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300" r:id="rId28"/>
    <p:sldId id="301" r:id="rId29"/>
    <p:sldId id="302" r:id="rId30"/>
    <p:sldId id="28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915" autoAdjust="0"/>
  </p:normalViewPr>
  <p:slideViewPr>
    <p:cSldViewPr>
      <p:cViewPr varScale="1">
        <p:scale>
          <a:sx n="82" d="100"/>
          <a:sy n="82" d="100"/>
        </p:scale>
        <p:origin x="24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7BCC-DBCD-4389-A5A2-E663671B064D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73C25-E1F3-4105-8762-1DF3F916631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 smtClean="0"/>
              <a:t>Az </a:t>
            </a:r>
            <a:r>
              <a:rPr lang="hu-HU" noProof="0" dirty="0" err="1" smtClean="0"/>
              <a:t>Animation</a:t>
            </a:r>
            <a:r>
              <a:rPr lang="hu-HU" baseline="0" noProof="0" dirty="0" smtClean="0"/>
              <a:t> ablakban animációs </a:t>
            </a:r>
            <a:r>
              <a:rPr lang="hu-HU" baseline="0" noProof="0" dirty="0" err="1" smtClean="0"/>
              <a:t>klippeket</a:t>
            </a:r>
            <a:r>
              <a:rPr lang="hu-HU" baseline="0" noProof="0" dirty="0" smtClean="0"/>
              <a:t> láthatunk. Itt egy idővonalon vannak elhelyezve kulcsértékek: </a:t>
            </a:r>
            <a:r>
              <a:rPr lang="hu-HU" baseline="0" noProof="0" dirty="0" err="1" smtClean="0"/>
              <a:t>keyframe</a:t>
            </a:r>
            <a:r>
              <a:rPr lang="hu-HU" baseline="0" noProof="0" dirty="0" smtClean="0"/>
              <a:t>.</a:t>
            </a:r>
          </a:p>
          <a:p>
            <a:r>
              <a:rPr lang="hu-HU" baseline="0" noProof="0" dirty="0" smtClean="0"/>
              <a:t>Egy </a:t>
            </a:r>
            <a:r>
              <a:rPr lang="hu-HU" baseline="0" noProof="0" dirty="0" err="1" smtClean="0"/>
              <a:t>keyframe</a:t>
            </a:r>
            <a:r>
              <a:rPr lang="hu-HU" baseline="0" noProof="0" dirty="0" smtClean="0"/>
              <a:t> </a:t>
            </a:r>
            <a:r>
              <a:rPr lang="hu-HU" baseline="0" noProof="0" dirty="0" err="1" smtClean="0"/>
              <a:t>egy</a:t>
            </a:r>
            <a:r>
              <a:rPr lang="hu-HU" baseline="0" noProof="0" dirty="0" smtClean="0"/>
              <a:t> tulajdonság időben fontos állapotát jelöli. </a:t>
            </a:r>
            <a:r>
              <a:rPr lang="hu-HU" baseline="0" noProof="0" dirty="0" err="1" smtClean="0"/>
              <a:t>Pl</a:t>
            </a:r>
            <a:r>
              <a:rPr lang="hu-HU" baseline="0" noProof="0" dirty="0" smtClean="0"/>
              <a:t> egy pattogó labda esetén a földön álló és a legmagasabban álló helyzet tekinthető kulcsfontosságú pozíciónak, ezen célpontok között mozog a test.</a:t>
            </a:r>
          </a:p>
          <a:p>
            <a:r>
              <a:rPr lang="hu-HU" baseline="0" noProof="0" dirty="0" smtClean="0"/>
              <a:t>A </a:t>
            </a:r>
            <a:r>
              <a:rPr lang="hu-HU" baseline="0" noProof="0" dirty="0" err="1" smtClean="0"/>
              <a:t>sprite</a:t>
            </a:r>
            <a:r>
              <a:rPr lang="hu-HU" baseline="0" noProof="0" dirty="0" smtClean="0"/>
              <a:t> animációnál az egyes kis képkockák jelentik a mozgás fő helyzeteit, és ezeket kell váltogatni. Itt sajnos nem lehetséges a </a:t>
            </a:r>
            <a:r>
              <a:rPr lang="hu-HU" baseline="0" noProof="0" dirty="0" err="1" smtClean="0"/>
              <a:t>keyframe-ek</a:t>
            </a:r>
            <a:r>
              <a:rPr lang="hu-HU" baseline="0" noProof="0" dirty="0" smtClean="0"/>
              <a:t> közötti finom átmenet: egy képet nem olyan könnyű finoman áttranszformálni egy másikba, mint egy pozíciót. A szép folyamatos mozgás kulcsa az elegendően nagyszámú </a:t>
            </a:r>
            <a:r>
              <a:rPr lang="hu-HU" baseline="0" noProof="0" dirty="0" err="1" smtClean="0"/>
              <a:t>keyframe</a:t>
            </a:r>
            <a:r>
              <a:rPr lang="hu-HU" baseline="0" noProof="0" dirty="0" smtClean="0"/>
              <a:t> használata (sokat kell a művészeknek rajzolniuk). Mi esetünkben ez nem adott, csak 4 állapot van, ezért kicsit darabos lesz a mozgás.</a:t>
            </a:r>
          </a:p>
          <a:p>
            <a:r>
              <a:rPr lang="hu-HU" baseline="0" noProof="0" dirty="0" smtClean="0"/>
              <a:t>Az animator egy </a:t>
            </a:r>
            <a:r>
              <a:rPr lang="en-US" baseline="0" noProof="0" dirty="0" smtClean="0"/>
              <a:t>u</a:t>
            </a:r>
            <a:r>
              <a:rPr lang="hu-HU" baseline="0" noProof="0" dirty="0" smtClean="0"/>
              <a:t>.n. </a:t>
            </a:r>
            <a:r>
              <a:rPr lang="en-US" baseline="0" noProof="0" dirty="0" smtClean="0"/>
              <a:t>á</a:t>
            </a:r>
            <a:r>
              <a:rPr lang="hu-HU" baseline="0" noProof="0" dirty="0" err="1" smtClean="0"/>
              <a:t>llapotgép</a:t>
            </a:r>
            <a:r>
              <a:rPr lang="hu-HU" baseline="0" noProof="0" dirty="0" smtClean="0"/>
              <a:t>.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Vannak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állapotai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amiket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ideje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alatt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felvehet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Egyszerre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szigorúan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csak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egyet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Ezeket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jelöljük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téglalapokkal</a:t>
            </a:r>
            <a:r>
              <a:rPr lang="en-US" baseline="0" noProof="0" dirty="0" smtClean="0"/>
              <a:t>. A </a:t>
            </a:r>
            <a:r>
              <a:rPr lang="en-US" baseline="0" noProof="0" dirty="0" err="1" smtClean="0"/>
              <a:t>játékban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történő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események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hatására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állapotból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másikba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kerülhetünk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Ezt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állapotváltás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nyilakkal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jelöljük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Minden </a:t>
            </a:r>
            <a:r>
              <a:rPr lang="en-US" baseline="0" noProof="0" dirty="0" err="1" smtClean="0"/>
              <a:t>animációhoz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tartozik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ezért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jelent</a:t>
            </a:r>
            <a:r>
              <a:rPr lang="en-US" baseline="0" noProof="0" dirty="0" smtClean="0"/>
              <a:t> meg a </a:t>
            </a:r>
            <a:r>
              <a:rPr lang="en-US" baseline="0" noProof="0" dirty="0" err="1" smtClean="0"/>
              <a:t>DarkmanRun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err="1" smtClean="0"/>
              <a:t>Ezen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kívül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vannak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speciális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állapotok</a:t>
            </a:r>
            <a:r>
              <a:rPr lang="en-US" baseline="0" noProof="0" dirty="0" smtClean="0"/>
              <a:t>, am</a:t>
            </a:r>
            <a:r>
              <a:rPr lang="hu-HU" baseline="0" noProof="0" dirty="0" smtClean="0"/>
              <a:t>i</a:t>
            </a:r>
            <a:r>
              <a:rPr lang="en-US" baseline="0" noProof="0" dirty="0" smtClean="0"/>
              <a:t>k </a:t>
            </a:r>
            <a:r>
              <a:rPr lang="en-US" baseline="0" noProof="0" dirty="0" err="1" smtClean="0"/>
              <a:t>minden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játékban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vannak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Ilyen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Entry is, </a:t>
            </a:r>
            <a:r>
              <a:rPr lang="en-US" baseline="0" noProof="0" dirty="0" err="1" smtClean="0"/>
              <a:t>ebbe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állapotba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kerülünk</a:t>
            </a:r>
            <a:r>
              <a:rPr lang="en-US" baseline="0" noProof="0" dirty="0" smtClean="0"/>
              <a:t>, ha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elindul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ez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kiindulási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</a:t>
            </a:r>
            <a:r>
              <a:rPr lang="en-US" baseline="0" noProof="0" dirty="0" smtClean="0"/>
              <a:t>).</a:t>
            </a:r>
          </a:p>
          <a:p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itt</a:t>
            </a:r>
            <a:r>
              <a:rPr lang="hu-HU" baseline="0" noProof="0" dirty="0" smtClean="0"/>
              <a:t> </a:t>
            </a:r>
            <a:r>
              <a:rPr lang="en-US" baseline="0" noProof="0" dirty="0" err="1" smtClean="0"/>
              <a:t>látható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állapotgép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írja</a:t>
            </a:r>
            <a:r>
              <a:rPr lang="en-US" baseline="0" noProof="0" dirty="0" smtClean="0"/>
              <a:t> le, </a:t>
            </a:r>
            <a:r>
              <a:rPr lang="en-US" baseline="0" noProof="0" dirty="0" err="1" smtClean="0"/>
              <a:t>hogy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indításakor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DarmanRun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animációt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kell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elindítani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Innen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vezet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átmenet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tehát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további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részében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ezt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animációt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játszuk</a:t>
            </a:r>
            <a:r>
              <a:rPr lang="en-US" baseline="0" noProof="0" dirty="0" smtClean="0"/>
              <a:t> le.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3C25-E1F3-4105-8762-1DF3F9166315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kell</a:t>
            </a:r>
            <a:r>
              <a:rPr lang="en-US" dirty="0" smtClean="0"/>
              <a:t>, </a:t>
            </a:r>
            <a:r>
              <a:rPr lang="en-US" dirty="0" err="1" smtClean="0"/>
              <a:t>töröljünk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 (collider)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3C25-E1F3-4105-8762-1DF3F9166315}" type="slidenum">
              <a:rPr lang="hu-HU" smtClean="0"/>
              <a:t>41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7D1E-BCBC-4828-A21A-1C5E56BFE5B0}" type="datetimeFigureOut">
              <a:rPr lang="en-US" smtClean="0"/>
              <a:t>2020-10-19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Unity 2D </a:t>
            </a:r>
            <a:r>
              <a:rPr lang="en-US" dirty="0" err="1" smtClean="0"/>
              <a:t>karakter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Sprite </a:t>
            </a:r>
            <a:r>
              <a:rPr lang="en-US" dirty="0" err="1" smtClean="0"/>
              <a:t>animáció</a:t>
            </a:r>
            <a:r>
              <a:rPr lang="en-US" dirty="0" smtClean="0"/>
              <a:t>,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r>
              <a:rPr lang="en-US" dirty="0" smtClean="0"/>
              <a:t>, </a:t>
            </a:r>
            <a:r>
              <a:rPr lang="en-US" dirty="0" err="1" smtClean="0"/>
              <a:t>háttér</a:t>
            </a:r>
            <a:r>
              <a:rPr lang="en-US" dirty="0" smtClean="0"/>
              <a:t> </a:t>
            </a:r>
            <a:r>
              <a:rPr lang="en-US" dirty="0" err="1" smtClean="0"/>
              <a:t>mozgás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Animation/Animator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14400"/>
            <a:ext cx="481964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124200"/>
            <a:ext cx="63294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67874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idle </a:t>
            </a:r>
            <a:r>
              <a:rPr lang="en-US" dirty="0" err="1" smtClean="0"/>
              <a:t>animációhoz</a:t>
            </a:r>
            <a:r>
              <a:rPr lang="en-US" dirty="0" smtClean="0"/>
              <a:t> </a:t>
            </a:r>
            <a:r>
              <a:rPr lang="en-US" dirty="0" err="1" smtClean="0"/>
              <a:t>tartozó</a:t>
            </a:r>
            <a:r>
              <a:rPr lang="en-US" dirty="0" smtClean="0"/>
              <a:t> sprite-</a:t>
            </a:r>
            <a:r>
              <a:rPr lang="en-US" dirty="0" err="1" smtClean="0"/>
              <a:t>ra</a:t>
            </a:r>
            <a:r>
              <a:rPr lang="en-US" dirty="0" smtClean="0"/>
              <a:t> is el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végeznünk</a:t>
            </a:r>
            <a:r>
              <a:rPr lang="en-US" dirty="0" smtClean="0"/>
              <a:t> a </a:t>
            </a:r>
            <a:r>
              <a:rPr lang="en-US" dirty="0" err="1" smtClean="0"/>
              <a:t>módosításokat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Sprite Mode: Multiple, Pixels Per Unit: 20 (Apply)</a:t>
            </a:r>
          </a:p>
          <a:p>
            <a:pPr lvl="1"/>
            <a:r>
              <a:rPr lang="en-US" dirty="0" smtClean="0"/>
              <a:t>Sprite Editor: Slice/Grid/42x64 (Apply)</a:t>
            </a:r>
          </a:p>
          <a:p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a </a:t>
            </a:r>
            <a:r>
              <a:rPr lang="en-US" dirty="0" err="1" smtClean="0"/>
              <a:t>játékost</a:t>
            </a:r>
            <a:endParaRPr lang="en-US" dirty="0" smtClean="0"/>
          </a:p>
          <a:p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hozzávehetünk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klippet</a:t>
            </a:r>
            <a:r>
              <a:rPr lang="en-US" dirty="0" smtClean="0"/>
              <a:t> (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33400" y="4724400"/>
            <a:ext cx="8229600" cy="838200"/>
          </a:xfrm>
        </p:spPr>
        <p:txBody>
          <a:bodyPr/>
          <a:lstStyle/>
          <a:p>
            <a:r>
              <a:rPr lang="en-US" dirty="0" err="1" smtClean="0"/>
              <a:t>Mentsük</a:t>
            </a:r>
            <a:r>
              <a:rPr lang="en-US" dirty="0" smtClean="0"/>
              <a:t> el </a:t>
            </a:r>
            <a:r>
              <a:rPr lang="en-US" dirty="0" err="1" smtClean="0"/>
              <a:t>DarkmanIdle.anim</a:t>
            </a:r>
            <a:r>
              <a:rPr lang="en-US" dirty="0" smtClean="0"/>
              <a:t> </a:t>
            </a:r>
            <a:r>
              <a:rPr lang="en-US" dirty="0" err="1" smtClean="0"/>
              <a:t>néven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828800"/>
            <a:ext cx="7968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613" y="914400"/>
            <a:ext cx="6994187" cy="44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1447800" y="4343400"/>
            <a:ext cx="2057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>
            <a:stCxn id="7" idx="0"/>
          </p:cNvCxnSpPr>
          <p:nvPr/>
        </p:nvCxnSpPr>
        <p:spPr>
          <a:xfrm rot="5400000" flipH="1" flipV="1">
            <a:off x="2076450" y="2457450"/>
            <a:ext cx="2286000" cy="148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rtalom helye 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animációs</a:t>
            </a:r>
            <a:r>
              <a:rPr lang="en-US" dirty="0" smtClean="0"/>
              <a:t> frame-et (shift + select)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Animation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idővonalra</a:t>
            </a:r>
            <a:endParaRPr lang="en-US" dirty="0" smtClean="0"/>
          </a:p>
          <a:p>
            <a:r>
              <a:rPr lang="en-US" dirty="0" smtClean="0"/>
              <a:t>A Sample </a:t>
            </a:r>
            <a:r>
              <a:rPr lang="en-US" dirty="0" err="1" smtClean="0"/>
              <a:t>melletti</a:t>
            </a:r>
            <a:r>
              <a:rPr lang="en-US" dirty="0" smtClean="0"/>
              <a:t> </a:t>
            </a:r>
            <a:r>
              <a:rPr lang="en-US" dirty="0" err="1" smtClean="0"/>
              <a:t>értéket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8-ra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362200" y="1295400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772400" cy="498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3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megjelent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Animato</a:t>
            </a:r>
            <a:r>
              <a:rPr lang="hu-HU" dirty="0" smtClean="0"/>
              <a:t>r</a:t>
            </a:r>
            <a:r>
              <a:rPr lang="en-US" dirty="0" smtClean="0"/>
              <a:t>ban is,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egyelőre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jutunk</a:t>
            </a:r>
            <a:r>
              <a:rPr lang="en-US" dirty="0" smtClean="0"/>
              <a:t> </a:t>
            </a:r>
            <a:r>
              <a:rPr lang="en-US" dirty="0" err="1" smtClean="0"/>
              <a:t>abba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állapotba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váltakozása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állapotátmenetet</a:t>
            </a:r>
            <a:r>
              <a:rPr lang="en-US" dirty="0" smtClean="0"/>
              <a:t> a </a:t>
            </a:r>
            <a:r>
              <a:rPr lang="en-US" dirty="0" err="1" smtClean="0"/>
              <a:t>futásból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idle </a:t>
            </a:r>
            <a:r>
              <a:rPr lang="en-US" dirty="0" err="1" smtClean="0"/>
              <a:t>állapotba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visszafele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Állapot</a:t>
            </a:r>
            <a:r>
              <a:rPr lang="en-US" dirty="0" smtClean="0"/>
              <a:t> </a:t>
            </a:r>
            <a:r>
              <a:rPr lang="en-US" dirty="0" err="1" smtClean="0"/>
              <a:t>létrehozásának</a:t>
            </a:r>
            <a:r>
              <a:rPr lang="en-US" dirty="0" smtClean="0"/>
              <a:t> </a:t>
            </a:r>
            <a:r>
              <a:rPr lang="en-US" dirty="0" err="1" smtClean="0"/>
              <a:t>menete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Animátorban</a:t>
            </a:r>
            <a:r>
              <a:rPr lang="en-US" dirty="0" smtClean="0"/>
              <a:t> </a:t>
            </a:r>
            <a:r>
              <a:rPr lang="en-US" dirty="0" err="1" smtClean="0"/>
              <a:t>kijelöljük</a:t>
            </a:r>
            <a:r>
              <a:rPr lang="en-US" dirty="0" smtClean="0"/>
              <a:t> a </a:t>
            </a:r>
            <a:r>
              <a:rPr lang="en-US" dirty="0" err="1" smtClean="0"/>
              <a:t>kiindulási</a:t>
            </a:r>
            <a:r>
              <a:rPr lang="en-US" dirty="0" smtClean="0"/>
              <a:t> </a:t>
            </a:r>
            <a:r>
              <a:rPr lang="en-US" dirty="0" err="1" smtClean="0"/>
              <a:t>állapotot</a:t>
            </a:r>
            <a:endParaRPr lang="en-US" dirty="0" smtClean="0"/>
          </a:p>
          <a:p>
            <a:pPr lvl="1"/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/Make Transition</a:t>
            </a:r>
          </a:p>
          <a:p>
            <a:pPr lvl="1"/>
            <a:r>
              <a:rPr lang="en-US" dirty="0" err="1" smtClean="0"/>
              <a:t>Klikkeljünk</a:t>
            </a:r>
            <a:r>
              <a:rPr lang="en-US" dirty="0" smtClean="0"/>
              <a:t> a </a:t>
            </a:r>
            <a:r>
              <a:rPr lang="en-US" dirty="0" err="1" smtClean="0"/>
              <a:t>célállapotra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állapotgráfnak</a:t>
            </a:r>
            <a:r>
              <a:rPr lang="en-US" dirty="0" smtClean="0"/>
              <a:t> </a:t>
            </a:r>
            <a:r>
              <a:rPr lang="en-US" dirty="0" err="1" smtClean="0"/>
              <a:t>kinéznie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váltakozása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696200" cy="506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váltakozása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Indítsuk</a:t>
            </a:r>
            <a:r>
              <a:rPr lang="en-US" dirty="0" smtClean="0"/>
              <a:t> el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váltakoznak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tökéletes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pontosan</a:t>
            </a:r>
            <a:r>
              <a:rPr lang="en-US" dirty="0" smtClean="0"/>
              <a:t> </a:t>
            </a:r>
            <a:r>
              <a:rPr lang="en-US" dirty="0" err="1" smtClean="0"/>
              <a:t>egyszer</a:t>
            </a:r>
            <a:r>
              <a:rPr lang="en-US" dirty="0" smtClean="0"/>
              <a:t> </a:t>
            </a:r>
            <a:r>
              <a:rPr lang="en-US" dirty="0" err="1" smtClean="0"/>
              <a:t>játszódik</a:t>
            </a:r>
            <a:r>
              <a:rPr lang="en-US" dirty="0" smtClean="0"/>
              <a:t> le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utána</a:t>
            </a:r>
            <a:r>
              <a:rPr lang="en-US" dirty="0" smtClean="0"/>
              <a:t> a </a:t>
            </a:r>
            <a:r>
              <a:rPr lang="en-US" dirty="0" err="1" smtClean="0"/>
              <a:t>másik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átmenetre</a:t>
            </a:r>
            <a:r>
              <a:rPr lang="en-US" dirty="0" smtClean="0"/>
              <a:t> </a:t>
            </a:r>
            <a:r>
              <a:rPr lang="en-US" dirty="0" err="1" smtClean="0"/>
              <a:t>kattintunk</a:t>
            </a:r>
            <a:r>
              <a:rPr lang="en-US" dirty="0" smtClean="0"/>
              <a:t>, </a:t>
            </a:r>
            <a:r>
              <a:rPr lang="en-US" dirty="0" err="1" smtClean="0"/>
              <a:t>megjelennek</a:t>
            </a:r>
            <a:r>
              <a:rPr lang="en-US" dirty="0" smtClean="0"/>
              <a:t> a </a:t>
            </a:r>
            <a:r>
              <a:rPr lang="en-US" dirty="0" err="1" smtClean="0"/>
              <a:t>tulajdonságai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I</a:t>
            </a:r>
            <a:r>
              <a:rPr lang="hu-HU" dirty="0" smtClean="0"/>
              <a:t>n</a:t>
            </a:r>
            <a:r>
              <a:rPr lang="en-US" dirty="0" err="1" smtClean="0"/>
              <a:t>spector</a:t>
            </a:r>
            <a:r>
              <a:rPr lang="en-US" dirty="0" smtClean="0"/>
              <a:t>-ban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beállításokat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r>
              <a:rPr lang="en-US" dirty="0" smtClean="0"/>
              <a:t> </a:t>
            </a:r>
            <a:r>
              <a:rPr lang="en-US" dirty="0" err="1" smtClean="0"/>
              <a:t>mindkét</a:t>
            </a:r>
            <a:r>
              <a:rPr lang="en-US" dirty="0" smtClean="0"/>
              <a:t> </a:t>
            </a:r>
            <a:r>
              <a:rPr lang="en-US" dirty="0" err="1" smtClean="0"/>
              <a:t>átmenetre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r>
              <a:rPr lang="en-US" dirty="0" err="1" smtClean="0"/>
              <a:t>Ezekkel</a:t>
            </a:r>
            <a:r>
              <a:rPr lang="en-US" dirty="0" smtClean="0"/>
              <a:t> a </a:t>
            </a:r>
            <a:r>
              <a:rPr lang="en-US" dirty="0" err="1" smtClean="0"/>
              <a:t>paraméterekkel</a:t>
            </a:r>
            <a:r>
              <a:rPr lang="en-US" dirty="0" smtClean="0"/>
              <a:t> </a:t>
            </a:r>
            <a:r>
              <a:rPr lang="en-US" dirty="0" err="1" smtClean="0"/>
              <a:t>játszhatunk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picit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figyeljük</a:t>
            </a:r>
            <a:r>
              <a:rPr lang="en-US" dirty="0" smtClean="0"/>
              <a:t> meg </a:t>
            </a:r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viselkedik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4495800" cy="541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Kiindulás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2D platformer </a:t>
            </a:r>
            <a:r>
              <a:rPr lang="en-US" sz="2400" dirty="0" err="1" smtClean="0"/>
              <a:t>projektből</a:t>
            </a:r>
            <a:r>
              <a:rPr lang="en-US" sz="2400" dirty="0" smtClean="0"/>
              <a:t> </a:t>
            </a:r>
            <a:r>
              <a:rPr lang="en-US" sz="2400" dirty="0" err="1" smtClean="0"/>
              <a:t>indulunk</a:t>
            </a:r>
            <a:r>
              <a:rPr lang="en-US" sz="2400" dirty="0" smtClean="0"/>
              <a:t> </a:t>
            </a:r>
            <a:r>
              <a:rPr lang="en-US" sz="2400" dirty="0" err="1" smtClean="0"/>
              <a:t>ki</a:t>
            </a:r>
            <a:endParaRPr lang="en-US" sz="2400" dirty="0" smtClean="0"/>
          </a:p>
          <a:p>
            <a:r>
              <a:rPr lang="en-US" sz="2400" dirty="0" err="1" smtClean="0"/>
              <a:t>Letölthető</a:t>
            </a:r>
            <a:r>
              <a:rPr lang="en-US" sz="2400" dirty="0" smtClean="0"/>
              <a:t> a </a:t>
            </a:r>
            <a:r>
              <a:rPr lang="en-US" sz="2400" dirty="0" err="1" smtClean="0"/>
              <a:t>honlapról</a:t>
            </a:r>
            <a:endParaRPr lang="en-US" sz="2400" dirty="0" smtClean="0"/>
          </a:p>
          <a:p>
            <a:r>
              <a:rPr lang="en-US" sz="2400" dirty="0" smtClean="0"/>
              <a:t>scene2: </a:t>
            </a:r>
            <a:r>
              <a:rPr lang="en-US" sz="2400" dirty="0" err="1" smtClean="0"/>
              <a:t>Futtatáskor</a:t>
            </a:r>
            <a:r>
              <a:rPr lang="en-US" sz="2400" dirty="0" smtClean="0"/>
              <a:t> </a:t>
            </a:r>
            <a:r>
              <a:rPr lang="en-US" sz="2400" dirty="0" err="1"/>
              <a:t>jön</a:t>
            </a:r>
            <a:r>
              <a:rPr lang="en-US" sz="2400" dirty="0"/>
              <a:t> </a:t>
            </a:r>
            <a:r>
              <a:rPr lang="en-US" sz="2400" dirty="0" err="1"/>
              <a:t>létre</a:t>
            </a:r>
            <a:r>
              <a:rPr lang="en-US" sz="2400" dirty="0"/>
              <a:t> a </a:t>
            </a:r>
            <a:r>
              <a:rPr lang="en-US" sz="2400" dirty="0" err="1" smtClean="0"/>
              <a:t>pálya</a:t>
            </a:r>
            <a:endParaRPr lang="hu-H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726" y="2769386"/>
            <a:ext cx="5326547" cy="392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Váltás</a:t>
            </a:r>
            <a:r>
              <a:rPr lang="en-US" dirty="0" smtClean="0"/>
              <a:t> </a:t>
            </a:r>
            <a:r>
              <a:rPr lang="en-US" dirty="0" err="1" smtClean="0"/>
              <a:t>eseményre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állandó</a:t>
            </a:r>
            <a:r>
              <a:rPr lang="en-US" dirty="0" smtClean="0"/>
              <a:t> </a:t>
            </a:r>
            <a:r>
              <a:rPr lang="en-US" dirty="0" err="1" smtClean="0"/>
              <a:t>változást</a:t>
            </a:r>
            <a:endParaRPr lang="en-US" dirty="0" smtClean="0"/>
          </a:p>
          <a:p>
            <a:r>
              <a:rPr lang="en-US" dirty="0" err="1" smtClean="0"/>
              <a:t>Bizonyos</a:t>
            </a:r>
            <a:r>
              <a:rPr lang="en-US" dirty="0" smtClean="0"/>
              <a:t> </a:t>
            </a:r>
            <a:r>
              <a:rPr lang="en-US" dirty="0" err="1" smtClean="0"/>
              <a:t>esemény</a:t>
            </a:r>
            <a:r>
              <a:rPr lang="en-US" dirty="0" smtClean="0"/>
              <a:t> </a:t>
            </a:r>
            <a:r>
              <a:rPr lang="en-US" dirty="0" err="1" smtClean="0"/>
              <a:t>hatására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váltani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visszaváltani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Animator-</a:t>
            </a:r>
            <a:r>
              <a:rPr lang="en-US" dirty="0" err="1" smtClean="0"/>
              <a:t>hoz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paramétereket</a:t>
            </a:r>
            <a:r>
              <a:rPr lang="en-US" dirty="0" smtClean="0"/>
              <a:t> </a:t>
            </a:r>
            <a:r>
              <a:rPr lang="en-US" dirty="0" err="1" smtClean="0"/>
              <a:t>felvenni</a:t>
            </a:r>
            <a:endParaRPr lang="en-US" dirty="0" smtClean="0"/>
          </a:p>
          <a:p>
            <a:r>
              <a:rPr lang="en-US" dirty="0" smtClean="0"/>
              <a:t>Ezek </a:t>
            </a:r>
            <a:r>
              <a:rPr lang="en-US" dirty="0" err="1" smtClean="0"/>
              <a:t>változók</a:t>
            </a:r>
            <a:r>
              <a:rPr lang="en-US" dirty="0" smtClean="0"/>
              <a:t>, </a:t>
            </a:r>
            <a:r>
              <a:rPr lang="en-US" dirty="0" err="1" smtClean="0"/>
              <a:t>melyeket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</a:t>
            </a:r>
            <a:r>
              <a:rPr lang="en-US" dirty="0" err="1" smtClean="0"/>
              <a:t>szkript-ből</a:t>
            </a:r>
            <a:r>
              <a:rPr lang="en-US" dirty="0" smtClean="0"/>
              <a:t> </a:t>
            </a:r>
            <a:r>
              <a:rPr lang="en-US" dirty="0" err="1" smtClean="0"/>
              <a:t>megváltoztathatunk</a:t>
            </a:r>
            <a:endParaRPr lang="en-US" dirty="0"/>
          </a:p>
          <a:p>
            <a:r>
              <a:rPr lang="en-US" dirty="0" err="1" smtClean="0"/>
              <a:t>Ezen</a:t>
            </a:r>
            <a:r>
              <a:rPr lang="en-US" dirty="0" smtClean="0"/>
              <a:t> </a:t>
            </a:r>
            <a:r>
              <a:rPr lang="en-US" dirty="0" err="1" smtClean="0"/>
              <a:t>paraméterek</a:t>
            </a:r>
            <a:r>
              <a:rPr lang="en-US" dirty="0" smtClean="0"/>
              <a:t> </a:t>
            </a:r>
            <a:r>
              <a:rPr lang="en-US" dirty="0" err="1" smtClean="0"/>
              <a:t>változását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állapotok</a:t>
            </a:r>
            <a:r>
              <a:rPr lang="en-US" dirty="0" smtClean="0"/>
              <a:t> </a:t>
            </a:r>
            <a:r>
              <a:rPr lang="en-US" dirty="0" err="1" smtClean="0"/>
              <a:t>közötti</a:t>
            </a:r>
            <a:r>
              <a:rPr lang="en-US" dirty="0" smtClean="0"/>
              <a:t> </a:t>
            </a:r>
            <a:r>
              <a:rPr lang="en-US" dirty="0" err="1" smtClean="0"/>
              <a:t>váltásra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Animator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r>
              <a:rPr lang="en-US" dirty="0" err="1" smtClean="0"/>
              <a:t>Nevezzük</a:t>
            </a:r>
            <a:r>
              <a:rPr lang="en-US" dirty="0" smtClean="0"/>
              <a:t> el: </a:t>
            </a:r>
            <a:r>
              <a:rPr lang="en-US" dirty="0" err="1" smtClean="0"/>
              <a:t>PlayerAnimState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6625" y="1905000"/>
            <a:ext cx="5528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Váltás</a:t>
            </a:r>
            <a:r>
              <a:rPr lang="en-US" dirty="0" smtClean="0"/>
              <a:t> </a:t>
            </a:r>
            <a:r>
              <a:rPr lang="en-US" dirty="0" err="1" smtClean="0"/>
              <a:t>eseményre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524000"/>
            <a:ext cx="401432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Nézzük</a:t>
            </a:r>
            <a:r>
              <a:rPr lang="en-US" dirty="0" smtClean="0"/>
              <a:t> meg a </a:t>
            </a:r>
            <a:r>
              <a:rPr lang="en-US" dirty="0" err="1" smtClean="0"/>
              <a:t>futásból</a:t>
            </a:r>
            <a:r>
              <a:rPr lang="en-US" dirty="0" smtClean="0"/>
              <a:t> idle </a:t>
            </a:r>
            <a:r>
              <a:rPr lang="en-US" dirty="0" err="1" smtClean="0"/>
              <a:t>állapotba</a:t>
            </a:r>
            <a:r>
              <a:rPr lang="en-US" dirty="0" smtClean="0"/>
              <a:t> </a:t>
            </a:r>
            <a:r>
              <a:rPr lang="en-US" dirty="0" err="1" smtClean="0"/>
              <a:t>vivő</a:t>
            </a:r>
            <a:r>
              <a:rPr lang="en-US" dirty="0" smtClean="0"/>
              <a:t> </a:t>
            </a:r>
            <a:r>
              <a:rPr lang="en-US" dirty="0" err="1" smtClean="0"/>
              <a:t>állapotváltást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váltáshoz</a:t>
            </a:r>
            <a:r>
              <a:rPr lang="en-US" dirty="0" smtClean="0"/>
              <a:t> </a:t>
            </a:r>
            <a:r>
              <a:rPr lang="en-US" dirty="0" err="1" smtClean="0"/>
              <a:t>feltételt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rendelni</a:t>
            </a:r>
            <a:endParaRPr lang="en-US" dirty="0" smtClean="0"/>
          </a:p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történik</a:t>
            </a:r>
            <a:r>
              <a:rPr lang="en-US" dirty="0" smtClean="0"/>
              <a:t> meg a </a:t>
            </a:r>
            <a:r>
              <a:rPr lang="en-US" dirty="0" err="1" smtClean="0"/>
              <a:t>váltás</a:t>
            </a:r>
            <a:r>
              <a:rPr lang="en-US" dirty="0" smtClean="0"/>
              <a:t>, ha a </a:t>
            </a:r>
            <a:r>
              <a:rPr lang="en-US" dirty="0" err="1" smtClean="0"/>
              <a:t>feltétel</a:t>
            </a:r>
            <a:r>
              <a:rPr lang="en-US" dirty="0" smtClean="0"/>
              <a:t> </a:t>
            </a:r>
            <a:r>
              <a:rPr lang="en-US" dirty="0" err="1" smtClean="0"/>
              <a:t>teljesül</a:t>
            </a:r>
            <a:endParaRPr lang="en-US" dirty="0" smtClean="0"/>
          </a:p>
          <a:p>
            <a:r>
              <a:rPr lang="en-US" dirty="0" err="1" smtClean="0"/>
              <a:t>Vegyük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feltételt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3962400" y="6097588"/>
            <a:ext cx="1066800" cy="150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Váltás</a:t>
            </a:r>
            <a:r>
              <a:rPr lang="en-US" dirty="0" smtClean="0"/>
              <a:t> </a:t>
            </a:r>
            <a:r>
              <a:rPr lang="en-US" dirty="0" err="1" smtClean="0"/>
              <a:t>eseményre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800600" y="1981200"/>
            <a:ext cx="38862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idle-</a:t>
            </a:r>
            <a:r>
              <a:rPr lang="en-US" dirty="0" err="1" smtClean="0"/>
              <a:t>ből</a:t>
            </a:r>
            <a:r>
              <a:rPr lang="en-US" dirty="0" smtClean="0"/>
              <a:t> </a:t>
            </a:r>
            <a:r>
              <a:rPr lang="en-US" dirty="0" err="1" smtClean="0"/>
              <a:t>futásba</a:t>
            </a:r>
            <a:r>
              <a:rPr lang="en-US" dirty="0" smtClean="0"/>
              <a:t> </a:t>
            </a:r>
            <a:r>
              <a:rPr lang="en-US" dirty="0" err="1" smtClean="0"/>
              <a:t>vivő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endParaRPr lang="en-US" dirty="0"/>
          </a:p>
          <a:p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azonban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r>
              <a:rPr lang="en-US" dirty="0" smtClean="0"/>
              <a:t>, ha a </a:t>
            </a:r>
            <a:r>
              <a:rPr lang="en-US" dirty="0" err="1" smtClean="0"/>
              <a:t>változónk</a:t>
            </a:r>
            <a:r>
              <a:rPr lang="en-US" dirty="0" smtClean="0"/>
              <a:t> </a:t>
            </a:r>
            <a:r>
              <a:rPr lang="en-US" dirty="0" err="1" smtClean="0"/>
              <a:t>értéke</a:t>
            </a:r>
            <a:r>
              <a:rPr lang="en-US" dirty="0" smtClean="0"/>
              <a:t> 1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34405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gyenes összekötő nyíllal 6"/>
          <p:cNvCxnSpPr/>
          <p:nvPr/>
        </p:nvCxnSpPr>
        <p:spPr>
          <a:xfrm rot="10800000" flipV="1">
            <a:off x="3810000" y="5410200"/>
            <a:ext cx="1371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futása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változtassuk</a:t>
            </a:r>
            <a:r>
              <a:rPr lang="en-US" dirty="0" smtClean="0"/>
              <a:t> meg a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értékét</a:t>
            </a:r>
            <a:r>
              <a:rPr lang="en-US" dirty="0" smtClean="0"/>
              <a:t> (</a:t>
            </a:r>
            <a:r>
              <a:rPr lang="en-US" dirty="0" err="1" smtClean="0"/>
              <a:t>váltsunk</a:t>
            </a:r>
            <a:r>
              <a:rPr lang="en-US" dirty="0" smtClean="0"/>
              <a:t> 0 </a:t>
            </a:r>
            <a:r>
              <a:rPr lang="en-US" dirty="0" err="1" smtClean="0"/>
              <a:t>és</a:t>
            </a:r>
            <a:r>
              <a:rPr lang="en-US" dirty="0" smtClean="0"/>
              <a:t> 1 </a:t>
            </a:r>
            <a:r>
              <a:rPr lang="en-US" dirty="0" err="1" smtClean="0"/>
              <a:t>között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0912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28600" y="2133600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irányítása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adnunk</a:t>
            </a:r>
            <a:r>
              <a:rPr lang="en-US" dirty="0" smtClean="0"/>
              <a:t> a </a:t>
            </a:r>
            <a:r>
              <a:rPr lang="en-US" dirty="0" err="1" smtClean="0"/>
              <a:t>karakterünkhöz</a:t>
            </a:r>
            <a:endParaRPr lang="en-US" dirty="0" smtClean="0"/>
          </a:p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fogja</a:t>
            </a:r>
            <a:r>
              <a:rPr lang="en-US" dirty="0" smtClean="0"/>
              <a:t> </a:t>
            </a:r>
            <a:r>
              <a:rPr lang="en-US" dirty="0" err="1" smtClean="0"/>
              <a:t>figyelni</a:t>
            </a:r>
            <a:r>
              <a:rPr lang="en-US" dirty="0" smtClean="0"/>
              <a:t> a </a:t>
            </a:r>
            <a:r>
              <a:rPr lang="en-US" dirty="0" err="1" smtClean="0"/>
              <a:t>billentyűzet</a:t>
            </a:r>
            <a:r>
              <a:rPr lang="en-US" dirty="0" smtClean="0"/>
              <a:t> </a:t>
            </a:r>
            <a:r>
              <a:rPr lang="en-US" dirty="0" err="1" smtClean="0"/>
              <a:t>eseményeket</a:t>
            </a:r>
            <a:endParaRPr lang="en-US" dirty="0" smtClean="0"/>
          </a:p>
          <a:p>
            <a:r>
              <a:rPr lang="en-US" dirty="0" smtClean="0"/>
              <a:t>Ha a </a:t>
            </a:r>
            <a:r>
              <a:rPr lang="en-US" dirty="0" err="1" smtClean="0"/>
              <a:t>jobb</a:t>
            </a:r>
            <a:r>
              <a:rPr lang="en-US" dirty="0" smtClean="0"/>
              <a:t>/bal </a:t>
            </a:r>
            <a:r>
              <a:rPr lang="en-US" dirty="0" err="1" smtClean="0"/>
              <a:t>gombokat</a:t>
            </a:r>
            <a:r>
              <a:rPr lang="en-US" dirty="0" smtClean="0"/>
              <a:t> </a:t>
            </a:r>
            <a:r>
              <a:rPr lang="en-US" dirty="0" err="1" smtClean="0"/>
              <a:t>nyomjuk</a:t>
            </a:r>
            <a:r>
              <a:rPr lang="en-US" dirty="0" smtClean="0"/>
              <a:t> </a:t>
            </a:r>
            <a:r>
              <a:rPr lang="en-US" dirty="0" err="1" smtClean="0"/>
              <a:t>elmozgatja</a:t>
            </a:r>
            <a:r>
              <a:rPr lang="en-US" dirty="0" smtClean="0"/>
              <a:t> a </a:t>
            </a:r>
            <a:r>
              <a:rPr lang="en-US" dirty="0" err="1" smtClean="0"/>
              <a:t>karaktert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mozgatunk</a:t>
            </a:r>
            <a:r>
              <a:rPr lang="en-US" dirty="0" smtClean="0"/>
              <a:t> a </a:t>
            </a:r>
            <a:r>
              <a:rPr lang="en-US" dirty="0" err="1" smtClean="0"/>
              <a:t>játékoshoz</a:t>
            </a:r>
            <a:r>
              <a:rPr lang="en-US" dirty="0" smtClean="0"/>
              <a:t> </a:t>
            </a:r>
            <a:r>
              <a:rPr lang="en-US" dirty="0" err="1" smtClean="0"/>
              <a:t>tartozó</a:t>
            </a:r>
            <a:r>
              <a:rPr lang="en-US" dirty="0" smtClean="0"/>
              <a:t> Animator </a:t>
            </a:r>
            <a:r>
              <a:rPr lang="en-US" dirty="0" err="1" smtClean="0"/>
              <a:t>PlayerAnimState</a:t>
            </a:r>
            <a:r>
              <a:rPr lang="en-US" dirty="0" smtClean="0"/>
              <a:t> </a:t>
            </a:r>
            <a:r>
              <a:rPr lang="en-US" dirty="0" err="1" smtClean="0"/>
              <a:t>változóját</a:t>
            </a:r>
            <a:r>
              <a:rPr lang="en-US" dirty="0" smtClean="0"/>
              <a:t> 1-re </a:t>
            </a:r>
            <a:r>
              <a:rPr lang="en-US" dirty="0" err="1" smtClean="0"/>
              <a:t>állítja</a:t>
            </a:r>
            <a:r>
              <a:rPr lang="en-US" dirty="0" smtClean="0"/>
              <a:t>, </a:t>
            </a:r>
            <a:r>
              <a:rPr lang="en-US" dirty="0" err="1" smtClean="0"/>
              <a:t>egyébként</a:t>
            </a:r>
            <a:r>
              <a:rPr lang="en-US" dirty="0" smtClean="0"/>
              <a:t> 0-ra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irányítása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a </a:t>
            </a:r>
            <a:r>
              <a:rPr lang="en-US" dirty="0" err="1" smtClean="0"/>
              <a:t>karakterünkhöz</a:t>
            </a:r>
            <a:r>
              <a:rPr lang="en-US" dirty="0" smtClean="0"/>
              <a:t>: </a:t>
            </a:r>
            <a:r>
              <a:rPr lang="en-US" dirty="0" err="1" smtClean="0"/>
              <a:t>PlayerController.cs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PlayerController</a:t>
            </a:r>
            <a:r>
              <a:rPr lang="en-US" dirty="0" smtClean="0"/>
              <a:t> : </a:t>
            </a:r>
            <a:r>
              <a:rPr lang="en-US" dirty="0" err="1" smtClean="0"/>
              <a:t>MonoBehaviour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	public float </a:t>
            </a:r>
            <a:r>
              <a:rPr lang="en-US" dirty="0" err="1" smtClean="0"/>
              <a:t>movespeed</a:t>
            </a:r>
            <a:r>
              <a:rPr lang="en-US" dirty="0" smtClean="0"/>
              <a:t> = 5f;</a:t>
            </a:r>
          </a:p>
          <a:p>
            <a:pPr>
              <a:buNone/>
            </a:pPr>
            <a:r>
              <a:rPr lang="en-US" dirty="0" smtClean="0"/>
              <a:t>	private Animator </a:t>
            </a:r>
            <a:r>
              <a:rPr lang="en-US" dirty="0" err="1" smtClean="0"/>
              <a:t>animator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void Start () {</a:t>
            </a:r>
          </a:p>
          <a:p>
            <a:pPr>
              <a:buNone/>
            </a:pPr>
            <a:r>
              <a:rPr lang="en-US" dirty="0" smtClean="0"/>
              <a:t>		animator = </a:t>
            </a:r>
            <a:r>
              <a:rPr lang="en-US" dirty="0" err="1" smtClean="0">
                <a:solidFill>
                  <a:srgbClr val="FF0000"/>
                </a:solidFill>
              </a:rPr>
              <a:t>this.GetComponent</a:t>
            </a:r>
            <a:r>
              <a:rPr lang="en-US" dirty="0" smtClean="0">
                <a:solidFill>
                  <a:srgbClr val="FF0000"/>
                </a:solidFill>
              </a:rPr>
              <a:t>&lt;Animator&gt;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	}	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 smtClean="0"/>
              <a:t>irányítása</a:t>
            </a:r>
            <a:r>
              <a:rPr lang="hu-HU" dirty="0" smtClean="0"/>
              <a:t>: Mozgás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/>
              <a:t>void Update () {</a:t>
            </a:r>
          </a:p>
          <a:p>
            <a:pPr>
              <a:buNone/>
            </a:pPr>
            <a:r>
              <a:rPr lang="hu-HU" dirty="0"/>
              <a:t>		float dt = Time.deltaTime;</a:t>
            </a:r>
          </a:p>
          <a:p>
            <a:pPr>
              <a:buNone/>
            </a:pPr>
            <a:r>
              <a:rPr lang="hu-HU" dirty="0"/>
              <a:t>		if (</a:t>
            </a:r>
            <a:r>
              <a:rPr lang="hu-HU" dirty="0">
                <a:solidFill>
                  <a:srgbClr val="FF0000"/>
                </a:solidFill>
              </a:rPr>
              <a:t>Input.GetKey</a:t>
            </a:r>
            <a:r>
              <a:rPr lang="hu-HU" dirty="0"/>
              <a:t> (</a:t>
            </a:r>
            <a:r>
              <a:rPr lang="hu-HU" dirty="0">
                <a:solidFill>
                  <a:srgbClr val="FF0000"/>
                </a:solidFill>
              </a:rPr>
              <a:t>KeyCode</a:t>
            </a:r>
            <a:r>
              <a:rPr lang="hu-HU" dirty="0"/>
              <a:t>.Escape))	Application.Quit ();</a:t>
            </a:r>
            <a:endParaRPr lang="en-US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		Vector3 dv = new Vector3 (0,0,0);</a:t>
            </a:r>
          </a:p>
          <a:p>
            <a:pPr>
              <a:buNone/>
            </a:pPr>
            <a:r>
              <a:rPr lang="hu-HU" dirty="0"/>
              <a:t>		bool left = </a:t>
            </a:r>
            <a:r>
              <a:rPr lang="hu-HU" dirty="0">
                <a:solidFill>
                  <a:srgbClr val="FF0000"/>
                </a:solidFill>
              </a:rPr>
              <a:t>Input.GetAxis</a:t>
            </a:r>
            <a:r>
              <a:rPr lang="hu-HU" dirty="0"/>
              <a:t> ("Horizontal") &lt; 0;</a:t>
            </a:r>
          </a:p>
          <a:p>
            <a:pPr>
              <a:buNone/>
            </a:pPr>
            <a:r>
              <a:rPr lang="hu-HU" dirty="0"/>
              <a:t>		bool right = Input.GetAxis ("Horizontal") &gt; 0;</a:t>
            </a:r>
          </a:p>
          <a:p>
            <a:pPr>
              <a:buNone/>
            </a:pPr>
            <a:r>
              <a:rPr lang="hu-HU" dirty="0"/>
              <a:t>		bool up = Input.GetAxis("Vertical") &gt; 0;</a:t>
            </a:r>
          </a:p>
          <a:p>
            <a:pPr>
              <a:buNone/>
            </a:pPr>
            <a:r>
              <a:rPr lang="hu-HU" dirty="0"/>
              <a:t>		bool down = Input.GetAxis("Vertical") &lt; 0;</a:t>
            </a:r>
          </a:p>
          <a:p>
            <a:pPr>
              <a:buNone/>
            </a:pPr>
            <a:r>
              <a:rPr lang="hu-HU" dirty="0"/>
              <a:t>		</a:t>
            </a:r>
            <a:endParaRPr lang="en-US" dirty="0"/>
          </a:p>
          <a:p>
            <a:pPr>
              <a:buNone/>
            </a:pPr>
            <a:r>
              <a:rPr lang="hu-HU" dirty="0"/>
              <a:t>		if (right) dv += new Vector3(movespeed * dt,0,0);</a:t>
            </a:r>
          </a:p>
          <a:p>
            <a:pPr>
              <a:buNone/>
            </a:pPr>
            <a:r>
              <a:rPr lang="hu-HU" dirty="0"/>
              <a:t>		if (left) dv += new Vector3(-movespeed * dt,0,0);</a:t>
            </a:r>
          </a:p>
          <a:p>
            <a:pPr>
              <a:buNone/>
            </a:pPr>
            <a:r>
              <a:rPr lang="hu-HU" dirty="0"/>
              <a:t>		if (up)	dv += new Vector3(0,movespeed * dt,0);</a:t>
            </a:r>
          </a:p>
          <a:p>
            <a:pPr>
              <a:buNone/>
            </a:pPr>
            <a:r>
              <a:rPr lang="hu-HU" dirty="0"/>
              <a:t>		if (down)dv += new Vector3(0,-movespeed * dt,0);</a:t>
            </a:r>
            <a:endParaRPr lang="en-US" dirty="0"/>
          </a:p>
          <a:p>
            <a:pPr>
              <a:buNone/>
            </a:pPr>
            <a:r>
              <a:rPr lang="hu-HU" dirty="0"/>
              <a:t>		transform.position += dv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		... (következő 2 dia)</a:t>
            </a:r>
            <a:endParaRPr lang="hu-HU" dirty="0"/>
          </a:p>
          <a:p>
            <a:pPr>
              <a:buNone/>
            </a:pPr>
            <a:r>
              <a:rPr lang="hu-HU" dirty="0"/>
              <a:t>	}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1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 smtClean="0"/>
              <a:t>irányítása</a:t>
            </a:r>
            <a:r>
              <a:rPr lang="hu-HU" dirty="0" smtClean="0"/>
              <a:t>: Animáció váltás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/>
              <a:t>if(dv.magnitude &gt; 0) </a:t>
            </a:r>
            <a:r>
              <a:rPr lang="hu-HU" sz="2000" dirty="0">
                <a:solidFill>
                  <a:srgbClr val="FF0000"/>
                </a:solidFill>
              </a:rPr>
              <a:t>animator.SetInteger</a:t>
            </a:r>
            <a:r>
              <a:rPr lang="hu-HU" sz="2000" dirty="0"/>
              <a:t> ("PlayerAnimState", 1);</a:t>
            </a:r>
          </a:p>
          <a:p>
            <a:pPr>
              <a:buNone/>
            </a:pPr>
            <a:r>
              <a:rPr lang="hu-HU" sz="2000" dirty="0" smtClean="0"/>
              <a:t>else </a:t>
            </a:r>
            <a:r>
              <a:rPr lang="hu-HU" sz="2000" dirty="0"/>
              <a:t>animator.SetInteger ("PlayerAnimState", 0);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0904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 smtClean="0"/>
              <a:t>irányítása</a:t>
            </a:r>
            <a:r>
              <a:rPr lang="hu-HU" dirty="0" smtClean="0"/>
              <a:t>: Helyes irány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balra futunk akkor a sprite akkor is jobbra néz</a:t>
            </a:r>
          </a:p>
          <a:p>
            <a:r>
              <a:rPr lang="hu-HU" dirty="0" smtClean="0"/>
              <a:t>Tükrözzük a transzformációt!</a:t>
            </a:r>
          </a:p>
          <a:p>
            <a:endParaRPr lang="hu-HU" dirty="0"/>
          </a:p>
          <a:p>
            <a:pPr>
              <a:buNone/>
            </a:pPr>
            <a:r>
              <a:rPr lang="hu-HU" sz="2400" dirty="0"/>
              <a:t>Vector3 </a:t>
            </a:r>
            <a:r>
              <a:rPr lang="en-US" sz="2400" dirty="0"/>
              <a:t>s</a:t>
            </a:r>
            <a:r>
              <a:rPr lang="hu-HU" sz="2400" dirty="0"/>
              <a:t> = transform.localScale;</a:t>
            </a:r>
          </a:p>
          <a:p>
            <a:pPr>
              <a:buNone/>
            </a:pPr>
            <a:r>
              <a:rPr lang="hu-HU" sz="2400" dirty="0" smtClean="0"/>
              <a:t>if </a:t>
            </a:r>
            <a:r>
              <a:rPr lang="hu-HU" sz="2400" dirty="0"/>
              <a:t>(dv.x &lt; 0) transform.localScale = new Vector3 (-Mathf.Abs (</a:t>
            </a:r>
            <a:r>
              <a:rPr lang="en-US" sz="2400" dirty="0"/>
              <a:t>s</a:t>
            </a:r>
            <a:r>
              <a:rPr lang="hu-HU" sz="2400" dirty="0"/>
              <a:t>.x), </a:t>
            </a:r>
            <a:r>
              <a:rPr lang="en-US" sz="2400" dirty="0"/>
              <a:t>s</a:t>
            </a:r>
            <a:r>
              <a:rPr lang="hu-HU" sz="2400" dirty="0"/>
              <a:t>.y,</a:t>
            </a:r>
            <a:r>
              <a:rPr lang="en-US" sz="2400" dirty="0"/>
              <a:t> s</a:t>
            </a:r>
            <a:r>
              <a:rPr lang="hu-HU" sz="2400" dirty="0"/>
              <a:t>.z);</a:t>
            </a:r>
          </a:p>
          <a:p>
            <a:pPr>
              <a:buNone/>
            </a:pPr>
            <a:r>
              <a:rPr lang="hu-HU" sz="2400" dirty="0" smtClean="0"/>
              <a:t>else </a:t>
            </a:r>
            <a:r>
              <a:rPr lang="hu-HU" sz="2400" dirty="0"/>
              <a:t>transform.localScale = new Vector3 (Mathf.Abs (</a:t>
            </a:r>
            <a:r>
              <a:rPr lang="en-US" sz="2400" dirty="0"/>
              <a:t>s</a:t>
            </a:r>
            <a:r>
              <a:rPr lang="hu-HU" sz="2400" dirty="0"/>
              <a:t>.x), </a:t>
            </a:r>
            <a:r>
              <a:rPr lang="en-US" sz="2400" dirty="0"/>
              <a:t>s</a:t>
            </a:r>
            <a:r>
              <a:rPr lang="hu-HU" sz="2400" dirty="0"/>
              <a:t>.y, </a:t>
            </a:r>
            <a:r>
              <a:rPr lang="en-US" sz="2400" dirty="0"/>
              <a:t>s</a:t>
            </a:r>
            <a:r>
              <a:rPr lang="hu-HU" sz="2400" dirty="0"/>
              <a:t>.z);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86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Egyelőre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használt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: darkman_idle.png </a:t>
            </a:r>
            <a:r>
              <a:rPr lang="en-US" dirty="0" err="1" smtClean="0"/>
              <a:t>és</a:t>
            </a:r>
            <a:r>
              <a:rPr lang="en-US" dirty="0" smtClean="0"/>
              <a:t> darkman_run.png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törölhető</a:t>
            </a:r>
            <a:r>
              <a:rPr lang="en-US" dirty="0" smtClean="0"/>
              <a:t> a </a:t>
            </a:r>
            <a:r>
              <a:rPr lang="en-US" dirty="0" err="1" smtClean="0"/>
              <a:t>jelenetből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</a:t>
            </a:r>
            <a:r>
              <a:rPr lang="en-US" dirty="0" smtClean="0"/>
              <a:t> g_darkman.png asset </a:t>
            </a:r>
            <a:r>
              <a:rPr lang="en-US" dirty="0" err="1" smtClean="0"/>
              <a:t>törölhető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jelenetre</a:t>
            </a:r>
            <a:r>
              <a:rPr lang="en-US" dirty="0" smtClean="0"/>
              <a:t> a darkman_run.png </a:t>
            </a:r>
            <a:r>
              <a:rPr lang="en-US" dirty="0" err="1" smtClean="0"/>
              <a:t>assetet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megjelenik</a:t>
            </a:r>
            <a:r>
              <a:rPr lang="en-US" dirty="0" smtClean="0"/>
              <a:t> </a:t>
            </a:r>
            <a:r>
              <a:rPr lang="en-US" dirty="0" err="1" smtClean="0"/>
              <a:t>egyszerre</a:t>
            </a:r>
            <a:r>
              <a:rPr lang="en-US" dirty="0" smtClean="0"/>
              <a:t>, </a:t>
            </a:r>
            <a:r>
              <a:rPr lang="en-US" dirty="0" err="1" smtClean="0"/>
              <a:t>ahogy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r>
              <a:rPr lang="en-US" dirty="0" smtClean="0"/>
              <a:t> volt</a:t>
            </a:r>
          </a:p>
          <a:p>
            <a:r>
              <a:rPr lang="en-US" dirty="0" err="1" smtClean="0"/>
              <a:t>Kell</a:t>
            </a:r>
            <a:r>
              <a:rPr lang="en-US" dirty="0" smtClean="0"/>
              <a:t> 1-2 </a:t>
            </a:r>
            <a:r>
              <a:rPr lang="en-US" dirty="0" err="1" smtClean="0"/>
              <a:t>beállítás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animációt</a:t>
            </a:r>
            <a:r>
              <a:rPr lang="en-US" dirty="0" smtClean="0"/>
              <a:t> </a:t>
            </a:r>
            <a:r>
              <a:rPr lang="en-US" dirty="0" err="1" smtClean="0"/>
              <a:t>felismertessük</a:t>
            </a:r>
            <a:endParaRPr lang="en-US" dirty="0" smtClean="0"/>
          </a:p>
          <a:p>
            <a:r>
              <a:rPr lang="en-US" dirty="0" err="1" smtClean="0"/>
              <a:t>Töröljük</a:t>
            </a:r>
            <a:r>
              <a:rPr lang="en-US" dirty="0" smtClean="0"/>
              <a:t> 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jelenetből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képet</a:t>
            </a:r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8200" y="350838"/>
            <a:ext cx="4038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Input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280333" cy="658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17572"/>
            <a:ext cx="4267200" cy="45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Már</a:t>
            </a:r>
            <a:r>
              <a:rPr lang="en-US" dirty="0" smtClean="0"/>
              <a:t> be </a:t>
            </a:r>
            <a:r>
              <a:rPr lang="en-US" dirty="0" err="1" smtClean="0"/>
              <a:t>tudnánk</a:t>
            </a:r>
            <a:r>
              <a:rPr lang="en-US" dirty="0" smtClean="0"/>
              <a:t> </a:t>
            </a:r>
            <a:r>
              <a:rPr lang="en-US" dirty="0" err="1" smtClean="0"/>
              <a:t>járni</a:t>
            </a:r>
            <a:r>
              <a:rPr lang="en-US" dirty="0" smtClean="0"/>
              <a:t> a </a:t>
            </a:r>
            <a:r>
              <a:rPr lang="en-US" dirty="0" err="1" smtClean="0"/>
              <a:t>pályát</a:t>
            </a:r>
            <a:r>
              <a:rPr lang="en-US" dirty="0" smtClean="0"/>
              <a:t> ha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követné</a:t>
            </a:r>
            <a:r>
              <a:rPr lang="en-US" dirty="0" smtClean="0"/>
              <a:t> a </a:t>
            </a:r>
            <a:r>
              <a:rPr lang="en-US" dirty="0" err="1" smtClean="0"/>
              <a:t>játékost</a:t>
            </a:r>
            <a:endParaRPr lang="en-US" dirty="0" smtClean="0"/>
          </a:p>
          <a:p>
            <a:r>
              <a:rPr lang="en-US" dirty="0" err="1" smtClean="0"/>
              <a:t>Kétféleképpen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megoldani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Transzformációs</a:t>
            </a:r>
            <a:r>
              <a:rPr lang="en-US" dirty="0" smtClean="0"/>
              <a:t> </a:t>
            </a:r>
            <a:r>
              <a:rPr lang="en-US" dirty="0" err="1" smtClean="0"/>
              <a:t>hierarchia</a:t>
            </a:r>
            <a:endParaRPr lang="en-US" dirty="0" smtClean="0"/>
          </a:p>
          <a:p>
            <a:pPr lvl="2"/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y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követni</a:t>
            </a:r>
            <a:r>
              <a:rPr lang="en-US" dirty="0" smtClean="0"/>
              <a:t> a </a:t>
            </a:r>
            <a:r>
              <a:rPr lang="en-US" dirty="0" err="1" smtClean="0"/>
              <a:t>játékost</a:t>
            </a:r>
            <a:endParaRPr lang="en-US" dirty="0" smtClean="0"/>
          </a:p>
          <a:p>
            <a:pPr lvl="1"/>
            <a:r>
              <a:rPr lang="en-US" dirty="0" err="1" smtClean="0"/>
              <a:t>Szkripttel</a:t>
            </a:r>
            <a:endParaRPr lang="en-US" dirty="0" smtClean="0"/>
          </a:p>
          <a:p>
            <a:pPr lvl="2"/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r>
              <a:rPr lang="en-US" dirty="0" smtClean="0"/>
              <a:t>!</a:t>
            </a:r>
          </a:p>
          <a:p>
            <a:pPr lvl="2"/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r>
              <a:rPr lang="en-US" dirty="0" smtClean="0"/>
              <a:t>: </a:t>
            </a:r>
            <a:r>
              <a:rPr lang="en-US" dirty="0" err="1" smtClean="0"/>
              <a:t>CameraFollowPlayer.cs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CameraFollowPlayer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" y="12192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class</a:t>
            </a:r>
            <a:r>
              <a:rPr lang="hu-HU" sz="2400" dirty="0" smtClean="0"/>
              <a:t> </a:t>
            </a:r>
            <a:r>
              <a:rPr lang="hu-HU" sz="2400" dirty="0" err="1" smtClean="0"/>
              <a:t>CameraFollowPlayer</a:t>
            </a:r>
            <a:r>
              <a:rPr lang="hu-HU" sz="2400" dirty="0" smtClean="0"/>
              <a:t> : </a:t>
            </a:r>
            <a:r>
              <a:rPr lang="hu-HU" sz="2400" dirty="0" err="1" smtClean="0"/>
              <a:t>MonoBehaviour</a:t>
            </a:r>
            <a:r>
              <a:rPr lang="hu-HU" sz="2400" dirty="0" smtClean="0"/>
              <a:t> {	</a:t>
            </a:r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GameObject</a:t>
            </a:r>
            <a:r>
              <a:rPr lang="hu-HU" sz="2400" dirty="0" smtClean="0"/>
              <a:t> </a:t>
            </a:r>
            <a:r>
              <a:rPr lang="hu-HU" sz="2400" dirty="0" err="1" smtClean="0"/>
              <a:t>target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followspeed</a:t>
            </a:r>
            <a:r>
              <a:rPr lang="hu-HU" sz="2400" dirty="0" smtClean="0"/>
              <a:t> = 2.0f;</a:t>
            </a:r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void</a:t>
            </a:r>
            <a:r>
              <a:rPr lang="hu-HU" sz="2400" dirty="0" smtClean="0"/>
              <a:t> Update () {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dt</a:t>
            </a:r>
            <a:r>
              <a:rPr lang="hu-HU" sz="2400" dirty="0" smtClean="0"/>
              <a:t> = </a:t>
            </a:r>
            <a:r>
              <a:rPr lang="hu-HU" sz="2400" dirty="0" err="1" smtClean="0"/>
              <a:t>Time.deltaTime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fspeed</a:t>
            </a:r>
            <a:r>
              <a:rPr lang="hu-HU" sz="2400" dirty="0" smtClean="0"/>
              <a:t> = </a:t>
            </a:r>
            <a:r>
              <a:rPr lang="hu-HU" sz="2400" dirty="0" err="1" smtClean="0"/>
              <a:t>Mathf.Min</a:t>
            </a:r>
            <a:r>
              <a:rPr lang="hu-HU" sz="2400" dirty="0" smtClean="0"/>
              <a:t>(1.0f, </a:t>
            </a:r>
            <a:r>
              <a:rPr lang="hu-HU" sz="2400" dirty="0" err="1" smtClean="0"/>
              <a:t>followspeed</a:t>
            </a:r>
            <a:r>
              <a:rPr lang="hu-HU" sz="2400" dirty="0" smtClean="0"/>
              <a:t> * </a:t>
            </a:r>
            <a:r>
              <a:rPr lang="hu-HU" sz="2400" dirty="0" err="1" smtClean="0"/>
              <a:t>dt</a:t>
            </a:r>
            <a:r>
              <a:rPr lang="hu-HU" sz="2400" dirty="0" smtClean="0"/>
              <a:t>);		</a:t>
            </a:r>
          </a:p>
          <a:p>
            <a:r>
              <a:rPr lang="hu-HU" sz="2400" dirty="0" smtClean="0"/>
              <a:t>		Vector3 </a:t>
            </a:r>
            <a:r>
              <a:rPr lang="hu-HU" sz="2400" dirty="0" err="1" smtClean="0"/>
              <a:t>oldPos</a:t>
            </a:r>
            <a:r>
              <a:rPr lang="hu-HU" sz="2400" dirty="0" smtClean="0"/>
              <a:t> = </a:t>
            </a:r>
            <a:r>
              <a:rPr lang="hu-HU" sz="2400" dirty="0" err="1" smtClean="0"/>
              <a:t>transform.position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	Vector3 </a:t>
            </a:r>
            <a:r>
              <a:rPr lang="hu-HU" sz="2400" dirty="0" err="1" smtClean="0"/>
              <a:t>newPos</a:t>
            </a:r>
            <a:r>
              <a:rPr lang="hu-HU" sz="2400" dirty="0" smtClean="0"/>
              <a:t> = </a:t>
            </a:r>
            <a:r>
              <a:rPr lang="hu-HU" sz="2400" dirty="0" err="1" smtClean="0"/>
              <a:t>oldPos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newPos.x</a:t>
            </a:r>
            <a:r>
              <a:rPr lang="hu-HU" sz="2400" dirty="0" smtClean="0"/>
              <a:t> = </a:t>
            </a:r>
            <a:r>
              <a:rPr lang="hu-HU" sz="2400" dirty="0" err="1" smtClean="0"/>
              <a:t>target.transform.position.x</a:t>
            </a:r>
            <a:r>
              <a:rPr lang="hu-HU" sz="2400" dirty="0" smtClean="0"/>
              <a:t>;		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>
                <a:solidFill>
                  <a:srgbClr val="FF0000"/>
                </a:solidFill>
              </a:rPr>
              <a:t>newPos</a:t>
            </a:r>
            <a:r>
              <a:rPr lang="hu-HU" sz="2400" dirty="0" smtClean="0">
                <a:solidFill>
                  <a:srgbClr val="FF0000"/>
                </a:solidFill>
              </a:rPr>
              <a:t> = </a:t>
            </a:r>
            <a:r>
              <a:rPr lang="hu-HU" sz="2400" dirty="0" err="1" smtClean="0">
                <a:solidFill>
                  <a:srgbClr val="FF0000"/>
                </a:solidFill>
              </a:rPr>
              <a:t>oldPos</a:t>
            </a:r>
            <a:r>
              <a:rPr lang="hu-HU" sz="2400" dirty="0" smtClean="0">
                <a:solidFill>
                  <a:srgbClr val="FF0000"/>
                </a:solidFill>
              </a:rPr>
              <a:t> + (</a:t>
            </a:r>
            <a:r>
              <a:rPr lang="hu-HU" sz="2400" dirty="0" err="1" smtClean="0">
                <a:solidFill>
                  <a:srgbClr val="FF0000"/>
                </a:solidFill>
              </a:rPr>
              <a:t>newPos</a:t>
            </a:r>
            <a:r>
              <a:rPr lang="hu-HU" sz="2400" dirty="0" smtClean="0">
                <a:solidFill>
                  <a:srgbClr val="FF0000"/>
                </a:solidFill>
              </a:rPr>
              <a:t> - </a:t>
            </a:r>
            <a:r>
              <a:rPr lang="hu-HU" sz="2400" dirty="0" err="1" smtClean="0">
                <a:solidFill>
                  <a:srgbClr val="FF0000"/>
                </a:solidFill>
              </a:rPr>
              <a:t>oldPos</a:t>
            </a:r>
            <a:r>
              <a:rPr lang="hu-HU" sz="2400" dirty="0" smtClean="0">
                <a:solidFill>
                  <a:srgbClr val="FF0000"/>
                </a:solidFill>
              </a:rPr>
              <a:t>) * </a:t>
            </a:r>
            <a:r>
              <a:rPr lang="hu-HU" sz="2400" dirty="0" err="1" smtClean="0">
                <a:solidFill>
                  <a:srgbClr val="FF0000"/>
                </a:solidFill>
              </a:rPr>
              <a:t>fspeed</a:t>
            </a:r>
            <a:r>
              <a:rPr lang="hu-HU" sz="2400" dirty="0" smtClean="0">
                <a:solidFill>
                  <a:srgbClr val="FF0000"/>
                </a:solidFill>
              </a:rPr>
              <a:t>;</a:t>
            </a:r>
            <a:r>
              <a:rPr lang="hu-HU" sz="2400" dirty="0" smtClean="0"/>
              <a:t>		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transform.position</a:t>
            </a:r>
            <a:r>
              <a:rPr lang="hu-HU" sz="2400" dirty="0" smtClean="0"/>
              <a:t> = </a:t>
            </a:r>
            <a:r>
              <a:rPr lang="hu-HU" sz="2400" dirty="0" err="1" smtClean="0"/>
              <a:t>newPos</a:t>
            </a:r>
            <a:r>
              <a:rPr lang="hu-HU" sz="2400" dirty="0" smtClean="0"/>
              <a:t>;	</a:t>
            </a:r>
          </a:p>
          <a:p>
            <a:r>
              <a:rPr lang="hu-HU" sz="2400" dirty="0" smtClean="0"/>
              <a:t>	}</a:t>
            </a:r>
          </a:p>
          <a:p>
            <a:r>
              <a:rPr lang="hu-HU" sz="2400" dirty="0" smtClean="0"/>
              <a:t>}</a:t>
            </a:r>
            <a:endParaRPr lang="hu-H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felejtsük</a:t>
            </a:r>
            <a:r>
              <a:rPr lang="en-US" dirty="0" smtClean="0"/>
              <a:t> a Player-t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</a:t>
            </a:r>
            <a:r>
              <a:rPr lang="en-US" dirty="0" err="1" smtClean="0"/>
              <a:t>ráhúzni</a:t>
            </a:r>
            <a:r>
              <a:rPr lang="en-US" dirty="0" smtClean="0"/>
              <a:t>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szkriptjének</a:t>
            </a:r>
            <a:r>
              <a:rPr lang="en-US" dirty="0" smtClean="0"/>
              <a:t> target </a:t>
            </a:r>
            <a:r>
              <a:rPr lang="en-US" dirty="0" err="1" smtClean="0"/>
              <a:t>tulajdonságára</a:t>
            </a:r>
            <a:r>
              <a:rPr lang="en-US" dirty="0" smtClean="0"/>
              <a:t> </a:t>
            </a:r>
            <a:r>
              <a:rPr lang="en-US" dirty="0" err="1" smtClean="0"/>
              <a:t>ráhúzni</a:t>
            </a:r>
            <a:endParaRPr lang="en-US" dirty="0" smtClean="0"/>
          </a:p>
          <a:p>
            <a:r>
              <a:rPr lang="en-US" dirty="0" err="1" smtClean="0"/>
              <a:t>Futtatás</a:t>
            </a:r>
            <a:r>
              <a:rPr lang="en-US" dirty="0" smtClean="0"/>
              <a:t>!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endParaRPr lang="en-US" dirty="0" smtClean="0"/>
          </a:p>
          <a:p>
            <a:r>
              <a:rPr lang="en-US" dirty="0" err="1" smtClean="0"/>
              <a:t>Lágy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r>
              <a:rPr lang="en-US" dirty="0" smtClean="0"/>
              <a:t>, </a:t>
            </a:r>
            <a:r>
              <a:rPr lang="en-US" dirty="0" err="1" smtClean="0"/>
              <a:t>melynek</a:t>
            </a:r>
            <a:r>
              <a:rPr lang="en-US" dirty="0" smtClean="0"/>
              <a:t> </a:t>
            </a:r>
            <a:r>
              <a:rPr lang="en-US" dirty="0" err="1" smtClean="0"/>
              <a:t>merevsége</a:t>
            </a:r>
            <a:r>
              <a:rPr lang="en-US" dirty="0" smtClean="0"/>
              <a:t> a </a:t>
            </a:r>
            <a:r>
              <a:rPr lang="en-US" dirty="0" err="1" smtClean="0"/>
              <a:t>Followspeed</a:t>
            </a:r>
            <a:r>
              <a:rPr lang="en-US" dirty="0" smtClean="0"/>
              <a:t> </a:t>
            </a:r>
            <a:r>
              <a:rPr lang="en-US" dirty="0" err="1" smtClean="0"/>
              <a:t>változóval</a:t>
            </a:r>
            <a:r>
              <a:rPr lang="en-US" dirty="0" smtClean="0"/>
              <a:t> </a:t>
            </a:r>
            <a:r>
              <a:rPr lang="en-US" dirty="0" err="1" smtClean="0"/>
              <a:t>vezérelhető</a:t>
            </a:r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leghátsó</a:t>
            </a:r>
            <a:r>
              <a:rPr lang="en-US" dirty="0" smtClean="0"/>
              <a:t> </a:t>
            </a:r>
            <a:r>
              <a:rPr lang="en-US" dirty="0" err="1" smtClean="0"/>
              <a:t>háttérrel</a:t>
            </a:r>
            <a:r>
              <a:rPr lang="en-US" dirty="0" smtClean="0"/>
              <a:t> </a:t>
            </a:r>
            <a:r>
              <a:rPr lang="en-US" dirty="0" err="1" smtClean="0"/>
              <a:t>könnyű</a:t>
            </a:r>
            <a:r>
              <a:rPr lang="en-US" dirty="0" smtClean="0"/>
              <a:t> a </a:t>
            </a:r>
            <a:r>
              <a:rPr lang="en-US" dirty="0" err="1" smtClean="0"/>
              <a:t>dolgunk</a:t>
            </a:r>
            <a:endParaRPr lang="en-US" dirty="0" smtClean="0"/>
          </a:p>
          <a:p>
            <a:pPr lvl="1"/>
            <a:r>
              <a:rPr lang="en-US" dirty="0" err="1" smtClean="0"/>
              <a:t>Mereven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kötnünk</a:t>
            </a:r>
            <a:endParaRPr lang="en-US" dirty="0" smtClean="0"/>
          </a:p>
          <a:p>
            <a:pPr lvl="1"/>
            <a:r>
              <a:rPr lang="en-US" dirty="0" err="1" smtClean="0"/>
              <a:t>Transzformáció</a:t>
            </a:r>
            <a:r>
              <a:rPr lang="en-US" dirty="0" smtClean="0"/>
              <a:t> </a:t>
            </a:r>
            <a:r>
              <a:rPr lang="en-US" dirty="0" err="1" smtClean="0"/>
              <a:t>hierarchiával</a:t>
            </a:r>
            <a:r>
              <a:rPr lang="en-US" dirty="0" smtClean="0"/>
              <a:t> </a:t>
            </a:r>
            <a:r>
              <a:rPr lang="en-US" dirty="0" err="1" smtClean="0"/>
              <a:t>megoldható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háttér</a:t>
            </a:r>
            <a:r>
              <a:rPr lang="en-US" dirty="0" smtClean="0"/>
              <a:t> </a:t>
            </a:r>
            <a:r>
              <a:rPr lang="en-US" dirty="0" err="1" smtClean="0"/>
              <a:t>képét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be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a </a:t>
            </a:r>
            <a:r>
              <a:rPr lang="en-US" dirty="0" err="1" smtClean="0"/>
              <a:t>hierarchiába</a:t>
            </a:r>
            <a:endParaRPr lang="en-US" dirty="0" smtClean="0"/>
          </a:p>
          <a:p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méreteznünk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kitöltse</a:t>
            </a:r>
            <a:r>
              <a:rPr lang="en-US" dirty="0" smtClean="0"/>
              <a:t> a </a:t>
            </a:r>
            <a:r>
              <a:rPr lang="en-US" dirty="0" err="1" smtClean="0"/>
              <a:t>képernyőt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magasságot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képének</a:t>
            </a:r>
            <a:r>
              <a:rPr lang="en-US" dirty="0" smtClean="0"/>
              <a:t> </a:t>
            </a:r>
            <a:r>
              <a:rPr lang="en-US" dirty="0" err="1" smtClean="0"/>
              <a:t>magasságához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Háttér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4191000" cy="46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362200" y="2286000"/>
            <a:ext cx="4419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352800" y="6172200"/>
            <a:ext cx="2667000" cy="6858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Futtatás</a:t>
            </a:r>
            <a:r>
              <a:rPr lang="en-US" dirty="0" smtClean="0"/>
              <a:t>!!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Nehezebb</a:t>
            </a:r>
            <a:r>
              <a:rPr lang="en-US" dirty="0" smtClean="0"/>
              <a:t> a </a:t>
            </a:r>
            <a:r>
              <a:rPr lang="en-US" dirty="0" err="1" smtClean="0"/>
              <a:t>dolog</a:t>
            </a:r>
            <a:endParaRPr lang="en-US" dirty="0"/>
          </a:p>
          <a:p>
            <a:r>
              <a:rPr lang="en-US" dirty="0" err="1" smtClean="0"/>
              <a:t>Mozog</a:t>
            </a:r>
            <a:r>
              <a:rPr lang="en-US" dirty="0" smtClean="0"/>
              <a:t>, de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gyorsan</a:t>
            </a:r>
            <a:r>
              <a:rPr lang="en-US" dirty="0" smtClean="0"/>
              <a:t>, mint a </a:t>
            </a:r>
            <a:r>
              <a:rPr lang="en-US" dirty="0" err="1" smtClean="0"/>
              <a:t>karakter</a:t>
            </a:r>
            <a:endParaRPr lang="en-US" dirty="0" smtClean="0"/>
          </a:p>
          <a:p>
            <a:r>
              <a:rPr lang="en-US" dirty="0" err="1" smtClean="0"/>
              <a:t>Ismétlődő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endParaRPr lang="en-US" dirty="0" smtClean="0"/>
          </a:p>
          <a:p>
            <a:pPr lvl="1"/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tapétézni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</a:t>
            </a:r>
            <a:r>
              <a:rPr lang="en-US" dirty="0" err="1" smtClean="0"/>
              <a:t>jelenetet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hatékony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Lehet</a:t>
            </a:r>
            <a:r>
              <a:rPr lang="en-US" dirty="0" smtClean="0"/>
              <a:t> 2 </a:t>
            </a:r>
            <a:r>
              <a:rPr lang="en-US" dirty="0" err="1" smtClean="0"/>
              <a:t>példányt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azokat</a:t>
            </a:r>
            <a:r>
              <a:rPr lang="en-US" dirty="0" smtClean="0"/>
              <a:t> </a:t>
            </a:r>
            <a:r>
              <a:rPr lang="en-US" dirty="0" err="1" smtClean="0"/>
              <a:t>egymás</a:t>
            </a:r>
            <a:r>
              <a:rPr lang="en-US" dirty="0" smtClean="0"/>
              <a:t> m</a:t>
            </a:r>
            <a:r>
              <a:rPr lang="hu-HU" dirty="0" smtClean="0"/>
              <a:t>ö</a:t>
            </a:r>
            <a:r>
              <a:rPr lang="en-US" dirty="0" err="1" smtClean="0"/>
              <a:t>gé</a:t>
            </a:r>
            <a:r>
              <a:rPr lang="en-US" dirty="0" smtClean="0"/>
              <a:t> </a:t>
            </a:r>
            <a:r>
              <a:rPr lang="en-US" dirty="0" err="1" smtClean="0"/>
              <a:t>rakni</a:t>
            </a:r>
            <a:r>
              <a:rPr lang="en-US" dirty="0" smtClean="0"/>
              <a:t> (</a:t>
            </a:r>
            <a:r>
              <a:rPr lang="en-US" dirty="0" err="1" smtClean="0"/>
              <a:t>kicsit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a </a:t>
            </a:r>
            <a:r>
              <a:rPr lang="en-US" dirty="0" err="1" smtClean="0"/>
              <a:t>helyzet</a:t>
            </a:r>
            <a:r>
              <a:rPr lang="en-US" dirty="0" smtClean="0"/>
              <a:t>, de </a:t>
            </a:r>
            <a:r>
              <a:rPr lang="en-US" dirty="0" err="1" smtClean="0"/>
              <a:t>bonyolódik</a:t>
            </a:r>
            <a:r>
              <a:rPr lang="en-US" dirty="0" smtClean="0"/>
              <a:t> a </a:t>
            </a:r>
            <a:r>
              <a:rPr lang="en-US" dirty="0" err="1" smtClean="0"/>
              <a:t>mozgató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Lehet</a:t>
            </a:r>
            <a:r>
              <a:rPr lang="en-US" dirty="0" smtClean="0"/>
              <a:t> 1 </a:t>
            </a:r>
            <a:r>
              <a:rPr lang="en-US" dirty="0" err="1" smtClean="0"/>
              <a:t>példányt</a:t>
            </a:r>
            <a:r>
              <a:rPr lang="en-US" dirty="0" smtClean="0"/>
              <a:t> is </a:t>
            </a:r>
            <a:r>
              <a:rPr lang="en-US" dirty="0" err="1" smtClean="0"/>
              <a:t>használni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r>
              <a:rPr lang="en-US" dirty="0" smtClean="0"/>
              <a:t> van </a:t>
            </a:r>
            <a:r>
              <a:rPr lang="en-US" dirty="0" err="1" smtClean="0"/>
              <a:t>rögzítve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képet</a:t>
            </a:r>
            <a:r>
              <a:rPr lang="en-US" dirty="0" smtClean="0"/>
              <a:t> </a:t>
            </a:r>
            <a:r>
              <a:rPr lang="en-US" dirty="0" err="1" smtClean="0"/>
              <a:t>csúsztatjuk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r>
              <a:rPr lang="en-US" dirty="0" smtClean="0"/>
              <a:t> </a:t>
            </a:r>
            <a:r>
              <a:rPr lang="en-US" dirty="0" err="1" smtClean="0"/>
              <a:t>valamilyen</a:t>
            </a:r>
            <a:r>
              <a:rPr lang="en-US" dirty="0" smtClean="0"/>
              <a:t> </a:t>
            </a:r>
            <a:r>
              <a:rPr lang="en-US" dirty="0" err="1" smtClean="0"/>
              <a:t>sebességgel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megoldást</a:t>
            </a:r>
            <a:r>
              <a:rPr lang="en-US" dirty="0" smtClean="0"/>
              <a:t> </a:t>
            </a:r>
            <a:r>
              <a:rPr lang="en-US" dirty="0" err="1" smtClean="0"/>
              <a:t>választjuk</a:t>
            </a: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3276600"/>
            <a:ext cx="3581400" cy="762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Quad </a:t>
            </a:r>
            <a:r>
              <a:rPr lang="en-US" dirty="0" err="1" smtClean="0"/>
              <a:t>objektum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0"/>
            <a:ext cx="4724400" cy="54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2971800"/>
            <a:ext cx="3657600" cy="2925763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Neve:</a:t>
            </a:r>
            <a:r>
              <a:rPr lang="hu-HU" dirty="0" smtClean="0"/>
              <a:t> </a:t>
            </a:r>
            <a:r>
              <a:rPr lang="en-US" dirty="0" smtClean="0"/>
              <a:t>Middle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00200"/>
            <a:ext cx="53364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tulajdonságai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066800"/>
            <a:ext cx="3581400" cy="557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sprite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b="1" dirty="0" smtClean="0"/>
              <a:t>ASSET</a:t>
            </a:r>
            <a:r>
              <a:rPr lang="en-US" dirty="0" smtClean="0"/>
              <a:t>-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 a </a:t>
            </a:r>
            <a:r>
              <a:rPr lang="en-US" dirty="0" err="1" smtClean="0"/>
              <a:t>darkman_run</a:t>
            </a:r>
            <a:r>
              <a:rPr lang="en-US" dirty="0" smtClean="0"/>
              <a:t> </a:t>
            </a:r>
            <a:r>
              <a:rPr lang="en-US" dirty="0" err="1" smtClean="0"/>
              <a:t>assetet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a “Pixels Per Unit” </a:t>
            </a:r>
            <a:r>
              <a:rPr lang="en-US" dirty="0" err="1" smtClean="0"/>
              <a:t>értékét</a:t>
            </a:r>
            <a:r>
              <a:rPr lang="en-US" dirty="0" smtClean="0"/>
              <a:t> 20-ra (</a:t>
            </a:r>
            <a:r>
              <a:rPr lang="en-US" dirty="0" err="1"/>
              <a:t>k</a:t>
            </a:r>
            <a:r>
              <a:rPr lang="en-US" dirty="0" err="1" smtClean="0"/>
              <a:t>ell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Apply is)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Inspector-ban a “Sprite Mode” </a:t>
            </a:r>
            <a:r>
              <a:rPr lang="en-US" dirty="0" err="1" smtClean="0"/>
              <a:t>tulajdonságot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“Single” </a:t>
            </a:r>
            <a:r>
              <a:rPr lang="en-US" dirty="0" err="1" smtClean="0"/>
              <a:t>helyett</a:t>
            </a:r>
            <a:r>
              <a:rPr lang="en-US" dirty="0" smtClean="0"/>
              <a:t> “Multiple” </a:t>
            </a:r>
            <a:r>
              <a:rPr lang="en-US" dirty="0" err="1" smtClean="0"/>
              <a:t>értékre</a:t>
            </a:r>
            <a:endParaRPr lang="en-US" dirty="0" smtClean="0"/>
          </a:p>
          <a:p>
            <a:r>
              <a:rPr lang="en-US" dirty="0" err="1" smtClean="0"/>
              <a:t>Nyomjuk</a:t>
            </a:r>
            <a:r>
              <a:rPr lang="en-US" dirty="0" smtClean="0"/>
              <a:t> meg a “Sprite Editor” </a:t>
            </a:r>
            <a:r>
              <a:rPr lang="en-US" dirty="0" err="1" smtClean="0"/>
              <a:t>gombot</a:t>
            </a:r>
            <a:r>
              <a:rPr lang="en-US" dirty="0" smtClean="0"/>
              <a:t> a </a:t>
            </a:r>
            <a:r>
              <a:rPr lang="en-US" dirty="0" err="1" smtClean="0"/>
              <a:t>tulajdonságlapon</a:t>
            </a:r>
            <a:endParaRPr lang="en-US" dirty="0" smtClean="0"/>
          </a:p>
          <a:p>
            <a:r>
              <a:rPr lang="en-US" dirty="0" err="1" smtClean="0"/>
              <a:t>Előbukkan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: Sprite Editor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tulajdonságai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157" y="1676400"/>
            <a:ext cx="4035954" cy="435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0269" y="1219200"/>
            <a:ext cx="460773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Quad </a:t>
            </a:r>
            <a:r>
              <a:rPr lang="en-US" dirty="0" err="1" smtClean="0"/>
              <a:t>tulajdonságai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133600" y="1905000"/>
            <a:ext cx="4876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133600" y="4419600"/>
            <a:ext cx="487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Quad </a:t>
            </a:r>
            <a:r>
              <a:rPr lang="en-US" dirty="0" err="1" smtClean="0"/>
              <a:t>objektumot</a:t>
            </a:r>
            <a:r>
              <a:rPr lang="en-US" dirty="0" smtClean="0"/>
              <a:t> </a:t>
            </a:r>
            <a:r>
              <a:rPr lang="en-US" dirty="0" err="1" smtClean="0"/>
              <a:t>elnevezhetjük</a:t>
            </a:r>
            <a:r>
              <a:rPr lang="en-US" dirty="0" smtClean="0"/>
              <a:t> (pl Middle)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be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endParaRPr lang="en-US" dirty="0" smtClean="0"/>
          </a:p>
          <a:p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megy</a:t>
            </a:r>
            <a:r>
              <a:rPr lang="en-US" dirty="0" smtClean="0"/>
              <a:t> a </a:t>
            </a:r>
            <a:r>
              <a:rPr lang="en-US" dirty="0" err="1" smtClean="0"/>
              <a:t>kamerával</a:t>
            </a:r>
            <a:r>
              <a:rPr lang="en-US" dirty="0" smtClean="0"/>
              <a:t>, de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akarjuk</a:t>
            </a:r>
            <a:r>
              <a:rPr lang="en-US" dirty="0" smtClean="0"/>
              <a:t>, </a:t>
            </a:r>
            <a:r>
              <a:rPr lang="en-US" dirty="0" err="1" smtClean="0"/>
              <a:t>hanem</a:t>
            </a:r>
            <a:r>
              <a:rPr lang="en-US" dirty="0" smtClean="0"/>
              <a:t>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lassan</a:t>
            </a:r>
            <a:r>
              <a:rPr lang="en-US" dirty="0" smtClean="0"/>
              <a:t> </a:t>
            </a:r>
            <a:r>
              <a:rPr lang="en-US" dirty="0" err="1" smtClean="0"/>
              <a:t>mozogjon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csúsztatni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a Quad-</a:t>
            </a:r>
            <a:r>
              <a:rPr lang="en-US" dirty="0" err="1" smtClean="0"/>
              <a:t>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TextureOffset</a:t>
            </a: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TextureOffset.cs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18531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class</a:t>
            </a:r>
            <a:r>
              <a:rPr lang="hu-HU" sz="2400" dirty="0" smtClean="0"/>
              <a:t> </a:t>
            </a:r>
            <a:r>
              <a:rPr lang="hu-HU" sz="2400" dirty="0" err="1" smtClean="0"/>
              <a:t>TextureOffset</a:t>
            </a:r>
            <a:r>
              <a:rPr lang="hu-HU" sz="2400" dirty="0" smtClean="0"/>
              <a:t> : </a:t>
            </a:r>
            <a:r>
              <a:rPr lang="hu-HU" sz="2400" dirty="0" err="1" smtClean="0"/>
              <a:t>MonoBehaviour</a:t>
            </a:r>
            <a:r>
              <a:rPr lang="hu-HU" sz="2400" dirty="0" smtClean="0"/>
              <a:t> {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movespeed</a:t>
            </a:r>
            <a:r>
              <a:rPr lang="hu-HU" sz="2400" dirty="0" smtClean="0"/>
              <a:t> = 0.0</a:t>
            </a:r>
            <a:r>
              <a:rPr lang="en-US" sz="2400" dirty="0" smtClean="0"/>
              <a:t>1</a:t>
            </a:r>
            <a:r>
              <a:rPr lang="hu-HU" sz="2400" dirty="0" smtClean="0"/>
              <a:t>f;</a:t>
            </a:r>
          </a:p>
          <a:p>
            <a:pPr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void</a:t>
            </a:r>
            <a:r>
              <a:rPr lang="hu-HU" sz="2400" dirty="0" smtClean="0"/>
              <a:t> Update () {</a:t>
            </a:r>
          </a:p>
          <a:p>
            <a:pPr>
              <a:buNone/>
            </a:pPr>
            <a:r>
              <a:rPr lang="hu-HU" sz="2400" dirty="0" smtClean="0"/>
              <a:t>		Vector3 </a:t>
            </a:r>
            <a:r>
              <a:rPr lang="hu-HU" sz="2400" dirty="0" err="1" smtClean="0"/>
              <a:t>pos</a:t>
            </a:r>
            <a:r>
              <a:rPr lang="hu-HU" sz="2400" dirty="0" smtClean="0"/>
              <a:t> = </a:t>
            </a:r>
            <a:r>
              <a:rPr lang="hu-HU" sz="2400" dirty="0" err="1" smtClean="0"/>
              <a:t>transform.position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		</a:t>
            </a:r>
            <a:r>
              <a:rPr lang="hu-HU" sz="2400" dirty="0" err="1" smtClean="0"/>
              <a:t>Material</a:t>
            </a:r>
            <a:r>
              <a:rPr lang="hu-HU" sz="2400" dirty="0" smtClean="0"/>
              <a:t> </a:t>
            </a:r>
            <a:r>
              <a:rPr lang="hu-HU" sz="2400" dirty="0" err="1" smtClean="0"/>
              <a:t>mat</a:t>
            </a:r>
            <a:r>
              <a:rPr lang="hu-HU" sz="2400" dirty="0" smtClean="0"/>
              <a:t> = </a:t>
            </a:r>
            <a:r>
              <a:rPr lang="hu-HU" sz="2400" dirty="0" err="1" smtClean="0"/>
              <a:t>GetComponent</a:t>
            </a:r>
            <a:r>
              <a:rPr lang="hu-HU" sz="2400" dirty="0" smtClean="0"/>
              <a:t>&lt;</a:t>
            </a:r>
            <a:r>
              <a:rPr lang="hu-HU" sz="2400" dirty="0" err="1" smtClean="0"/>
              <a:t>Renderer</a:t>
            </a:r>
            <a:r>
              <a:rPr lang="hu-HU" sz="2400" dirty="0" smtClean="0"/>
              <a:t>&gt;().</a:t>
            </a:r>
            <a:r>
              <a:rPr lang="hu-HU" sz="2400" dirty="0" err="1" smtClean="0"/>
              <a:t>material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		</a:t>
            </a:r>
            <a:r>
              <a:rPr lang="hu-HU" sz="2400" dirty="0" err="1" smtClean="0"/>
              <a:t>mat.SetTextureOffset</a:t>
            </a:r>
            <a:r>
              <a:rPr lang="hu-HU" sz="2400" dirty="0" smtClean="0"/>
              <a:t>("_</a:t>
            </a:r>
            <a:r>
              <a:rPr lang="hu-HU" sz="2400" dirty="0" err="1" smtClean="0"/>
              <a:t>MainTex</a:t>
            </a:r>
            <a:r>
              <a:rPr lang="hu-HU" sz="2400" dirty="0" smtClean="0"/>
              <a:t>",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                           </a:t>
            </a:r>
            <a:r>
              <a:rPr lang="hu-HU" sz="2400" dirty="0" err="1" smtClean="0"/>
              <a:t>new</a:t>
            </a:r>
            <a:r>
              <a:rPr lang="hu-HU" sz="2400" dirty="0" smtClean="0"/>
              <a:t> </a:t>
            </a:r>
            <a:r>
              <a:rPr lang="en-US" sz="2400" dirty="0" smtClean="0"/>
              <a:t>V</a:t>
            </a:r>
            <a:r>
              <a:rPr lang="hu-HU" sz="2400" dirty="0" smtClean="0"/>
              <a:t>ector2(</a:t>
            </a:r>
            <a:r>
              <a:rPr lang="hu-HU" sz="2400" dirty="0" err="1" smtClean="0"/>
              <a:t>pos.x</a:t>
            </a:r>
            <a:r>
              <a:rPr lang="hu-HU" sz="2400" dirty="0" smtClean="0"/>
              <a:t>*</a:t>
            </a:r>
            <a:r>
              <a:rPr lang="hu-HU" sz="2400" dirty="0" err="1" smtClean="0"/>
              <a:t>movespeed</a:t>
            </a:r>
            <a:r>
              <a:rPr lang="hu-HU" sz="2400" dirty="0" smtClean="0"/>
              <a:t>,0));</a:t>
            </a:r>
          </a:p>
          <a:p>
            <a:pPr>
              <a:buNone/>
            </a:pPr>
            <a:r>
              <a:rPr lang="hu-HU" sz="2400" dirty="0" smtClean="0"/>
              <a:t>	}</a:t>
            </a:r>
          </a:p>
          <a:p>
            <a:pPr>
              <a:buNone/>
            </a:pPr>
            <a:r>
              <a:rPr lang="hu-HU" sz="2400" dirty="0" smtClean="0"/>
              <a:t>}</a:t>
            </a:r>
            <a:endParaRPr lang="hu-H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248400" cy="50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Editor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egérrel</a:t>
            </a:r>
            <a:r>
              <a:rPr lang="en-US" dirty="0" smtClean="0"/>
              <a:t> </a:t>
            </a:r>
            <a:r>
              <a:rPr lang="en-US" dirty="0" err="1" smtClean="0"/>
              <a:t>kattingatva</a:t>
            </a:r>
            <a:r>
              <a:rPr lang="en-US" dirty="0" smtClean="0"/>
              <a:t>/drag-</a:t>
            </a:r>
            <a:r>
              <a:rPr lang="en-US" dirty="0" err="1" smtClean="0"/>
              <a:t>elve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tudunk</a:t>
            </a:r>
            <a:r>
              <a:rPr lang="en-US" dirty="0" smtClean="0"/>
              <a:t> </a:t>
            </a:r>
            <a:r>
              <a:rPr lang="en-US" dirty="0" err="1" smtClean="0"/>
              <a:t>hozni</a:t>
            </a:r>
            <a:r>
              <a:rPr lang="en-US" dirty="0" smtClean="0"/>
              <a:t> </a:t>
            </a:r>
            <a:r>
              <a:rPr lang="en-US" dirty="0" err="1" smtClean="0"/>
              <a:t>területeket</a:t>
            </a:r>
            <a:r>
              <a:rPr lang="en-US" dirty="0" smtClean="0"/>
              <a:t> a </a:t>
            </a:r>
            <a:r>
              <a:rPr lang="en-US" dirty="0" err="1" smtClean="0"/>
              <a:t>képen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, </a:t>
            </a:r>
            <a:r>
              <a:rPr lang="en-US" dirty="0" err="1" smtClean="0"/>
              <a:t>amiket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képként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kezelni</a:t>
            </a:r>
            <a:endParaRPr lang="en-US" dirty="0" smtClean="0"/>
          </a:p>
          <a:p>
            <a:r>
              <a:rPr lang="en-US" dirty="0" smtClean="0"/>
              <a:t>A mi </a:t>
            </a:r>
            <a:r>
              <a:rPr lang="en-US" dirty="0" err="1" smtClean="0"/>
              <a:t>esetünkben</a:t>
            </a:r>
            <a:r>
              <a:rPr lang="en-US" dirty="0" smtClean="0"/>
              <a:t> </a:t>
            </a:r>
            <a:r>
              <a:rPr lang="en-US" dirty="0" err="1" smtClean="0"/>
              <a:t>pont</a:t>
            </a:r>
            <a:r>
              <a:rPr lang="en-US" dirty="0" smtClean="0"/>
              <a:t> </a:t>
            </a:r>
            <a:r>
              <a:rPr lang="en-US" dirty="0" err="1" smtClean="0"/>
              <a:t>középen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kettéválasztani</a:t>
            </a:r>
            <a:r>
              <a:rPr lang="en-US" dirty="0" smtClean="0"/>
              <a:t> a </a:t>
            </a:r>
            <a:r>
              <a:rPr lang="en-US" dirty="0" err="1" smtClean="0"/>
              <a:t>képet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kézzel</a:t>
            </a:r>
            <a:r>
              <a:rPr lang="en-US" dirty="0" smtClean="0"/>
              <a:t> </a:t>
            </a:r>
            <a:r>
              <a:rPr lang="en-US" dirty="0" err="1" smtClean="0"/>
              <a:t>megtenni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 bal </a:t>
            </a:r>
            <a:r>
              <a:rPr lang="en-US" dirty="0" err="1" smtClean="0"/>
              <a:t>felső</a:t>
            </a:r>
            <a:r>
              <a:rPr lang="en-US" dirty="0" smtClean="0"/>
              <a:t> </a:t>
            </a:r>
            <a:r>
              <a:rPr lang="en-US" dirty="0" err="1" smtClean="0"/>
              <a:t>részén</a:t>
            </a:r>
            <a:r>
              <a:rPr lang="en-US" dirty="0" smtClean="0"/>
              <a:t> </a:t>
            </a:r>
            <a:r>
              <a:rPr lang="en-US" dirty="0" err="1" smtClean="0"/>
              <a:t>található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Slice </a:t>
            </a:r>
            <a:r>
              <a:rPr lang="en-US" dirty="0" err="1" smtClean="0"/>
              <a:t>feliratú</a:t>
            </a:r>
            <a:r>
              <a:rPr lang="en-US" dirty="0" smtClean="0"/>
              <a:t> </a:t>
            </a:r>
            <a:r>
              <a:rPr lang="en-US" dirty="0" err="1" smtClean="0"/>
              <a:t>gomb</a:t>
            </a:r>
            <a:endParaRPr lang="en-US" dirty="0" smtClean="0"/>
          </a:p>
          <a:p>
            <a:r>
              <a:rPr lang="en-US" dirty="0" err="1" smtClean="0"/>
              <a:t>Nyomjuk</a:t>
            </a:r>
            <a:r>
              <a:rPr lang="en-US" dirty="0" smtClean="0"/>
              <a:t> meg ….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slice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3257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29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Állítsuk</a:t>
            </a:r>
            <a:r>
              <a:rPr lang="en-US" dirty="0" smtClean="0"/>
              <a:t> be a Grid </a:t>
            </a:r>
            <a:r>
              <a:rPr lang="en-US" dirty="0" err="1" smtClean="0"/>
              <a:t>módot</a:t>
            </a:r>
            <a:endParaRPr lang="en-US" dirty="0" smtClean="0"/>
          </a:p>
          <a:p>
            <a:r>
              <a:rPr lang="en-US" dirty="0" err="1" smtClean="0"/>
              <a:t>Használjuk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beállításokat</a:t>
            </a:r>
            <a:endParaRPr lang="en-US" dirty="0" smtClean="0"/>
          </a:p>
          <a:p>
            <a:r>
              <a:rPr lang="en-US" dirty="0" err="1" smtClean="0"/>
              <a:t>Nyomjuk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 </a:t>
            </a:r>
            <a:r>
              <a:rPr lang="en-US" dirty="0" err="1" smtClean="0"/>
              <a:t>tetején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Apply </a:t>
            </a:r>
            <a:r>
              <a:rPr lang="en-US" dirty="0" err="1" smtClean="0"/>
              <a:t>gombot</a:t>
            </a:r>
            <a:r>
              <a:rPr lang="en-US" dirty="0" smtClean="0"/>
              <a:t> is !!!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800225"/>
            <a:ext cx="3276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Jobbra nyíl 6"/>
          <p:cNvSpPr/>
          <p:nvPr/>
        </p:nvSpPr>
        <p:spPr>
          <a:xfrm>
            <a:off x="4038600" y="32766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Sprite Asset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látszik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sprite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lett</a:t>
            </a:r>
            <a:r>
              <a:rPr lang="en-US" dirty="0" smtClean="0"/>
              <a:t> </a:t>
            </a:r>
            <a:r>
              <a:rPr lang="en-US" dirty="0" err="1" smtClean="0"/>
              <a:t>osztva</a:t>
            </a:r>
            <a:r>
              <a:rPr lang="en-US" dirty="0" smtClean="0"/>
              <a:t> </a:t>
            </a:r>
            <a:r>
              <a:rPr lang="en-US" dirty="0" err="1" smtClean="0"/>
              <a:t>kissebb</a:t>
            </a:r>
            <a:r>
              <a:rPr lang="en-US" dirty="0" smtClean="0"/>
              <a:t> </a:t>
            </a:r>
            <a:r>
              <a:rPr lang="en-US" dirty="0" err="1" smtClean="0"/>
              <a:t>darabokra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Húzzuk</a:t>
            </a:r>
            <a:r>
              <a:rPr lang="en-US" dirty="0" smtClean="0"/>
              <a:t> be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assetet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err="1" smtClean="0"/>
              <a:t>Kér</a:t>
            </a:r>
            <a:r>
              <a:rPr lang="en-US" dirty="0" smtClean="0"/>
              <a:t> </a:t>
            </a:r>
            <a:r>
              <a:rPr lang="en-US" dirty="0" err="1" smtClean="0"/>
              <a:t>tőlünk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nevet</a:t>
            </a:r>
            <a:endParaRPr lang="en-US" dirty="0" smtClean="0"/>
          </a:p>
          <a:p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DarkmanRun.anim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Nézzük</a:t>
            </a:r>
            <a:r>
              <a:rPr lang="en-US" dirty="0" smtClean="0"/>
              <a:t> meg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komponensekkel</a:t>
            </a:r>
            <a:r>
              <a:rPr lang="en-US" dirty="0" smtClean="0"/>
              <a:t> </a:t>
            </a:r>
            <a:r>
              <a:rPr lang="en-US" dirty="0" err="1" smtClean="0"/>
              <a:t>rendelkezik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játékobjektum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Nézzük</a:t>
            </a:r>
            <a:r>
              <a:rPr lang="en-US" dirty="0" smtClean="0"/>
              <a:t> meg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jöttek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!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2286000"/>
            <a:ext cx="44976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8382000" cy="241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590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6248400" y="2362200"/>
            <a:ext cx="2667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934200" y="4876800"/>
            <a:ext cx="1447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971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228600" y="2438400"/>
            <a:ext cx="303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Újból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jelenik</a:t>
            </a:r>
            <a:r>
              <a:rPr lang="en-US" dirty="0" smtClean="0"/>
              <a:t> meg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657600" y="1981200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Animator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819400" y="3886200"/>
            <a:ext cx="20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AnimatorController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200400" y="3048000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AnimationClip</a:t>
            </a:r>
            <a:endParaRPr lang="hu-HU" dirty="0"/>
          </a:p>
        </p:txBody>
      </p:sp>
      <p:cxnSp>
        <p:nvCxnSpPr>
          <p:cNvPr id="15" name="Egyenes összekötő nyíllal 14"/>
          <p:cNvCxnSpPr>
            <a:stCxn id="10" idx="0"/>
          </p:cNvCxnSpPr>
          <p:nvPr/>
        </p:nvCxnSpPr>
        <p:spPr>
          <a:xfrm rot="16200000" flipV="1">
            <a:off x="950148" y="1640652"/>
            <a:ext cx="990600" cy="60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1" idx="3"/>
            <a:endCxn id="7" idx="1"/>
          </p:cNvCxnSpPr>
          <p:nvPr/>
        </p:nvCxnSpPr>
        <p:spPr>
          <a:xfrm>
            <a:off x="4719557" y="2165866"/>
            <a:ext cx="1528843" cy="76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2" idx="3"/>
          </p:cNvCxnSpPr>
          <p:nvPr/>
        </p:nvCxnSpPr>
        <p:spPr>
          <a:xfrm>
            <a:off x="4822897" y="4070866"/>
            <a:ext cx="2187503" cy="1110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13" idx="3"/>
          </p:cNvCxnSpPr>
          <p:nvPr/>
        </p:nvCxnSpPr>
        <p:spPr>
          <a:xfrm>
            <a:off x="4710237" y="3232666"/>
            <a:ext cx="3138363" cy="1872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err="1" smtClean="0"/>
              <a:t>Nyissunk</a:t>
            </a:r>
            <a:r>
              <a:rPr lang="en-US" dirty="0" smtClean="0"/>
              <a:t> meg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ablakot</a:t>
            </a:r>
            <a:r>
              <a:rPr lang="en-US" dirty="0" smtClean="0"/>
              <a:t>, </a:t>
            </a:r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edd</a:t>
            </a:r>
            <a:r>
              <a:rPr lang="hu-HU" dirty="0" smtClean="0"/>
              <a:t>i</a:t>
            </a:r>
            <a:r>
              <a:rPr lang="en-US" dirty="0" smtClean="0"/>
              <a:t>g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vizsgáltunk</a:t>
            </a:r>
            <a:r>
              <a:rPr lang="en-US" dirty="0" smtClean="0"/>
              <a:t> meg:</a:t>
            </a:r>
          </a:p>
          <a:p>
            <a:pPr lvl="1"/>
            <a:r>
              <a:rPr lang="en-US" dirty="0" smtClean="0"/>
              <a:t>Animator</a:t>
            </a:r>
          </a:p>
          <a:p>
            <a:pPr lvl="1"/>
            <a:r>
              <a:rPr lang="en-US" dirty="0" smtClean="0"/>
              <a:t>Animation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"/>
            <a:ext cx="400674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715000" y="2971800"/>
            <a:ext cx="2895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715000" y="4572000"/>
            <a:ext cx="2895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1597</Words>
  <Application>Microsoft Office PowerPoint</Application>
  <PresentationFormat>Diavetítés a képernyőre (4:3 oldalarány)</PresentationFormat>
  <Paragraphs>221</Paragraphs>
  <Slides>45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Office-téma</vt:lpstr>
      <vt:lpstr>Unity 2D karakter</vt:lpstr>
      <vt:lpstr>Kiindulás</vt:lpstr>
      <vt:lpstr>Új assetek</vt:lpstr>
      <vt:lpstr>Animált sprite</vt:lpstr>
      <vt:lpstr>Sprite Editor</vt:lpstr>
      <vt:lpstr>Sprite slice</vt:lpstr>
      <vt:lpstr>Animált Sprite Asset</vt:lpstr>
      <vt:lpstr>PowerPoint-bemutató</vt:lpstr>
      <vt:lpstr>PowerPoint-bemutató</vt:lpstr>
      <vt:lpstr>Animation/Animator</vt:lpstr>
      <vt:lpstr>Futtatás</vt:lpstr>
      <vt:lpstr>Új animáció hozzáadása</vt:lpstr>
      <vt:lpstr>Új animáció hozzáadása</vt:lpstr>
      <vt:lpstr>Új animáció hozzáadása</vt:lpstr>
      <vt:lpstr>PowerPoint-bemutató</vt:lpstr>
      <vt:lpstr>Animációk váltakozása</vt:lpstr>
      <vt:lpstr>Animációk váltakozása</vt:lpstr>
      <vt:lpstr>Animációk váltakozása</vt:lpstr>
      <vt:lpstr>PowerPoint-bemutató</vt:lpstr>
      <vt:lpstr>Váltás eseményre</vt:lpstr>
      <vt:lpstr>Animator új paraméter</vt:lpstr>
      <vt:lpstr>Váltás eseményre</vt:lpstr>
      <vt:lpstr>Váltás eseményre</vt:lpstr>
      <vt:lpstr>PowerPoint-bemutató</vt:lpstr>
      <vt:lpstr>Karakter irányítása</vt:lpstr>
      <vt:lpstr>Karakter irányítása</vt:lpstr>
      <vt:lpstr>Karakter irányítása: Mozgás</vt:lpstr>
      <vt:lpstr>Karakter irányítása: Animáció váltás</vt:lpstr>
      <vt:lpstr>Karakter irányítása: Helyes irány</vt:lpstr>
      <vt:lpstr>Input</vt:lpstr>
      <vt:lpstr>Control</vt:lpstr>
      <vt:lpstr>CameraFollowPlayer</vt:lpstr>
      <vt:lpstr>Kamera követés</vt:lpstr>
      <vt:lpstr>Háttér</vt:lpstr>
      <vt:lpstr>Háttér</vt:lpstr>
      <vt:lpstr>Közeli háttér</vt:lpstr>
      <vt:lpstr>Közeli háttér</vt:lpstr>
      <vt:lpstr>Közeli háttér</vt:lpstr>
      <vt:lpstr>Új anyagjellemző tulajdonságai</vt:lpstr>
      <vt:lpstr>Kép tulajdonságai</vt:lpstr>
      <vt:lpstr>Quad tulajdonságai</vt:lpstr>
      <vt:lpstr>Közeli háttér</vt:lpstr>
      <vt:lpstr>TextureOffset.cs</vt:lpstr>
      <vt:lpstr>Futtatás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2D karakter</dc:title>
  <dc:creator>umitomi</dc:creator>
  <cp:lastModifiedBy>M</cp:lastModifiedBy>
  <cp:revision>57</cp:revision>
  <dcterms:created xsi:type="dcterms:W3CDTF">2015-11-08T01:42:22Z</dcterms:created>
  <dcterms:modified xsi:type="dcterms:W3CDTF">2020-10-19T07:36:31Z</dcterms:modified>
</cp:coreProperties>
</file>