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7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5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8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4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2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41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94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9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0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07521-B2C1-4D84-9343-8A77963EDAA2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A66F-C64F-4E28-BEE6-AB9130040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20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s.ict.usc.edu/mxr/faas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icrosoft.com/en-us/windows/kinect/tools" TargetMode="External"/><Relationship Id="rId2" Type="http://schemas.openxmlformats.org/officeDocument/2006/relationships/hyperlink" Target="https://www.microsoft.com/en-us/download/details.aspx?id=4456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Mire </a:t>
            </a:r>
            <a:r>
              <a:rPr lang="en-GB" dirty="0" err="1" smtClean="0"/>
              <a:t>jó</a:t>
            </a:r>
            <a:r>
              <a:rPr lang="en-GB" dirty="0" smtClean="0"/>
              <a:t> </a:t>
            </a:r>
            <a:r>
              <a:rPr lang="en-GB" dirty="0" err="1" smtClean="0"/>
              <a:t>egy</a:t>
            </a:r>
            <a:r>
              <a:rPr lang="en-GB" dirty="0" smtClean="0"/>
              <a:t> </a:t>
            </a:r>
            <a:r>
              <a:rPr lang="en-GB" dirty="0" err="1" smtClean="0"/>
              <a:t>mélységkamera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1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Gyors </a:t>
            </a:r>
            <a:r>
              <a:rPr lang="hu-HU" dirty="0" smtClean="0"/>
              <a:t>prototípus</a:t>
            </a:r>
            <a:r>
              <a:rPr lang="en-GB" dirty="0" smtClean="0"/>
              <a:t> </a:t>
            </a:r>
            <a:r>
              <a:rPr lang="en-GB" dirty="0" err="1" smtClean="0"/>
              <a:t>mozgásfelismeréshez</a:t>
            </a:r>
            <a:r>
              <a:rPr lang="hu-HU" dirty="0" smtClean="0"/>
              <a:t>: </a:t>
            </a:r>
            <a:r>
              <a:rPr lang="hu-HU" dirty="0" smtClean="0"/>
              <a:t>FAAST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Flexible Action and Articulated Skeleton </a:t>
            </a:r>
            <a:r>
              <a:rPr lang="en-US" sz="2400" dirty="0"/>
              <a:t>Toolkit</a:t>
            </a:r>
            <a:endParaRPr lang="hu-HU" sz="2400" dirty="0"/>
          </a:p>
          <a:p>
            <a:pPr lvl="1"/>
            <a:r>
              <a:rPr lang="hu-HU" dirty="0">
                <a:hlinkClick r:id="rId2"/>
              </a:rPr>
              <a:t>http://projects.ict.usc.edu/mxr/faast/</a:t>
            </a:r>
            <a:endParaRPr lang="hu-HU" dirty="0" smtClean="0"/>
          </a:p>
          <a:p>
            <a:r>
              <a:rPr lang="hu-HU" sz="2400" dirty="0"/>
              <a:t>Akadémiai </a:t>
            </a:r>
            <a:r>
              <a:rPr lang="hu-HU" sz="2400" dirty="0" err="1"/>
              <a:t>demo</a:t>
            </a:r>
            <a:r>
              <a:rPr lang="hu-HU" sz="2400" dirty="0"/>
              <a:t> program (University of Southern </a:t>
            </a:r>
            <a:r>
              <a:rPr lang="hu-HU" sz="2400" dirty="0" err="1"/>
              <a:t>California</a:t>
            </a:r>
            <a:r>
              <a:rPr lang="hu-HU" sz="2400" dirty="0"/>
              <a:t>), Kinect mozdulatok gyors összekattintgatására</a:t>
            </a:r>
          </a:p>
          <a:p>
            <a:pPr lvl="1"/>
            <a:r>
              <a:rPr lang="hu-HU" dirty="0" smtClean="0"/>
              <a:t>Feltételek az </a:t>
            </a:r>
            <a:r>
              <a:rPr lang="en-GB" dirty="0" smtClean="0"/>
              <a:t>í</a:t>
            </a:r>
            <a:r>
              <a:rPr lang="hu-HU" dirty="0" smtClean="0"/>
              <a:t>zületek </a:t>
            </a:r>
            <a:r>
              <a:rPr lang="hu-HU" dirty="0" smtClean="0"/>
              <a:t>pozíciójára, sebességére stb.</a:t>
            </a:r>
          </a:p>
          <a:p>
            <a:pPr lvl="1"/>
            <a:r>
              <a:rPr lang="hu-HU" dirty="0" smtClean="0"/>
              <a:t>Operációs rendszer eseményeket generál (pl. billentyűlenyomás)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hu-HU" dirty="0" smtClean="0"/>
              <a:t> Nem kell módosítani a játékunkat, elég ha ez fut a</a:t>
            </a:r>
          </a:p>
          <a:p>
            <a:pPr marL="457200" lvl="1" indent="0">
              <a:buNone/>
            </a:pPr>
            <a:r>
              <a:rPr lang="hu-HU" dirty="0"/>
              <a:t> </a:t>
            </a:r>
            <a:r>
              <a:rPr lang="hu-HU" dirty="0" smtClean="0"/>
              <a:t>    háttérben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Gyors prototípus</a:t>
            </a:r>
            <a:r>
              <a:rPr lang="en-GB" dirty="0" smtClean="0"/>
              <a:t> </a:t>
            </a:r>
            <a:r>
              <a:rPr lang="en-GB" dirty="0" err="1" smtClean="0"/>
              <a:t>mozgásfelismeréshez</a:t>
            </a:r>
            <a:r>
              <a:rPr lang="hu-HU" dirty="0" smtClean="0"/>
              <a:t>: </a:t>
            </a:r>
            <a:r>
              <a:rPr lang="hu-HU" dirty="0" smtClean="0"/>
              <a:t>FAAST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920" y="2514558"/>
            <a:ext cx="4411529" cy="358436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789" y="2514558"/>
            <a:ext cx="4285070" cy="358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</a:t>
            </a:r>
            <a:r>
              <a:rPr lang="hu-HU" dirty="0" smtClean="0"/>
              <a:t>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YMCA szövegszerkesztő </a:t>
            </a:r>
            <a:r>
              <a:rPr lang="hu-HU" dirty="0" smtClean="0"/>
              <a:t>FAAST-tal</a:t>
            </a:r>
          </a:p>
          <a:p>
            <a:r>
              <a:rPr lang="hu-HU" dirty="0" smtClean="0"/>
              <a:t>Ha egy betűkre hasonlító testtartást detektálunk, generáljunk egy neki megfelelő billentyűlenyomást</a:t>
            </a: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655" y="3442448"/>
            <a:ext cx="2121923" cy="327447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525" y="3733120"/>
            <a:ext cx="2722029" cy="279393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5558" y="3737708"/>
            <a:ext cx="4198049" cy="278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Kinect 2+Unity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Kinect 2 SDK</a:t>
            </a:r>
          </a:p>
          <a:p>
            <a:pPr lvl="1"/>
            <a:r>
              <a:rPr lang="hu-HU" sz="1800" dirty="0">
                <a:hlinkClick r:id="rId2"/>
              </a:rPr>
              <a:t>https://www.microsoft.com/en-us/download/details.aspx?id=44561</a:t>
            </a:r>
            <a:endParaRPr lang="hu-HU" sz="1800" dirty="0"/>
          </a:p>
          <a:p>
            <a:r>
              <a:rPr lang="hu-HU" dirty="0" smtClean="0"/>
              <a:t>Kinect </a:t>
            </a:r>
            <a:r>
              <a:rPr lang="hu-HU" dirty="0" err="1" smtClean="0"/>
              <a:t>Unity</a:t>
            </a:r>
            <a:r>
              <a:rPr lang="hu-HU" dirty="0" smtClean="0"/>
              <a:t> Pro </a:t>
            </a:r>
            <a:r>
              <a:rPr lang="hu-HU" dirty="0" err="1" smtClean="0"/>
              <a:t>packages</a:t>
            </a:r>
            <a:endParaRPr lang="hu-HU" dirty="0" smtClean="0"/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>
                <a:hlinkClick r:id="rId3"/>
              </a:rPr>
              <a:t>developer.microsoft.com/en-us/windows/kinect/tools</a:t>
            </a:r>
            <a:endParaRPr lang="hu-HU" sz="1800" dirty="0"/>
          </a:p>
          <a:p>
            <a:pPr lvl="1"/>
            <a:r>
              <a:rPr lang="hu-HU" sz="1800" dirty="0"/>
              <a:t>Unity 4-hez </a:t>
            </a:r>
            <a:r>
              <a:rPr lang="en-GB" sz="1800" dirty="0" err="1" smtClean="0"/>
              <a:t>készült</a:t>
            </a:r>
            <a:r>
              <a:rPr lang="hu-HU" sz="1800" dirty="0" smtClean="0"/>
              <a:t>, </a:t>
            </a:r>
            <a:r>
              <a:rPr lang="hu-HU" sz="1800" dirty="0"/>
              <a:t>de </a:t>
            </a:r>
            <a:r>
              <a:rPr lang="en-GB" sz="1800" dirty="0" err="1" smtClean="0"/>
              <a:t>az</a:t>
            </a:r>
            <a:r>
              <a:rPr lang="en-GB" sz="1800" dirty="0" smtClean="0"/>
              <a:t> </a:t>
            </a:r>
            <a:r>
              <a:rPr lang="en-GB" sz="1800" dirty="0" err="1" smtClean="0"/>
              <a:t>újabb</a:t>
            </a:r>
            <a:r>
              <a:rPr lang="en-GB" sz="1800" dirty="0" smtClean="0"/>
              <a:t> </a:t>
            </a:r>
            <a:r>
              <a:rPr lang="en-GB" sz="1800" dirty="0" err="1" smtClean="0"/>
              <a:t>verziókkal</a:t>
            </a:r>
            <a:r>
              <a:rPr lang="en-GB" sz="1800" dirty="0" smtClean="0"/>
              <a:t> is </a:t>
            </a:r>
            <a:r>
              <a:rPr lang="en-GB" sz="1800" dirty="0" err="1" smtClean="0"/>
              <a:t>működik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951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Kinect 2+Unity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Új</a:t>
            </a:r>
            <a:r>
              <a:rPr lang="en-US" dirty="0" smtClean="0"/>
              <a:t> project, </a:t>
            </a:r>
            <a:r>
              <a:rPr lang="en-US" dirty="0" err="1" smtClean="0"/>
              <a:t>importáljuk</a:t>
            </a:r>
            <a:r>
              <a:rPr lang="en-US" dirty="0" smtClean="0"/>
              <a:t> a Unity </a:t>
            </a:r>
            <a:r>
              <a:rPr lang="en-US" dirty="0" err="1" smtClean="0"/>
              <a:t>csomagot</a:t>
            </a:r>
            <a:endParaRPr lang="en-US" dirty="0" smtClean="0"/>
          </a:p>
          <a:p>
            <a:r>
              <a:rPr lang="en-US" dirty="0" err="1" smtClean="0"/>
              <a:t>Másoljuk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assetek</a:t>
            </a:r>
            <a:r>
              <a:rPr lang="en-US" dirty="0" smtClean="0"/>
              <a:t> </a:t>
            </a:r>
            <a:r>
              <a:rPr lang="en-US" dirty="0" err="1" smtClean="0"/>
              <a:t>közé</a:t>
            </a:r>
            <a:r>
              <a:rPr lang="en-US" dirty="0" smtClean="0"/>
              <a:t> a </a:t>
            </a:r>
            <a:r>
              <a:rPr lang="en-US" dirty="0" err="1" smtClean="0"/>
              <a:t>mellékelt</a:t>
            </a:r>
            <a:r>
              <a:rPr lang="en-US" dirty="0" smtClean="0"/>
              <a:t> </a:t>
            </a:r>
            <a:r>
              <a:rPr lang="en-US" dirty="0" err="1" smtClean="0"/>
              <a:t>jeleneteket</a:t>
            </a:r>
            <a:endParaRPr lang="en-US" dirty="0" smtClean="0"/>
          </a:p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: Assets/</a:t>
            </a:r>
            <a:r>
              <a:rPr lang="en-US" dirty="0" err="1" smtClean="0"/>
              <a:t>KinectView</a:t>
            </a:r>
            <a:r>
              <a:rPr lang="en-US" dirty="0" smtClean="0"/>
              <a:t>/</a:t>
            </a:r>
            <a:r>
              <a:rPr lang="en-US" dirty="0" err="1" smtClean="0"/>
              <a:t>MainScene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233" y="3352454"/>
            <a:ext cx="6985538" cy="339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tracking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Visszaadja</a:t>
            </a:r>
            <a:r>
              <a:rPr lang="en-US" dirty="0" smtClean="0"/>
              <a:t> a </a:t>
            </a:r>
            <a:r>
              <a:rPr lang="en-US" dirty="0" err="1" smtClean="0"/>
              <a:t>detektált</a:t>
            </a:r>
            <a:r>
              <a:rPr lang="en-US" dirty="0" smtClean="0"/>
              <a:t> </a:t>
            </a:r>
            <a:r>
              <a:rPr lang="en-US" dirty="0" err="1" smtClean="0"/>
              <a:t>játékos</a:t>
            </a:r>
            <a:r>
              <a:rPr lang="en-US" dirty="0" smtClean="0"/>
              <a:t> </a:t>
            </a:r>
            <a:r>
              <a:rPr lang="en-US" dirty="0" err="1" smtClean="0"/>
              <a:t>jointjainak</a:t>
            </a:r>
            <a:r>
              <a:rPr lang="en-US" dirty="0" smtClean="0"/>
              <a:t> </a:t>
            </a:r>
            <a:r>
              <a:rPr lang="en-US" dirty="0" err="1" smtClean="0"/>
              <a:t>térbeli</a:t>
            </a:r>
            <a:r>
              <a:rPr lang="en-US" dirty="0" smtClean="0"/>
              <a:t> </a:t>
            </a:r>
            <a:r>
              <a:rPr lang="en-US" dirty="0" err="1" smtClean="0"/>
              <a:t>pozícióját</a:t>
            </a:r>
            <a:endParaRPr lang="hu-HU" dirty="0"/>
          </a:p>
        </p:txBody>
      </p:sp>
      <p:pic>
        <p:nvPicPr>
          <p:cNvPr id="1026" name="Picture 2" descr="http://www.codeproject.com/KB/dotnet/KinectGettingStarted/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820" y="2912131"/>
            <a:ext cx="448627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8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feladat</a:t>
            </a:r>
            <a:r>
              <a:rPr lang="en-US" dirty="0" smtClean="0"/>
              <a:t>: Kinect-</a:t>
            </a:r>
            <a:r>
              <a:rPr lang="en-US" dirty="0" err="1" smtClean="0"/>
              <a:t>vezérelt</a:t>
            </a:r>
            <a:r>
              <a:rPr lang="en-US" dirty="0" smtClean="0"/>
              <a:t> </a:t>
            </a:r>
            <a:r>
              <a:rPr lang="en-US" dirty="0" err="1" smtClean="0"/>
              <a:t>csontváz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játékos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modell</a:t>
            </a:r>
            <a:r>
              <a:rPr lang="en-US" dirty="0" smtClean="0"/>
              <a:t> </a:t>
            </a:r>
            <a:r>
              <a:rPr lang="en-US" dirty="0" err="1" smtClean="0"/>
              <a:t>csontváza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feltétlenül</a:t>
            </a:r>
            <a:r>
              <a:rPr lang="en-US" dirty="0" smtClean="0"/>
              <a:t> </a:t>
            </a:r>
            <a:r>
              <a:rPr lang="en-US" dirty="0" err="1" smtClean="0"/>
              <a:t>ugyanakkora</a:t>
            </a:r>
            <a:endParaRPr lang="en-US" dirty="0" smtClean="0"/>
          </a:p>
          <a:p>
            <a:pPr lvl="1"/>
            <a:r>
              <a:rPr lang="en-US" dirty="0" smtClean="0"/>
              <a:t>Ha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szimplán</a:t>
            </a:r>
            <a:r>
              <a:rPr lang="en-US" dirty="0" smtClean="0"/>
              <a:t> </a:t>
            </a:r>
            <a:r>
              <a:rPr lang="en-US" dirty="0" err="1" smtClean="0"/>
              <a:t>beállítjuk</a:t>
            </a:r>
            <a:r>
              <a:rPr lang="en-US" dirty="0" smtClean="0"/>
              <a:t> a </a:t>
            </a:r>
            <a:r>
              <a:rPr lang="en-US" dirty="0" err="1" smtClean="0"/>
              <a:t>pozíciót</a:t>
            </a:r>
            <a:r>
              <a:rPr lang="en-US" dirty="0" smtClean="0"/>
              <a:t>, </a:t>
            </a:r>
            <a:r>
              <a:rPr lang="en-US" dirty="0" err="1" smtClean="0"/>
              <a:t>szétcsúszhat</a:t>
            </a:r>
            <a:r>
              <a:rPr lang="en-US" dirty="0" smtClean="0"/>
              <a:t> a </a:t>
            </a:r>
            <a:r>
              <a:rPr lang="en-US" dirty="0" err="1" smtClean="0"/>
              <a:t>csontváz</a:t>
            </a:r>
            <a:endParaRPr lang="en-US" dirty="0" smtClean="0"/>
          </a:p>
          <a:p>
            <a:r>
              <a:rPr lang="en-US" dirty="0" err="1" smtClean="0"/>
              <a:t>Inverz</a:t>
            </a:r>
            <a:r>
              <a:rPr lang="en-US" dirty="0" smtClean="0"/>
              <a:t> </a:t>
            </a:r>
            <a:r>
              <a:rPr lang="en-US" dirty="0" err="1" smtClean="0"/>
              <a:t>kinematika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Update: </a:t>
            </a:r>
            <a:r>
              <a:rPr lang="en-US" dirty="0" err="1" smtClean="0"/>
              <a:t>pozíciók</a:t>
            </a:r>
            <a:r>
              <a:rPr lang="en-US" dirty="0" smtClean="0"/>
              <a:t> </a:t>
            </a:r>
            <a:r>
              <a:rPr lang="en-US" dirty="0" err="1" smtClean="0"/>
              <a:t>frissítése</a:t>
            </a:r>
            <a:endParaRPr lang="en-US" dirty="0" smtClean="0"/>
          </a:p>
          <a:p>
            <a:pPr marL="0" indent="0">
              <a:buNone/>
            </a:pPr>
            <a:r>
              <a:rPr lang="hu-HU" sz="1600" dirty="0" err="1"/>
              <a:t>transform.position</a:t>
            </a:r>
            <a:r>
              <a:rPr lang="hu-HU" sz="1600" dirty="0"/>
              <a:t> = </a:t>
            </a:r>
            <a:r>
              <a:rPr lang="hu-HU" sz="1600" dirty="0" err="1"/>
              <a:t>skeletonTracker.getJoint</a:t>
            </a:r>
            <a:r>
              <a:rPr lang="hu-HU" sz="1600" dirty="0"/>
              <a:t>(</a:t>
            </a:r>
            <a:r>
              <a:rPr lang="hu-HU" sz="1600" dirty="0" err="1"/>
              <a:t>Kinect.JointType.SpineBase</a:t>
            </a:r>
            <a:r>
              <a:rPr lang="hu-HU" sz="1600" dirty="0"/>
              <a:t>, body).</a:t>
            </a:r>
            <a:r>
              <a:rPr lang="hu-HU" sz="1600" dirty="0" err="1"/>
              <a:t>position</a:t>
            </a:r>
            <a:r>
              <a:rPr lang="hu-HU" sz="1600" dirty="0"/>
              <a:t>;</a:t>
            </a:r>
          </a:p>
          <a:p>
            <a:pPr marL="0" indent="0">
              <a:buNone/>
            </a:pPr>
            <a:r>
              <a:rPr lang="hu-HU" sz="1600" dirty="0" err="1"/>
              <a:t>rightHandObj</a:t>
            </a:r>
            <a:r>
              <a:rPr lang="hu-HU" sz="1600" dirty="0"/>
              <a:t> </a:t>
            </a:r>
            <a:r>
              <a:rPr lang="hu-HU" sz="1600" dirty="0"/>
              <a:t>= </a:t>
            </a:r>
            <a:r>
              <a:rPr lang="hu-HU" sz="1600" dirty="0" err="1"/>
              <a:t>skeletonTracker.getJoint</a:t>
            </a:r>
            <a:r>
              <a:rPr lang="hu-HU" sz="1600" dirty="0"/>
              <a:t>(</a:t>
            </a:r>
            <a:r>
              <a:rPr lang="hu-HU" sz="1600" dirty="0" err="1"/>
              <a:t>Kinect.JointType.HandLeft</a:t>
            </a:r>
            <a:r>
              <a:rPr lang="hu-HU" sz="1600" dirty="0"/>
              <a:t>, body);</a:t>
            </a:r>
          </a:p>
          <a:p>
            <a:pPr marL="0" indent="0">
              <a:buNone/>
            </a:pPr>
            <a:r>
              <a:rPr lang="hu-HU" sz="1600" dirty="0" err="1"/>
              <a:t>leftHandObj</a:t>
            </a:r>
            <a:r>
              <a:rPr lang="hu-HU" sz="1600" dirty="0"/>
              <a:t>  </a:t>
            </a:r>
            <a:r>
              <a:rPr lang="hu-HU" sz="1600" dirty="0"/>
              <a:t>= </a:t>
            </a:r>
            <a:r>
              <a:rPr lang="hu-HU" sz="1600" dirty="0" err="1"/>
              <a:t>skeletonTracker.getJoint</a:t>
            </a:r>
            <a:r>
              <a:rPr lang="hu-HU" sz="1600" dirty="0"/>
              <a:t>(</a:t>
            </a:r>
            <a:r>
              <a:rPr lang="hu-HU" sz="1600" dirty="0" err="1"/>
              <a:t>Kinect.JointType.HandRight</a:t>
            </a:r>
            <a:r>
              <a:rPr lang="hu-HU" sz="1600" dirty="0"/>
              <a:t>, body);</a:t>
            </a:r>
          </a:p>
          <a:p>
            <a:pPr marL="0" indent="0">
              <a:buNone/>
            </a:pPr>
            <a:r>
              <a:rPr lang="hu-HU" sz="1600" dirty="0" err="1"/>
              <a:t>rightFootObj</a:t>
            </a:r>
            <a:r>
              <a:rPr lang="hu-HU" sz="1600" dirty="0"/>
              <a:t> </a:t>
            </a:r>
            <a:r>
              <a:rPr lang="hu-HU" sz="1600" dirty="0"/>
              <a:t>= </a:t>
            </a:r>
            <a:r>
              <a:rPr lang="hu-HU" sz="1600" dirty="0" err="1"/>
              <a:t>skeletonTracker.getJoint</a:t>
            </a:r>
            <a:r>
              <a:rPr lang="hu-HU" sz="1600" dirty="0"/>
              <a:t>(</a:t>
            </a:r>
            <a:r>
              <a:rPr lang="hu-HU" sz="1600" dirty="0" err="1"/>
              <a:t>Kinect.JointType.FootLeft</a:t>
            </a:r>
            <a:r>
              <a:rPr lang="hu-HU" sz="1600" dirty="0"/>
              <a:t>, body);</a:t>
            </a:r>
          </a:p>
          <a:p>
            <a:pPr marL="0" indent="0">
              <a:buNone/>
            </a:pPr>
            <a:r>
              <a:rPr lang="hu-HU" sz="1600" dirty="0" err="1"/>
              <a:t>leftFootObj</a:t>
            </a:r>
            <a:r>
              <a:rPr lang="hu-HU" sz="1600" dirty="0"/>
              <a:t>  </a:t>
            </a:r>
            <a:r>
              <a:rPr lang="hu-HU" sz="1600" dirty="0"/>
              <a:t>= </a:t>
            </a:r>
            <a:r>
              <a:rPr lang="hu-HU" sz="1600" dirty="0" err="1"/>
              <a:t>skeletonTracker.getJoint</a:t>
            </a:r>
            <a:r>
              <a:rPr lang="hu-HU" sz="1600" dirty="0"/>
              <a:t>(</a:t>
            </a:r>
            <a:r>
              <a:rPr lang="hu-HU" sz="1600" dirty="0" err="1"/>
              <a:t>Kinect.JointType.FootRight</a:t>
            </a:r>
            <a:r>
              <a:rPr lang="hu-HU" sz="1600" dirty="0"/>
              <a:t>, body);</a:t>
            </a:r>
          </a:p>
        </p:txBody>
      </p:sp>
    </p:spTree>
    <p:extLst>
      <p:ext uri="{BB962C8B-B14F-4D97-AF65-F5344CB8AC3E}">
        <p14:creationId xmlns:p14="http://schemas.microsoft.com/office/powerpoint/2010/main" val="26552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Inverz</a:t>
            </a:r>
            <a:r>
              <a:rPr lang="en-US" dirty="0" smtClean="0"/>
              <a:t> </a:t>
            </a:r>
            <a:r>
              <a:rPr lang="en-US" dirty="0" err="1" smtClean="0"/>
              <a:t>kinematika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Új</a:t>
            </a:r>
            <a:r>
              <a:rPr lang="en-US" dirty="0" smtClean="0"/>
              <a:t> Animation Controller: </a:t>
            </a:r>
            <a:r>
              <a:rPr lang="en-US" dirty="0" err="1" smtClean="0"/>
              <a:t>IK_Controller</a:t>
            </a:r>
            <a:endParaRPr lang="en-US" dirty="0" smtClean="0"/>
          </a:p>
          <a:p>
            <a:r>
              <a:rPr lang="en-US" dirty="0" smtClean="0"/>
              <a:t>IK </a:t>
            </a:r>
            <a:r>
              <a:rPr lang="en-US" dirty="0" err="1" smtClean="0"/>
              <a:t>bekapcs</a:t>
            </a:r>
            <a:endParaRPr lang="en-US" dirty="0" smtClean="0"/>
          </a:p>
          <a:p>
            <a:r>
              <a:rPr lang="en-US" dirty="0" err="1" smtClean="0"/>
              <a:t>Állítsuk</a:t>
            </a:r>
            <a:r>
              <a:rPr lang="en-US" dirty="0" smtClean="0"/>
              <a:t> be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controller a </a:t>
            </a:r>
            <a:r>
              <a:rPr lang="en-US" dirty="0" err="1" smtClean="0"/>
              <a:t>paladinnak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396" y="3409855"/>
            <a:ext cx="5246853" cy="2902045"/>
          </a:xfrm>
          <a:prstGeom prst="rect">
            <a:avLst/>
          </a:prstGeom>
        </p:spPr>
      </p:pic>
      <p:sp>
        <p:nvSpPr>
          <p:cNvPr id="6" name="Ellipszis 5"/>
          <p:cNvSpPr/>
          <p:nvPr/>
        </p:nvSpPr>
        <p:spPr>
          <a:xfrm>
            <a:off x="3484284" y="4081516"/>
            <a:ext cx="984251" cy="20558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747" y="3409855"/>
            <a:ext cx="2978553" cy="3304775"/>
          </a:xfrm>
          <a:prstGeom prst="rect">
            <a:avLst/>
          </a:prstGeom>
        </p:spPr>
      </p:pic>
      <p:sp>
        <p:nvSpPr>
          <p:cNvPr id="8" name="Ellipszis 7"/>
          <p:cNvSpPr/>
          <p:nvPr/>
        </p:nvSpPr>
        <p:spPr>
          <a:xfrm>
            <a:off x="8477132" y="4586254"/>
            <a:ext cx="984251" cy="20558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Inverz</a:t>
            </a:r>
            <a:r>
              <a:rPr lang="en-US" dirty="0" smtClean="0"/>
              <a:t> </a:t>
            </a:r>
            <a:r>
              <a:rPr lang="en-US" dirty="0" err="1" smtClean="0"/>
              <a:t>kinematika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2650" y="1506843"/>
            <a:ext cx="7886700" cy="469262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200" dirty="0" err="1"/>
              <a:t>void</a:t>
            </a:r>
            <a:r>
              <a:rPr lang="hu-HU" sz="1200" dirty="0"/>
              <a:t> </a:t>
            </a:r>
            <a:r>
              <a:rPr lang="hu-HU" sz="1200" dirty="0" err="1">
                <a:solidFill>
                  <a:srgbClr val="FF0000"/>
                </a:solidFill>
              </a:rPr>
              <a:t>OnAnimatorIK</a:t>
            </a:r>
            <a:r>
              <a:rPr lang="hu-HU" sz="1200" dirty="0"/>
              <a:t>()</a:t>
            </a:r>
            <a:r>
              <a:rPr lang="en-US" sz="1200" dirty="0"/>
              <a:t> </a:t>
            </a:r>
            <a:r>
              <a:rPr lang="hu-HU" sz="1200" dirty="0"/>
              <a:t>{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</a:t>
            </a:r>
            <a:r>
              <a:rPr lang="hu-HU" sz="1200" dirty="0" err="1"/>
              <a:t>if</a:t>
            </a:r>
            <a:r>
              <a:rPr lang="hu-HU" sz="1200" dirty="0"/>
              <a:t> (animator</a:t>
            </a:r>
            <a:r>
              <a:rPr lang="hu-HU" sz="1200" dirty="0"/>
              <a:t>)</a:t>
            </a:r>
            <a:r>
              <a:rPr lang="en-US" sz="1200" dirty="0"/>
              <a:t>  </a:t>
            </a:r>
            <a:r>
              <a:rPr lang="hu-HU" sz="1200" dirty="0"/>
              <a:t>{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</a:t>
            </a:r>
            <a:r>
              <a:rPr lang="en-US" sz="1200" dirty="0"/>
              <a:t>           </a:t>
            </a:r>
            <a:r>
              <a:rPr lang="hu-HU" sz="1200" dirty="0" err="1"/>
              <a:t>if</a:t>
            </a:r>
            <a:r>
              <a:rPr lang="hu-HU" sz="1200" dirty="0"/>
              <a:t> </a:t>
            </a:r>
            <a:r>
              <a:rPr lang="hu-HU" sz="1200" dirty="0"/>
              <a:t>(</a:t>
            </a:r>
            <a:r>
              <a:rPr lang="hu-HU" sz="1200" dirty="0" err="1"/>
              <a:t>ikActive</a:t>
            </a:r>
            <a:r>
              <a:rPr lang="hu-HU" sz="1200" dirty="0"/>
              <a:t>)</a:t>
            </a:r>
            <a:r>
              <a:rPr lang="en-US" sz="1200" dirty="0"/>
              <a:t> </a:t>
            </a:r>
            <a:r>
              <a:rPr lang="hu-HU" sz="1200" dirty="0"/>
              <a:t>{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</a:t>
            </a:r>
            <a:r>
              <a:rPr lang="hu-HU" sz="1200" dirty="0" err="1"/>
              <a:t>if</a:t>
            </a:r>
            <a:r>
              <a:rPr lang="hu-HU" sz="1200" dirty="0"/>
              <a:t> (</a:t>
            </a:r>
            <a:r>
              <a:rPr lang="hu-HU" sz="1200" dirty="0" err="1"/>
              <a:t>rightHandObj</a:t>
            </a:r>
            <a:r>
              <a:rPr lang="hu-HU" sz="1200" dirty="0"/>
              <a:t> != null</a:t>
            </a:r>
            <a:r>
              <a:rPr lang="hu-HU" sz="1200" dirty="0"/>
              <a:t>)</a:t>
            </a:r>
            <a:r>
              <a:rPr lang="en-US" sz="1200" dirty="0"/>
              <a:t> </a:t>
            </a:r>
            <a:r>
              <a:rPr lang="hu-HU" sz="1200" dirty="0"/>
              <a:t>{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    </a:t>
            </a:r>
            <a:r>
              <a:rPr lang="hu-HU" sz="1200" dirty="0" err="1"/>
              <a:t>animator.SetIKPositionWeight</a:t>
            </a:r>
            <a:r>
              <a:rPr lang="hu-HU" sz="1200" dirty="0"/>
              <a:t>(</a:t>
            </a:r>
            <a:r>
              <a:rPr lang="hu-HU" sz="1200" dirty="0" err="1"/>
              <a:t>AvatarIKGoal.RightHand</a:t>
            </a:r>
            <a:r>
              <a:rPr lang="hu-HU" sz="1200" dirty="0"/>
              <a:t>, 1</a:t>
            </a:r>
            <a:r>
              <a:rPr lang="hu-HU" sz="12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    </a:t>
            </a:r>
            <a:r>
              <a:rPr lang="hu-HU" sz="1200" dirty="0" err="1"/>
              <a:t>animator.SetIKPosition</a:t>
            </a:r>
            <a:r>
              <a:rPr lang="hu-HU" sz="1200" dirty="0"/>
              <a:t>(</a:t>
            </a:r>
            <a:r>
              <a:rPr lang="hu-HU" sz="1200" dirty="0" err="1"/>
              <a:t>AvatarIKGoal.RightHand</a:t>
            </a:r>
            <a:r>
              <a:rPr lang="hu-HU" sz="1200" dirty="0"/>
              <a:t>, </a:t>
            </a:r>
            <a:r>
              <a:rPr lang="hu-HU" sz="1200" dirty="0" err="1"/>
              <a:t>rightHandObj.position</a:t>
            </a:r>
            <a:r>
              <a:rPr lang="hu-HU" sz="1200" dirty="0"/>
              <a:t>);</a:t>
            </a:r>
            <a:r>
              <a:rPr lang="en-US" sz="1200" dirty="0"/>
              <a:t> // </a:t>
            </a:r>
            <a:r>
              <a:rPr lang="en-US" sz="1200" dirty="0" err="1"/>
              <a:t>amit</a:t>
            </a:r>
            <a:r>
              <a:rPr lang="en-US" sz="1200" dirty="0"/>
              <a:t> a Kinect </a:t>
            </a:r>
            <a:r>
              <a:rPr lang="en-US" sz="1200" dirty="0" err="1"/>
              <a:t>visszaadott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}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</a:t>
            </a:r>
            <a:r>
              <a:rPr lang="hu-HU" sz="1200" dirty="0" err="1"/>
              <a:t>if</a:t>
            </a:r>
            <a:r>
              <a:rPr lang="hu-HU" sz="1200" dirty="0"/>
              <a:t> (</a:t>
            </a:r>
            <a:r>
              <a:rPr lang="hu-HU" sz="1200" dirty="0" err="1"/>
              <a:t>leftHandObj</a:t>
            </a:r>
            <a:r>
              <a:rPr lang="hu-HU" sz="1200" dirty="0"/>
              <a:t> != null</a:t>
            </a:r>
            <a:r>
              <a:rPr lang="hu-HU" sz="1200" dirty="0"/>
              <a:t>) </a:t>
            </a:r>
            <a:r>
              <a:rPr lang="hu-HU" sz="12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    </a:t>
            </a:r>
            <a:r>
              <a:rPr lang="hu-HU" sz="1200" dirty="0" err="1"/>
              <a:t>animator.SetIKPositionWeight</a:t>
            </a:r>
            <a:r>
              <a:rPr lang="hu-HU" sz="1200" dirty="0"/>
              <a:t>(</a:t>
            </a:r>
            <a:r>
              <a:rPr lang="hu-HU" sz="1200" dirty="0" err="1"/>
              <a:t>AvatarIKGoal.LeftHand</a:t>
            </a:r>
            <a:r>
              <a:rPr lang="hu-HU" sz="1200" dirty="0"/>
              <a:t>, 1</a:t>
            </a:r>
            <a:r>
              <a:rPr lang="hu-HU" sz="1200" dirty="0"/>
              <a:t>);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    </a:t>
            </a:r>
            <a:r>
              <a:rPr lang="hu-HU" sz="1200" dirty="0" err="1"/>
              <a:t>animator.SetIKPosition</a:t>
            </a:r>
            <a:r>
              <a:rPr lang="hu-HU" sz="1200" dirty="0"/>
              <a:t>(</a:t>
            </a:r>
            <a:r>
              <a:rPr lang="hu-HU" sz="1200" dirty="0" err="1"/>
              <a:t>AvatarIKGoal.LeftHand</a:t>
            </a:r>
            <a:r>
              <a:rPr lang="hu-HU" sz="1200" dirty="0"/>
              <a:t>, </a:t>
            </a:r>
            <a:r>
              <a:rPr lang="hu-HU" sz="1200" dirty="0" err="1"/>
              <a:t>leftHandObj.position</a:t>
            </a:r>
            <a:r>
              <a:rPr lang="hu-HU" sz="1200" dirty="0"/>
              <a:t>);</a:t>
            </a:r>
            <a:r>
              <a:rPr lang="en-US" sz="1200" dirty="0"/>
              <a:t> // </a:t>
            </a:r>
            <a:r>
              <a:rPr lang="en-US" sz="1200" dirty="0" err="1"/>
              <a:t>amit</a:t>
            </a:r>
            <a:r>
              <a:rPr lang="en-US" sz="1200" dirty="0"/>
              <a:t> a Kinect </a:t>
            </a:r>
            <a:r>
              <a:rPr lang="en-US" sz="1200" dirty="0" err="1"/>
              <a:t>visszaadott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</a:t>
            </a:r>
            <a:r>
              <a:rPr lang="hu-HU" sz="1200" dirty="0" err="1"/>
              <a:t>if</a:t>
            </a:r>
            <a:r>
              <a:rPr lang="hu-HU" sz="1200" dirty="0"/>
              <a:t> (</a:t>
            </a:r>
            <a:r>
              <a:rPr lang="hu-HU" sz="1200" dirty="0" err="1"/>
              <a:t>rightFootObj</a:t>
            </a:r>
            <a:r>
              <a:rPr lang="hu-HU" sz="1200" dirty="0"/>
              <a:t> != null</a:t>
            </a:r>
            <a:r>
              <a:rPr lang="hu-HU" sz="1200" dirty="0"/>
              <a:t>)  </a:t>
            </a:r>
            <a:r>
              <a:rPr lang="hu-HU" sz="12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    </a:t>
            </a:r>
            <a:r>
              <a:rPr lang="hu-HU" sz="1200" dirty="0" err="1"/>
              <a:t>animator.SetIKPositionWeight</a:t>
            </a:r>
            <a:r>
              <a:rPr lang="hu-HU" sz="1200" dirty="0"/>
              <a:t>(</a:t>
            </a:r>
            <a:r>
              <a:rPr lang="hu-HU" sz="1200" dirty="0" err="1"/>
              <a:t>AvatarIKGoal.RightFoot</a:t>
            </a:r>
            <a:r>
              <a:rPr lang="hu-HU" sz="1200" dirty="0"/>
              <a:t>,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    </a:t>
            </a:r>
            <a:r>
              <a:rPr lang="hu-HU" sz="1200" dirty="0" err="1"/>
              <a:t>animator.SetIKPosition</a:t>
            </a:r>
            <a:r>
              <a:rPr lang="hu-HU" sz="1200" dirty="0"/>
              <a:t>(</a:t>
            </a:r>
            <a:r>
              <a:rPr lang="hu-HU" sz="1200" dirty="0" err="1"/>
              <a:t>AvatarIKGoal.RightFoot</a:t>
            </a:r>
            <a:r>
              <a:rPr lang="hu-HU" sz="1200" dirty="0"/>
              <a:t>, </a:t>
            </a:r>
            <a:r>
              <a:rPr lang="hu-HU" sz="1200" dirty="0" err="1"/>
              <a:t>rightFootObj.position</a:t>
            </a:r>
            <a:r>
              <a:rPr lang="hu-HU" sz="1200" dirty="0"/>
              <a:t>);</a:t>
            </a:r>
            <a:r>
              <a:rPr lang="en-US" sz="1200" dirty="0"/>
              <a:t> // </a:t>
            </a:r>
            <a:r>
              <a:rPr lang="en-US" sz="1200" dirty="0" err="1"/>
              <a:t>amit</a:t>
            </a:r>
            <a:r>
              <a:rPr lang="en-US" sz="1200" dirty="0"/>
              <a:t> a Kinect </a:t>
            </a:r>
            <a:r>
              <a:rPr lang="en-US" sz="1200" dirty="0" err="1"/>
              <a:t>visszaadott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</a:t>
            </a:r>
            <a:r>
              <a:rPr lang="hu-HU" sz="1200" dirty="0" err="1"/>
              <a:t>if</a:t>
            </a:r>
            <a:r>
              <a:rPr lang="hu-HU" sz="1200" dirty="0"/>
              <a:t> (</a:t>
            </a:r>
            <a:r>
              <a:rPr lang="hu-HU" sz="1200" dirty="0" err="1"/>
              <a:t>leftFootObj</a:t>
            </a:r>
            <a:r>
              <a:rPr lang="hu-HU" sz="1200" dirty="0"/>
              <a:t> != null</a:t>
            </a:r>
            <a:r>
              <a:rPr lang="hu-HU" sz="1200" dirty="0"/>
              <a:t>)</a:t>
            </a:r>
            <a:r>
              <a:rPr lang="en-US" sz="1200" dirty="0"/>
              <a:t> </a:t>
            </a:r>
            <a:r>
              <a:rPr lang="hu-HU" sz="1200" dirty="0"/>
              <a:t>{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    </a:t>
            </a:r>
            <a:r>
              <a:rPr lang="hu-HU" sz="1200" dirty="0" err="1"/>
              <a:t>animator.SetIKPositionWeight</a:t>
            </a:r>
            <a:r>
              <a:rPr lang="hu-HU" sz="1200" dirty="0"/>
              <a:t>(</a:t>
            </a:r>
            <a:r>
              <a:rPr lang="hu-HU" sz="1200" dirty="0" err="1"/>
              <a:t>AvatarIKGoal.LeftFoot</a:t>
            </a:r>
            <a:r>
              <a:rPr lang="hu-HU" sz="1200" dirty="0"/>
              <a:t>,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    </a:t>
            </a:r>
            <a:r>
              <a:rPr lang="hu-HU" sz="1200" dirty="0" err="1"/>
              <a:t>animator.SetIKPosition</a:t>
            </a:r>
            <a:r>
              <a:rPr lang="hu-HU" sz="1200" dirty="0"/>
              <a:t>(</a:t>
            </a:r>
            <a:r>
              <a:rPr lang="hu-HU" sz="1200" dirty="0" err="1"/>
              <a:t>AvatarIKGoal.LeftFoot</a:t>
            </a:r>
            <a:r>
              <a:rPr lang="hu-HU" sz="1200" dirty="0"/>
              <a:t>, </a:t>
            </a:r>
            <a:r>
              <a:rPr lang="hu-HU" sz="1200" dirty="0" err="1"/>
              <a:t>leftFootObj.position</a:t>
            </a:r>
            <a:r>
              <a:rPr lang="hu-HU" sz="1200" dirty="0"/>
              <a:t>);</a:t>
            </a:r>
            <a:r>
              <a:rPr lang="en-US" sz="1200" dirty="0"/>
              <a:t> // </a:t>
            </a:r>
            <a:r>
              <a:rPr lang="en-US" sz="1200" dirty="0" err="1"/>
              <a:t>amit</a:t>
            </a:r>
            <a:r>
              <a:rPr lang="en-US" sz="1200" dirty="0"/>
              <a:t> a Kinect </a:t>
            </a:r>
            <a:r>
              <a:rPr lang="en-US" sz="1200" dirty="0" err="1"/>
              <a:t>visszaadott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</a:t>
            </a:r>
            <a:r>
              <a:rPr lang="hu-HU" sz="1200" dirty="0"/>
              <a:t>}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</a:t>
            </a:r>
            <a:r>
              <a:rPr lang="hu-HU" sz="1200" dirty="0"/>
              <a:t>}</a:t>
            </a:r>
            <a:endParaRPr lang="hu-H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</a:t>
            </a:r>
            <a:r>
              <a:rPr lang="en-US" sz="1200" dirty="0"/>
              <a:t>// ha </a:t>
            </a:r>
            <a:r>
              <a:rPr lang="en-US" sz="1200" dirty="0" err="1"/>
              <a:t>nincs</a:t>
            </a:r>
            <a:r>
              <a:rPr lang="en-US" sz="1200" dirty="0"/>
              <a:t> IK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</a:t>
            </a:r>
            <a:r>
              <a:rPr lang="hu-HU" sz="1200" dirty="0" err="1"/>
              <a:t>else</a:t>
            </a:r>
            <a:r>
              <a:rPr lang="hu-HU" sz="12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</a:t>
            </a:r>
            <a:r>
              <a:rPr lang="hu-HU" sz="1200" dirty="0" err="1"/>
              <a:t>animator.SetIKPositionWeight</a:t>
            </a:r>
            <a:r>
              <a:rPr lang="hu-HU" sz="1200" dirty="0"/>
              <a:t>(</a:t>
            </a:r>
            <a:r>
              <a:rPr lang="hu-HU" sz="1200" dirty="0" err="1"/>
              <a:t>AvatarIKGoal.RightHand</a:t>
            </a:r>
            <a:r>
              <a:rPr lang="hu-HU" sz="1200" dirty="0"/>
              <a:t>,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</a:t>
            </a:r>
            <a:r>
              <a:rPr lang="hu-HU" sz="1200" dirty="0" err="1"/>
              <a:t>animator.SetIKRotationWeight</a:t>
            </a:r>
            <a:r>
              <a:rPr lang="hu-HU" sz="1200" dirty="0"/>
              <a:t>(</a:t>
            </a:r>
            <a:r>
              <a:rPr lang="hu-HU" sz="1200" dirty="0" err="1"/>
              <a:t>AvatarIKGoal.RightHand</a:t>
            </a:r>
            <a:r>
              <a:rPr lang="hu-HU" sz="1200" dirty="0"/>
              <a:t>,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    </a:t>
            </a:r>
            <a:r>
              <a:rPr lang="hu-HU" sz="1200" dirty="0" err="1"/>
              <a:t>animator.SetLookAtWeight</a:t>
            </a:r>
            <a:r>
              <a:rPr lang="hu-HU" sz="1200" dirty="0"/>
              <a:t>(0);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9773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2. </a:t>
            </a:r>
            <a:r>
              <a:rPr lang="en-US" sz="4000" dirty="0" err="1"/>
              <a:t>feladat</a:t>
            </a:r>
            <a:r>
              <a:rPr lang="en-US" sz="4000" dirty="0"/>
              <a:t>: Kinect </a:t>
            </a:r>
            <a:r>
              <a:rPr lang="en-US" sz="4000" dirty="0" err="1"/>
              <a:t>egér</a:t>
            </a:r>
            <a:r>
              <a:rPr lang="en-US" sz="4000" dirty="0"/>
              <a:t> (free camera)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Ötlet</a:t>
            </a:r>
            <a:r>
              <a:rPr lang="en-US" sz="2400" dirty="0"/>
              <a:t>: </a:t>
            </a:r>
            <a:r>
              <a:rPr lang="en-US" sz="2400" dirty="0" err="1"/>
              <a:t>legyen</a:t>
            </a:r>
            <a:r>
              <a:rPr lang="en-US" sz="2400" dirty="0"/>
              <a:t> </a:t>
            </a:r>
            <a:r>
              <a:rPr lang="en-US" sz="2400" dirty="0" err="1"/>
              <a:t>egy</a:t>
            </a:r>
            <a:r>
              <a:rPr lang="en-US" sz="2400" dirty="0"/>
              <a:t> </a:t>
            </a:r>
            <a:r>
              <a:rPr lang="hu-HU" sz="2400" dirty="0"/>
              <a:t>„</a:t>
            </a:r>
            <a:r>
              <a:rPr lang="en-US" sz="2400" dirty="0" err="1"/>
              <a:t>nyugalmi</a:t>
            </a:r>
            <a:r>
              <a:rPr lang="en-US" sz="2400" dirty="0"/>
              <a:t> </a:t>
            </a:r>
            <a:r>
              <a:rPr lang="en-US" sz="2400" dirty="0" err="1"/>
              <a:t>zóna</a:t>
            </a:r>
            <a:r>
              <a:rPr lang="hu-HU" sz="2400" dirty="0"/>
              <a:t>”</a:t>
            </a:r>
            <a:r>
              <a:rPr lang="en-US" sz="2400" dirty="0"/>
              <a:t>, </a:t>
            </a:r>
            <a:r>
              <a:rPr lang="en-US" sz="2400" dirty="0" err="1"/>
              <a:t>ahol</a:t>
            </a:r>
            <a:r>
              <a:rPr lang="en-US" sz="2400" dirty="0"/>
              <a:t> </a:t>
            </a:r>
            <a:r>
              <a:rPr lang="en-US" sz="2400" dirty="0" err="1"/>
              <a:t>nem</a:t>
            </a:r>
            <a:r>
              <a:rPr lang="en-US" sz="2400" dirty="0"/>
              <a:t> </a:t>
            </a:r>
            <a:r>
              <a:rPr lang="en-US" sz="2400" dirty="0" err="1"/>
              <a:t>irányítjuk</a:t>
            </a:r>
            <a:r>
              <a:rPr lang="en-US" sz="2400" dirty="0"/>
              <a:t> a </a:t>
            </a:r>
            <a:r>
              <a:rPr lang="en-US" sz="2400" dirty="0" err="1"/>
              <a:t>kamerát</a:t>
            </a:r>
            <a:endParaRPr lang="en-US" sz="2400" dirty="0"/>
          </a:p>
          <a:p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ettől</a:t>
            </a:r>
            <a:r>
              <a:rPr lang="en-US" sz="2400" dirty="0"/>
              <a:t> </a:t>
            </a:r>
            <a:r>
              <a:rPr lang="en-US" sz="2400" dirty="0" err="1"/>
              <a:t>való</a:t>
            </a:r>
            <a:r>
              <a:rPr lang="en-US" sz="2400" dirty="0"/>
              <a:t> </a:t>
            </a:r>
            <a:r>
              <a:rPr lang="en-US" sz="2400" dirty="0" err="1"/>
              <a:t>távolság</a:t>
            </a:r>
            <a:r>
              <a:rPr lang="en-US" sz="2400" dirty="0"/>
              <a:t> </a:t>
            </a:r>
            <a:r>
              <a:rPr lang="en-US" sz="2400" dirty="0" err="1"/>
              <a:t>függvényében</a:t>
            </a:r>
            <a:r>
              <a:rPr lang="en-US" sz="2400" dirty="0"/>
              <a:t> </a:t>
            </a:r>
            <a:r>
              <a:rPr lang="en-US" sz="2400" dirty="0" err="1"/>
              <a:t>mozgassuk</a:t>
            </a:r>
            <a:r>
              <a:rPr lang="en-US" sz="2400" dirty="0"/>
              <a:t> a </a:t>
            </a:r>
            <a:r>
              <a:rPr lang="en-US" sz="2400" dirty="0" err="1"/>
              <a:t>kamerát</a:t>
            </a:r>
            <a:endParaRPr lang="en-US" sz="2400" dirty="0"/>
          </a:p>
          <a:p>
            <a:r>
              <a:rPr lang="en-US" sz="2400" dirty="0"/>
              <a:t>Update: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/>
              <a:t>Vector3 center = </a:t>
            </a:r>
            <a:r>
              <a:rPr lang="hu-HU" sz="1600" dirty="0" err="1"/>
              <a:t>spineMidPos.position</a:t>
            </a:r>
            <a:r>
              <a:rPr lang="hu-HU" sz="1600" dirty="0"/>
              <a:t> + </a:t>
            </a:r>
            <a:r>
              <a:rPr lang="hu-HU" sz="1600" dirty="0" err="1"/>
              <a:t>rightHandCalmZone</a:t>
            </a:r>
            <a:r>
              <a:rPr lang="hu-HU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err="1"/>
              <a:t>axisHorizontal</a:t>
            </a:r>
            <a:r>
              <a:rPr lang="hu-HU" sz="1600" dirty="0"/>
              <a:t> </a:t>
            </a:r>
            <a:r>
              <a:rPr lang="hu-HU" sz="1600" dirty="0"/>
              <a:t>= </a:t>
            </a:r>
            <a:r>
              <a:rPr lang="hu-HU" sz="1600" dirty="0" err="1"/>
              <a:t>getDist</a:t>
            </a:r>
            <a:r>
              <a:rPr lang="hu-HU" sz="1600" dirty="0"/>
              <a:t>(center, </a:t>
            </a:r>
            <a:r>
              <a:rPr lang="hu-HU" sz="1600" dirty="0" err="1"/>
              <a:t>rightHandPos.position</a:t>
            </a:r>
            <a:r>
              <a:rPr lang="hu-HU" sz="1600" dirty="0"/>
              <a:t>, </a:t>
            </a:r>
            <a:r>
              <a:rPr lang="hu-HU" sz="1600" dirty="0" err="1"/>
              <a:t>new</a:t>
            </a:r>
            <a:r>
              <a:rPr lang="hu-HU" sz="1600" dirty="0"/>
              <a:t> Vector3(1, 0, 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err="1"/>
              <a:t>axisVertical</a:t>
            </a:r>
            <a:r>
              <a:rPr lang="hu-HU" sz="1600" dirty="0"/>
              <a:t> </a:t>
            </a:r>
            <a:r>
              <a:rPr lang="hu-HU" sz="1600" dirty="0"/>
              <a:t>= -</a:t>
            </a:r>
            <a:r>
              <a:rPr lang="hu-HU" sz="1600" dirty="0" err="1"/>
              <a:t>getDist</a:t>
            </a:r>
            <a:r>
              <a:rPr lang="hu-HU" sz="1600" dirty="0"/>
              <a:t>(center, </a:t>
            </a:r>
            <a:r>
              <a:rPr lang="hu-HU" sz="1600" dirty="0" err="1"/>
              <a:t>rightHandPos.position</a:t>
            </a:r>
            <a:r>
              <a:rPr lang="hu-HU" sz="1600" dirty="0"/>
              <a:t>, </a:t>
            </a:r>
            <a:r>
              <a:rPr lang="hu-HU" sz="1600" dirty="0" err="1"/>
              <a:t>new</a:t>
            </a:r>
            <a:r>
              <a:rPr lang="hu-HU" sz="1600" dirty="0"/>
              <a:t> Vector3(0, 0, 1));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err="1"/>
              <a:t>axisMouseY</a:t>
            </a:r>
            <a:r>
              <a:rPr lang="hu-HU" sz="1600" dirty="0"/>
              <a:t> </a:t>
            </a:r>
            <a:r>
              <a:rPr lang="hu-HU" sz="1600" dirty="0"/>
              <a:t>= </a:t>
            </a:r>
            <a:r>
              <a:rPr lang="hu-HU" sz="1600" dirty="0" err="1"/>
              <a:t>getDist</a:t>
            </a:r>
            <a:r>
              <a:rPr lang="hu-HU" sz="1600" dirty="0"/>
              <a:t>(center, </a:t>
            </a:r>
            <a:r>
              <a:rPr lang="hu-HU" sz="1600" dirty="0" err="1"/>
              <a:t>rightHandPos.position</a:t>
            </a:r>
            <a:r>
              <a:rPr lang="hu-HU" sz="1600" dirty="0"/>
              <a:t>, </a:t>
            </a:r>
            <a:r>
              <a:rPr lang="hu-HU" sz="1600" dirty="0" err="1"/>
              <a:t>new</a:t>
            </a:r>
            <a:r>
              <a:rPr lang="hu-HU" sz="1600" dirty="0"/>
              <a:t> Vector3(0, 1, 0</a:t>
            </a:r>
            <a:r>
              <a:rPr lang="hu-HU" sz="1600" dirty="0"/>
              <a:t>));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/>
              <a:t>Input.GetAxis</a:t>
            </a:r>
            <a:r>
              <a:rPr lang="en-US" sz="1600" dirty="0"/>
              <a:t> </a:t>
            </a:r>
            <a:r>
              <a:rPr lang="en-US" sz="1600" dirty="0" err="1"/>
              <a:t>mintájára</a:t>
            </a:r>
            <a:r>
              <a:rPr lang="en-US" sz="1600" dirty="0"/>
              <a:t>: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err="1"/>
              <a:t>public</a:t>
            </a:r>
            <a:r>
              <a:rPr lang="hu-HU" sz="1600" dirty="0"/>
              <a:t> </a:t>
            </a:r>
            <a:r>
              <a:rPr lang="hu-HU" sz="1600" dirty="0" err="1"/>
              <a:t>float</a:t>
            </a:r>
            <a:r>
              <a:rPr lang="hu-HU" sz="1600" dirty="0"/>
              <a:t> </a:t>
            </a:r>
            <a:r>
              <a:rPr lang="hu-HU" sz="1600" dirty="0" err="1"/>
              <a:t>GetAxis</a:t>
            </a:r>
            <a:r>
              <a:rPr lang="hu-HU" sz="1600" dirty="0"/>
              <a:t>(</a:t>
            </a:r>
            <a:r>
              <a:rPr lang="hu-HU" sz="1600" dirty="0" err="1"/>
              <a:t>string</a:t>
            </a:r>
            <a:r>
              <a:rPr lang="hu-HU" sz="1600" dirty="0"/>
              <a:t> </a:t>
            </a:r>
            <a:r>
              <a:rPr lang="hu-HU" sz="1600" dirty="0" err="1"/>
              <a:t>axis</a:t>
            </a:r>
            <a:r>
              <a:rPr lang="hu-HU" sz="16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/>
              <a:t>        </a:t>
            </a:r>
            <a:r>
              <a:rPr lang="hu-HU" sz="1600" dirty="0" err="1"/>
              <a:t>switch</a:t>
            </a:r>
            <a:r>
              <a:rPr lang="hu-HU" sz="1600" dirty="0"/>
              <a:t>(</a:t>
            </a:r>
            <a:r>
              <a:rPr lang="hu-HU" sz="1600" dirty="0" err="1"/>
              <a:t>axis</a:t>
            </a:r>
            <a:r>
              <a:rPr lang="hu-HU" sz="1600" dirty="0"/>
              <a:t>)</a:t>
            </a:r>
            <a:r>
              <a:rPr lang="en-US" sz="1600" dirty="0"/>
              <a:t> </a:t>
            </a:r>
            <a:r>
              <a:rPr lang="hu-HU" sz="1600" dirty="0"/>
              <a:t>{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/>
              <a:t>           </a:t>
            </a:r>
            <a:r>
              <a:rPr lang="hu-HU" sz="1600" dirty="0" err="1"/>
              <a:t>case</a:t>
            </a:r>
            <a:r>
              <a:rPr lang="hu-HU" sz="1600" dirty="0"/>
              <a:t> </a:t>
            </a:r>
            <a:r>
              <a:rPr lang="hu-HU" sz="1600" dirty="0"/>
              <a:t>"Mouse X":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axisHorizontal</a:t>
            </a:r>
            <a:r>
              <a:rPr lang="hu-HU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/>
              <a:t>            </a:t>
            </a:r>
            <a:r>
              <a:rPr lang="hu-HU" sz="1600" dirty="0" err="1"/>
              <a:t>case</a:t>
            </a:r>
            <a:r>
              <a:rPr lang="hu-HU" sz="1600" dirty="0"/>
              <a:t> "</a:t>
            </a:r>
            <a:r>
              <a:rPr lang="hu-HU" sz="1600" dirty="0" err="1"/>
              <a:t>Vertical</a:t>
            </a:r>
            <a:r>
              <a:rPr lang="hu-HU" sz="1600" dirty="0"/>
              <a:t>":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axisVertical</a:t>
            </a:r>
            <a:r>
              <a:rPr lang="hu-HU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/>
              <a:t>            </a:t>
            </a:r>
            <a:r>
              <a:rPr lang="hu-HU" sz="1600" dirty="0" err="1"/>
              <a:t>case</a:t>
            </a:r>
            <a:r>
              <a:rPr lang="hu-HU" sz="1600" dirty="0"/>
              <a:t> "Mouse Y":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axisMouseY</a:t>
            </a:r>
            <a:r>
              <a:rPr lang="hu-HU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/>
              <a:t>            </a:t>
            </a:r>
            <a:r>
              <a:rPr lang="hu-HU" sz="1600" dirty="0" err="1"/>
              <a:t>default</a:t>
            </a:r>
            <a:r>
              <a:rPr lang="hu-HU" sz="1600" dirty="0"/>
              <a:t>: </a:t>
            </a:r>
            <a:r>
              <a:rPr lang="hu-HU" sz="1600" dirty="0" err="1"/>
              <a:t>return</a:t>
            </a:r>
            <a:r>
              <a:rPr lang="hu-HU" sz="1600" dirty="0"/>
              <a:t>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9614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2. </a:t>
            </a:r>
            <a:r>
              <a:rPr lang="en-US" sz="4000" dirty="0" err="1"/>
              <a:t>feladat</a:t>
            </a:r>
            <a:r>
              <a:rPr lang="en-US" sz="4000" dirty="0"/>
              <a:t>: Kinect </a:t>
            </a:r>
            <a:r>
              <a:rPr lang="en-US" sz="4000" dirty="0" err="1"/>
              <a:t>egér</a:t>
            </a:r>
            <a:r>
              <a:rPr lang="en-US" sz="4000" dirty="0"/>
              <a:t> (free camera)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Freeview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script: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/>
              <a:t>void Update () </a:t>
            </a:r>
            <a:r>
              <a:rPr lang="en-US" sz="16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/>
              <a:t>       …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     float </a:t>
            </a:r>
            <a:r>
              <a:rPr lang="en-US" sz="1600" dirty="0" err="1"/>
              <a:t>moveSpeedCurr</a:t>
            </a:r>
            <a:r>
              <a:rPr lang="en-US" sz="1600" dirty="0"/>
              <a:t> = </a:t>
            </a:r>
            <a:r>
              <a:rPr lang="en-US" sz="1600" dirty="0" err="1"/>
              <a:t>moveSpeed</a:t>
            </a:r>
            <a:r>
              <a:rPr lang="en-US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	float </a:t>
            </a:r>
            <a:r>
              <a:rPr lang="en-US" sz="1600" dirty="0" err="1"/>
              <a:t>dt</a:t>
            </a:r>
            <a:r>
              <a:rPr lang="en-US" sz="1600" dirty="0"/>
              <a:t> = </a:t>
            </a:r>
            <a:r>
              <a:rPr lang="en-US" sz="1600" dirty="0" err="1"/>
              <a:t>Time.deltaTime</a:t>
            </a:r>
            <a:r>
              <a:rPr lang="en-US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	Vector3 move = new Vector3(0,0,0);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	if </a:t>
            </a:r>
            <a:r>
              <a:rPr lang="en-US" sz="1600" dirty="0"/>
              <a:t>(</a:t>
            </a:r>
            <a:r>
              <a:rPr lang="en-US" sz="1600" strike="sngStrike" dirty="0">
                <a:solidFill>
                  <a:srgbClr val="FF0000"/>
                </a:solidFill>
              </a:rPr>
              <a:t>Input.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KinectInput.</a:t>
            </a:r>
            <a:r>
              <a:rPr lang="en-US" sz="1600" dirty="0" err="1"/>
              <a:t>GetAxis</a:t>
            </a:r>
            <a:r>
              <a:rPr lang="en-US" sz="1600" dirty="0"/>
              <a:t> </a:t>
            </a:r>
            <a:r>
              <a:rPr lang="en-US" sz="1600" dirty="0"/>
              <a:t>("Horizontal") &lt;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                                         </a:t>
            </a:r>
            <a:r>
              <a:rPr lang="en-US" sz="1600" dirty="0"/>
              <a:t>move = move + new Vector3(-1,0,0</a:t>
            </a:r>
            <a:r>
              <a:rPr lang="en-US" sz="16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/>
              <a:t>                                                     * </a:t>
            </a:r>
            <a:r>
              <a:rPr lang="en-US" sz="1600" dirty="0" err="1"/>
              <a:t>Mathf.Abs</a:t>
            </a:r>
            <a:r>
              <a:rPr lang="en-US" sz="1600" dirty="0"/>
              <a:t>(</a:t>
            </a:r>
            <a:r>
              <a:rPr lang="en-US" sz="1600" dirty="0" err="1"/>
              <a:t>KinectInput.GetAxis</a:t>
            </a:r>
            <a:r>
              <a:rPr lang="en-US" sz="1600" dirty="0"/>
              <a:t>("Horizontal"));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	</a:t>
            </a:r>
            <a:r>
              <a:rPr lang="en-US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/>
              <a:t>                                       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2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524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Mire jó egy mélységkamera?</vt:lpstr>
      <vt:lpstr>Kinect 2+Unity</vt:lpstr>
      <vt:lpstr>Kinect 2+Unity</vt:lpstr>
      <vt:lpstr>Skeleton tracking</vt:lpstr>
      <vt:lpstr>1. feladat: Kinect-vezérelt csontváz</vt:lpstr>
      <vt:lpstr>Inverz kinematika</vt:lpstr>
      <vt:lpstr>Inverz kinematika</vt:lpstr>
      <vt:lpstr>2. feladat: Kinect egér (free camera)</vt:lpstr>
      <vt:lpstr>2. feladat: Kinect egér (free camera)</vt:lpstr>
      <vt:lpstr>Gyors prototípus mozgásfelismeréshez: FAAST</vt:lpstr>
      <vt:lpstr>Gyors prototípus mozgásfelismeréshez: FAAST</vt:lpstr>
      <vt:lpstr>Házi feladat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2018-11-28T14:40:16Z</dcterms:created>
  <dcterms:modified xsi:type="dcterms:W3CDTF">2018-11-28T15:05:58Z</dcterms:modified>
</cp:coreProperties>
</file>