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71" r:id="rId12"/>
    <p:sldId id="267" r:id="rId13"/>
    <p:sldId id="268" r:id="rId14"/>
    <p:sldId id="269" r:id="rId15"/>
    <p:sldId id="270" r:id="rId16"/>
    <p:sldId id="266" r:id="rId17"/>
    <p:sldId id="272" r:id="rId18"/>
    <p:sldId id="273" r:id="rId19"/>
    <p:sldId id="275" r:id="rId20"/>
    <p:sldId id="276" r:id="rId21"/>
    <p:sldId id="277" r:id="rId22"/>
    <p:sldId id="274" r:id="rId23"/>
    <p:sldId id="278" r:id="rId24"/>
    <p:sldId id="279" r:id="rId25"/>
    <p:sldId id="281" r:id="rId26"/>
    <p:sldId id="280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2" r:id="rId37"/>
    <p:sldId id="291" r:id="rId38"/>
    <p:sldId id="293" r:id="rId39"/>
    <p:sldId id="294" r:id="rId40"/>
    <p:sldId id="295" r:id="rId4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B17024-5FAD-457D-AB66-8BAD3D7C165E}" type="datetimeFigureOut">
              <a:rPr lang="hu-HU" smtClean="0"/>
              <a:t>2016. 11. 09.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4E2467-9D4D-4B00-B1BC-99028A6EDF99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Create the MainSurfaceView.java</a:t>
            </a:r>
            <a:r>
              <a:rPr lang="en-US" baseline="0" dirty="0" smtClean="0"/>
              <a:t> file and paste these code lines to it. The </a:t>
            </a:r>
            <a:r>
              <a:rPr lang="en-US" baseline="0" dirty="0" err="1" smtClean="0"/>
              <a:t>MainSurfaceView</a:t>
            </a:r>
            <a:r>
              <a:rPr lang="en-US" baseline="0" dirty="0" smtClean="0"/>
              <a:t> extends the </a:t>
            </a:r>
            <a:r>
              <a:rPr lang="en-US" baseline="0" dirty="0" err="1" smtClean="0"/>
              <a:t>GLSurfaceView</a:t>
            </a:r>
            <a:r>
              <a:rPr lang="en-US" baseline="0" dirty="0" smtClean="0"/>
              <a:t> class. </a:t>
            </a:r>
            <a:r>
              <a:rPr lang="en-US" baseline="0" dirty="0" err="1" smtClean="0"/>
              <a:t>SurfaceView</a:t>
            </a:r>
            <a:r>
              <a:rPr lang="en-US" baseline="0" dirty="0" smtClean="0"/>
              <a:t> class is a blank area where we can draw and </a:t>
            </a:r>
            <a:r>
              <a:rPr lang="en-US" baseline="0" dirty="0" err="1" smtClean="0"/>
              <a:t>GLSurfaceView</a:t>
            </a:r>
            <a:r>
              <a:rPr lang="en-US" baseline="0" dirty="0" smtClean="0"/>
              <a:t> class is a draw area with an OpenGL context. </a:t>
            </a:r>
            <a:r>
              <a:rPr lang="en-US" baseline="0" dirty="0" err="1" smtClean="0"/>
              <a:t>GLSurfaceView</a:t>
            </a:r>
            <a:r>
              <a:rPr lang="en-US" baseline="0" dirty="0" smtClean="0"/>
              <a:t> classes will need a renderer class which controls what is drawn on the view.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36147-E20D-478E-AF70-541CF04DF55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Create the MainRenderer.java</a:t>
            </a:r>
            <a:r>
              <a:rPr lang="en-US" baseline="0" dirty="0" smtClean="0"/>
              <a:t> file and paste these code lines. This class is a </a:t>
            </a:r>
            <a:r>
              <a:rPr lang="en-US" baseline="0" dirty="0" err="1" smtClean="0"/>
              <a:t>GLSurfaceViewRenderer</a:t>
            </a:r>
            <a:r>
              <a:rPr lang="en-US" baseline="0" dirty="0" smtClean="0"/>
              <a:t> implementation and has callback functions when the OpenGL surface is created, changed (resized for e.g.), and when a new frame is drawn. When these callbacks are called the OpenGL context of the surface is ready, so we can now call OpenGL functions. If we have a look at this code we will find some familiar calls. Basically we have a wrapper class with type GL10, which has the same functions that are defined in the OpenGL API. So setting the clear color is simply calling the well known </a:t>
            </a:r>
            <a:r>
              <a:rPr lang="en-US" baseline="0" dirty="0" err="1" smtClean="0"/>
              <a:t>glClearColor</a:t>
            </a:r>
            <a:r>
              <a:rPr lang="en-US" baseline="0" dirty="0" smtClean="0"/>
              <a:t> method of the GL10 </a:t>
            </a:r>
            <a:r>
              <a:rPr lang="en-US" baseline="0" dirty="0" err="1" smtClean="0"/>
              <a:t>opject</a:t>
            </a:r>
            <a:r>
              <a:rPr lang="en-US" baseline="0" dirty="0" smtClean="0"/>
              <a:t>. Constants like GL_COLOR_BUFFER_BIT are also defined in this class. If we are familiar with glut for example we can say that we can place the initialization code we usually write before </a:t>
            </a:r>
            <a:r>
              <a:rPr lang="en-US" baseline="0" dirty="0" err="1" smtClean="0"/>
              <a:t>glutMainLoop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onSurfaceCreated</a:t>
            </a:r>
            <a:r>
              <a:rPr lang="en-US" baseline="0" dirty="0" smtClean="0"/>
              <a:t>. We place the code that handles window resize in </a:t>
            </a:r>
            <a:r>
              <a:rPr lang="en-US" baseline="0" dirty="0" err="1" smtClean="0"/>
              <a:t>onSurfaceChanged</a:t>
            </a:r>
            <a:r>
              <a:rPr lang="en-US" baseline="0" dirty="0" smtClean="0"/>
              <a:t>, and we should place rendering calls in </a:t>
            </a:r>
            <a:r>
              <a:rPr lang="en-US" baseline="0" dirty="0" err="1" smtClean="0"/>
              <a:t>onDrawFrame</a:t>
            </a:r>
            <a:r>
              <a:rPr lang="en-US" baseline="0" dirty="0" smtClean="0"/>
              <a:t>. By default </a:t>
            </a:r>
            <a:r>
              <a:rPr lang="en-US" baseline="0" dirty="0" err="1" smtClean="0"/>
              <a:t>onDrawFrame</a:t>
            </a:r>
            <a:r>
              <a:rPr lang="en-US" baseline="0" dirty="0" smtClean="0"/>
              <a:t> is called continuously, but we can also make it refresh only on demand.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36147-E20D-478E-AF70-541CF04DF55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Now we make a big step and modify our code to create a OpenGL</a:t>
            </a:r>
            <a:r>
              <a:rPr lang="en-US" baseline="0" dirty="0" smtClean="0"/>
              <a:t> window. We can add views not only using predefined layout files, but also from code. We will use the </a:t>
            </a:r>
            <a:r>
              <a:rPr lang="en-US" baseline="0" dirty="0" err="1" smtClean="0"/>
              <a:t>GLSurfaceView</a:t>
            </a:r>
            <a:r>
              <a:rPr lang="en-US" baseline="0" dirty="0" smtClean="0"/>
              <a:t> class as a main view of our activity.</a:t>
            </a:r>
          </a:p>
          <a:p>
            <a:r>
              <a:rPr lang="en-US" baseline="0" dirty="0" smtClean="0"/>
              <a:t>We have to create an instance of our own </a:t>
            </a:r>
            <a:r>
              <a:rPr lang="en-US" baseline="0" dirty="0" err="1" smtClean="0"/>
              <a:t>MainSurfaceView</a:t>
            </a:r>
            <a:r>
              <a:rPr lang="en-US" baseline="0" dirty="0" smtClean="0"/>
              <a:t> class which extends </a:t>
            </a:r>
            <a:r>
              <a:rPr lang="en-US" baseline="0" dirty="0" err="1" smtClean="0"/>
              <a:t>GLSurfaceView</a:t>
            </a:r>
            <a:r>
              <a:rPr lang="en-US" baseline="0" dirty="0" smtClean="0"/>
              <a:t> and set it as content view.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36147-E20D-478E-AF70-541CF04DF55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Now we should really</a:t>
            </a:r>
            <a:r>
              <a:rPr lang="en-US" baseline="0" dirty="0" smtClean="0"/>
              <a:t> render something: a quad for example. Our quad will need a float buffer that stores the vertex coordinates, we make the VB </a:t>
            </a:r>
            <a:r>
              <a:rPr lang="en-US" baseline="0" dirty="0" err="1" smtClean="0"/>
              <a:t>datamember</a:t>
            </a:r>
            <a:r>
              <a:rPr lang="en-US" baseline="0" dirty="0" smtClean="0"/>
              <a:t> to store this buffer. The quad will continuously rotate and the current rotation angle is stored in </a:t>
            </a:r>
            <a:r>
              <a:rPr lang="en-US" baseline="0" dirty="0" err="1" smtClean="0"/>
              <a:t>rotAngle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36147-E20D-478E-AF70-541CF04DF55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have to create the vertex position buffer in initialization time: create a float array, fill it with vertex positions, and create a </a:t>
            </a:r>
            <a:r>
              <a:rPr lang="en-US" dirty="0" err="1" smtClean="0"/>
              <a:t>FloatBuffer</a:t>
            </a:r>
            <a:r>
              <a:rPr lang="en-US" baseline="0" dirty="0" smtClean="0"/>
              <a:t> from it.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36147-E20D-478E-AF70-541CF04DF55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drawing function will</a:t>
            </a:r>
            <a:r>
              <a:rPr lang="en-US" baseline="0" dirty="0" smtClean="0"/>
              <a:t> clear the window first, then fill up the transformation matrix with a translation and a rotation. The rotation angle will be incremented in each frame, the rotation axis is the up(y) direction. Rendering is done with vertex arrays. We set vertex color to a red color. This will keep its value until the next </a:t>
            </a:r>
            <a:r>
              <a:rPr lang="en-US" baseline="0" dirty="0" err="1" smtClean="0"/>
              <a:t>glColor</a:t>
            </a:r>
            <a:r>
              <a:rPr lang="en-US" baseline="0" dirty="0" smtClean="0"/>
              <a:t>.. call (remember the state machine behavior of render APIs). First we state that the vertex positions will be filled from a vertex array, we give the pointer to the data storing position information and tell that each vertex will have a 3 component float position data, and finally draw 2 triangles (6 vertex, 3 for each triangle).  Note that we use OpenGL ES 1 here which is similar to OpenGL 1.3. We have all the fixed function things but </a:t>
            </a:r>
            <a:r>
              <a:rPr lang="en-US" baseline="0" dirty="0" err="1" smtClean="0"/>
              <a:t>glBegin-glEnd</a:t>
            </a:r>
            <a:r>
              <a:rPr lang="en-US" baseline="0" dirty="0" smtClean="0"/>
              <a:t> type of rendering is not allowed, we have to use vertex arrays.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36147-E20D-478E-AF70-541CF04DF55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should also set a projection matrix, we do it if the window is resized, as aspect ratio is needed. We used a perspective projection here.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36147-E20D-478E-AF70-541CF04DF55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28E48-3CF8-41C3-8B59-4FB74A265750}" type="datetimeFigureOut">
              <a:rPr lang="hu-HU" smtClean="0"/>
              <a:t>2016. 11. 09.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FA3B-E80A-43B1-97F3-EFAC01A5C370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28E48-3CF8-41C3-8B59-4FB74A265750}" type="datetimeFigureOut">
              <a:rPr lang="hu-HU" smtClean="0"/>
              <a:t>2016. 11. 09.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FA3B-E80A-43B1-97F3-EFAC01A5C370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28E48-3CF8-41C3-8B59-4FB74A265750}" type="datetimeFigureOut">
              <a:rPr lang="hu-HU" smtClean="0"/>
              <a:t>2016. 11. 09.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FA3B-E80A-43B1-97F3-EFAC01A5C370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28E48-3CF8-41C3-8B59-4FB74A265750}" type="datetimeFigureOut">
              <a:rPr lang="hu-HU" smtClean="0"/>
              <a:t>2016. 11. 09.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FA3B-E80A-43B1-97F3-EFAC01A5C370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28E48-3CF8-41C3-8B59-4FB74A265750}" type="datetimeFigureOut">
              <a:rPr lang="hu-HU" smtClean="0"/>
              <a:t>2016. 11. 09.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FA3B-E80A-43B1-97F3-EFAC01A5C370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28E48-3CF8-41C3-8B59-4FB74A265750}" type="datetimeFigureOut">
              <a:rPr lang="hu-HU" smtClean="0"/>
              <a:t>2016. 11. 09.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FA3B-E80A-43B1-97F3-EFAC01A5C370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28E48-3CF8-41C3-8B59-4FB74A265750}" type="datetimeFigureOut">
              <a:rPr lang="hu-HU" smtClean="0"/>
              <a:t>2016. 11. 09.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FA3B-E80A-43B1-97F3-EFAC01A5C370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28E48-3CF8-41C3-8B59-4FB74A265750}" type="datetimeFigureOut">
              <a:rPr lang="hu-HU" smtClean="0"/>
              <a:t>2016. 11. 09.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FA3B-E80A-43B1-97F3-EFAC01A5C370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28E48-3CF8-41C3-8B59-4FB74A265750}" type="datetimeFigureOut">
              <a:rPr lang="hu-HU" smtClean="0"/>
              <a:t>2016. 11. 09.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FA3B-E80A-43B1-97F3-EFAC01A5C370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28E48-3CF8-41C3-8B59-4FB74A265750}" type="datetimeFigureOut">
              <a:rPr lang="hu-HU" smtClean="0"/>
              <a:t>2016. 11. 09.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FA3B-E80A-43B1-97F3-EFAC01A5C370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28E48-3CF8-41C3-8B59-4FB74A265750}" type="datetimeFigureOut">
              <a:rPr lang="hu-HU" smtClean="0"/>
              <a:t>2016. 11. 09.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FA3B-E80A-43B1-97F3-EFAC01A5C370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28E48-3CF8-41C3-8B59-4FB74A265750}" type="datetimeFigureOut">
              <a:rPr lang="hu-HU" smtClean="0"/>
              <a:t>2016. 11. 09.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FFA3B-E80A-43B1-97F3-EFAC01A5C370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Android OpenGL </a:t>
            </a:r>
            <a:r>
              <a:rPr lang="en-US" dirty="0" err="1" smtClean="0"/>
              <a:t>alapok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OpenGL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OpenCV</a:t>
            </a:r>
            <a:r>
              <a:rPr lang="en-US" dirty="0" smtClean="0"/>
              <a:t> </a:t>
            </a:r>
            <a:r>
              <a:rPr lang="en-US" dirty="0" err="1" smtClean="0"/>
              <a:t>kamera</a:t>
            </a:r>
            <a:r>
              <a:rPr lang="en-US" dirty="0" smtClean="0"/>
              <a:t> </a:t>
            </a:r>
            <a:r>
              <a:rPr lang="en-US" dirty="0" err="1" smtClean="0"/>
              <a:t>nézet</a:t>
            </a:r>
            <a:r>
              <a:rPr lang="en-US" dirty="0" smtClean="0"/>
              <a:t> </a:t>
            </a:r>
            <a:r>
              <a:rPr lang="en-US" dirty="0" err="1" smtClean="0"/>
              <a:t>ötvözése</a:t>
            </a:r>
            <a:endParaRPr lang="hu-H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704850"/>
            <a:ext cx="9144000" cy="1143000"/>
          </a:xfrm>
        </p:spPr>
        <p:txBody>
          <a:bodyPr/>
          <a:lstStyle/>
          <a:p>
            <a:r>
              <a:rPr lang="en-US" dirty="0" smtClean="0"/>
              <a:t>Draw something - </a:t>
            </a:r>
            <a:r>
              <a:rPr lang="en-US" dirty="0" err="1" smtClean="0"/>
              <a:t>MainRenderer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92283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public void </a:t>
            </a:r>
            <a:r>
              <a:rPr lang="en-US" dirty="0" err="1" smtClean="0"/>
              <a:t>onSurfaceChanged</a:t>
            </a:r>
            <a:r>
              <a:rPr lang="en-US" dirty="0" smtClean="0"/>
              <a:t>(GL10 </a:t>
            </a:r>
            <a:r>
              <a:rPr lang="en-US" dirty="0" err="1" smtClean="0"/>
              <a:t>gl</a:t>
            </a:r>
            <a:r>
              <a:rPr lang="en-US" dirty="0" smtClean="0"/>
              <a:t>, </a:t>
            </a:r>
            <a:r>
              <a:rPr lang="en-US" dirty="0" err="1" smtClean="0"/>
              <a:t>int</a:t>
            </a:r>
            <a:r>
              <a:rPr lang="en-US" dirty="0" smtClean="0"/>
              <a:t> width, </a:t>
            </a:r>
            <a:r>
              <a:rPr lang="en-US" dirty="0" err="1" smtClean="0"/>
              <a:t>int</a:t>
            </a:r>
            <a:r>
              <a:rPr lang="en-US" dirty="0" smtClean="0"/>
              <a:t> height) {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err="1" smtClean="0"/>
              <a:t>windowWidth</a:t>
            </a:r>
            <a:r>
              <a:rPr lang="en-US" dirty="0" smtClean="0"/>
              <a:t> </a:t>
            </a:r>
            <a:r>
              <a:rPr lang="en-US" dirty="0"/>
              <a:t>= width;</a:t>
            </a:r>
          </a:p>
          <a:p>
            <a:pPr>
              <a:buNone/>
            </a:pPr>
            <a:r>
              <a:rPr lang="en-US" dirty="0"/>
              <a:t>     </a:t>
            </a:r>
            <a:r>
              <a:rPr lang="en-US" dirty="0" err="1" smtClean="0"/>
              <a:t>windowHeight</a:t>
            </a:r>
            <a:r>
              <a:rPr lang="en-US" dirty="0" smtClean="0"/>
              <a:t> </a:t>
            </a:r>
            <a:r>
              <a:rPr lang="en-US" dirty="0"/>
              <a:t>= height;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</a:t>
            </a:r>
            <a:r>
              <a:rPr lang="en-US" dirty="0" err="1" smtClean="0"/>
              <a:t>gl.glViewport</a:t>
            </a:r>
            <a:r>
              <a:rPr lang="en-US" dirty="0" smtClean="0"/>
              <a:t>(0, 0, width, height); </a:t>
            </a:r>
          </a:p>
          <a:p>
            <a:pPr>
              <a:buNone/>
            </a:pPr>
            <a:r>
              <a:rPr lang="en-US" dirty="0" smtClean="0"/>
              <a:t>     float ratio = (float) width / height;</a:t>
            </a:r>
          </a:p>
          <a:p>
            <a:pPr>
              <a:buNone/>
            </a:pPr>
            <a:r>
              <a:rPr lang="en-US" dirty="0" smtClean="0"/>
              <a:t>     </a:t>
            </a:r>
            <a:r>
              <a:rPr lang="en-US" dirty="0" err="1" smtClean="0"/>
              <a:t>gl.glMatrixMode</a:t>
            </a:r>
            <a:r>
              <a:rPr lang="en-US" dirty="0" smtClean="0"/>
              <a:t>(</a:t>
            </a:r>
            <a:r>
              <a:rPr lang="en-US" dirty="0" err="1" smtClean="0"/>
              <a:t>gl.GL_PROJECTION</a:t>
            </a:r>
            <a:r>
              <a:rPr lang="en-US" dirty="0" smtClean="0"/>
              <a:t>);</a:t>
            </a:r>
          </a:p>
          <a:p>
            <a:pPr>
              <a:buNone/>
            </a:pPr>
            <a:r>
              <a:rPr lang="en-US" dirty="0" smtClean="0"/>
              <a:t>     </a:t>
            </a:r>
            <a:r>
              <a:rPr lang="en-US" dirty="0" err="1" smtClean="0"/>
              <a:t>gl.glLoadIdentity</a:t>
            </a:r>
            <a:r>
              <a:rPr lang="en-US" dirty="0" smtClean="0"/>
              <a:t>();</a:t>
            </a:r>
          </a:p>
          <a:p>
            <a:pPr>
              <a:buNone/>
            </a:pPr>
            <a:r>
              <a:rPr lang="en-US" dirty="0" smtClean="0"/>
              <a:t>     </a:t>
            </a:r>
            <a:r>
              <a:rPr lang="en-US" dirty="0" err="1" smtClean="0"/>
              <a:t>gl.glFrustumf</a:t>
            </a:r>
            <a:r>
              <a:rPr lang="en-US" dirty="0" smtClean="0"/>
              <a:t>(-ratio, ratio, -1, 1, 1.0f, 10);     </a:t>
            </a:r>
          </a:p>
          <a:p>
            <a:pPr>
              <a:buNone/>
            </a:pPr>
            <a:r>
              <a:rPr lang="en-US" dirty="0" smtClean="0"/>
              <a:t>  }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Próba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MainRenderer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New imports</a:t>
            </a:r>
          </a:p>
          <a:p>
            <a:pPr lvl="1">
              <a:buNone/>
            </a:pPr>
            <a:r>
              <a:rPr lang="hu-HU" dirty="0"/>
              <a:t>import </a:t>
            </a:r>
            <a:r>
              <a:rPr lang="hu-HU" dirty="0" err="1" smtClean="0"/>
              <a:t>android.content.res.AssetManager</a:t>
            </a:r>
            <a:r>
              <a:rPr lang="hu-HU" dirty="0" smtClean="0"/>
              <a:t>;</a:t>
            </a:r>
            <a:endParaRPr lang="en-US" dirty="0" smtClean="0"/>
          </a:p>
          <a:p>
            <a:pPr lvl="1">
              <a:buNone/>
            </a:pPr>
            <a:r>
              <a:rPr lang="hu-HU" dirty="0" smtClean="0"/>
              <a:t>import </a:t>
            </a:r>
            <a:r>
              <a:rPr lang="hu-HU" dirty="0" err="1" smtClean="0"/>
              <a:t>android.graphics.Bitmap</a:t>
            </a:r>
            <a:r>
              <a:rPr lang="hu-HU" dirty="0" smtClean="0"/>
              <a:t>;</a:t>
            </a:r>
            <a:endParaRPr lang="en-US" dirty="0" smtClean="0"/>
          </a:p>
          <a:p>
            <a:pPr lvl="1">
              <a:buNone/>
            </a:pPr>
            <a:r>
              <a:rPr lang="hu-HU" dirty="0" smtClean="0"/>
              <a:t>import </a:t>
            </a:r>
            <a:r>
              <a:rPr lang="hu-HU" dirty="0" err="1" smtClean="0"/>
              <a:t>android.graphics.BitmapFactory</a:t>
            </a:r>
            <a:r>
              <a:rPr lang="hu-HU" dirty="0" smtClean="0"/>
              <a:t>;</a:t>
            </a:r>
            <a:endParaRPr lang="en-US" dirty="0" smtClean="0"/>
          </a:p>
          <a:p>
            <a:pPr lvl="1">
              <a:buNone/>
            </a:pPr>
            <a:r>
              <a:rPr lang="hu-HU" dirty="0"/>
              <a:t>import </a:t>
            </a:r>
            <a:r>
              <a:rPr lang="hu-HU" dirty="0" err="1" smtClean="0"/>
              <a:t>android.opengl.GLUtils</a:t>
            </a:r>
            <a:r>
              <a:rPr lang="hu-HU" dirty="0"/>
              <a:t>;</a:t>
            </a:r>
            <a:endParaRPr lang="en-US" dirty="0" smtClean="0"/>
          </a:p>
          <a:p>
            <a:r>
              <a:rPr lang="en-US" dirty="0" smtClean="0"/>
              <a:t>New members</a:t>
            </a:r>
          </a:p>
          <a:p>
            <a:pPr lvl="1">
              <a:buNone/>
            </a:pPr>
            <a:r>
              <a:rPr lang="hu-HU" dirty="0" err="1" smtClean="0"/>
              <a:t>protected</a:t>
            </a:r>
            <a:r>
              <a:rPr lang="hu-HU" dirty="0" smtClean="0"/>
              <a:t> </a:t>
            </a:r>
            <a:r>
              <a:rPr lang="hu-HU" dirty="0" err="1" smtClean="0"/>
              <a:t>FloatBuffer</a:t>
            </a:r>
            <a:r>
              <a:rPr lang="hu-HU" dirty="0" smtClean="0"/>
              <a:t> </a:t>
            </a:r>
            <a:r>
              <a:rPr lang="hu-HU" dirty="0"/>
              <a:t>TB </a:t>
            </a:r>
            <a:r>
              <a:rPr lang="hu-HU" dirty="0" smtClean="0"/>
              <a:t>= </a:t>
            </a:r>
            <a:r>
              <a:rPr lang="hu-HU" dirty="0"/>
              <a:t>null;</a:t>
            </a:r>
            <a:endParaRPr lang="en-US" dirty="0" smtClean="0"/>
          </a:p>
          <a:p>
            <a:pPr lvl="1">
              <a:buNone/>
            </a:pPr>
            <a:r>
              <a:rPr lang="en-US" dirty="0"/>
              <a:t>public </a:t>
            </a:r>
            <a:r>
              <a:rPr lang="en-US" dirty="0" err="1" smtClean="0"/>
              <a:t>AssetManager</a:t>
            </a:r>
            <a:r>
              <a:rPr lang="en-US" dirty="0" smtClean="0"/>
              <a:t> </a:t>
            </a:r>
            <a:r>
              <a:rPr lang="en-US" dirty="0" err="1"/>
              <a:t>assetManager</a:t>
            </a:r>
            <a:r>
              <a:rPr lang="en-US" dirty="0"/>
              <a:t> </a:t>
            </a:r>
            <a:r>
              <a:rPr lang="en-US" dirty="0" smtClean="0"/>
              <a:t>= null;</a:t>
            </a:r>
          </a:p>
          <a:p>
            <a:pPr lvl="1">
              <a:buNone/>
            </a:pPr>
            <a:r>
              <a:rPr lang="en-US" dirty="0" smtClean="0"/>
              <a:t>protected </a:t>
            </a:r>
            <a:r>
              <a:rPr lang="en-US" dirty="0" err="1"/>
              <a:t>int</a:t>
            </a:r>
            <a:r>
              <a:rPr lang="en-US" dirty="0" smtClean="0"/>
              <a:t>[] </a:t>
            </a:r>
            <a:r>
              <a:rPr lang="en-US" dirty="0" err="1"/>
              <a:t>textureIDs</a:t>
            </a:r>
            <a:r>
              <a:rPr lang="en-US" dirty="0"/>
              <a:t> </a:t>
            </a:r>
            <a:r>
              <a:rPr lang="en-US" dirty="0" smtClean="0"/>
              <a:t>= </a:t>
            </a:r>
            <a:r>
              <a:rPr lang="en-US" dirty="0"/>
              <a:t>new </a:t>
            </a:r>
            <a:r>
              <a:rPr lang="en-US" dirty="0" err="1"/>
              <a:t>int</a:t>
            </a:r>
            <a:r>
              <a:rPr lang="en-US" dirty="0" smtClean="0"/>
              <a:t>[</a:t>
            </a:r>
            <a:r>
              <a:rPr lang="en-US" dirty="0"/>
              <a:t>1</a:t>
            </a:r>
            <a:r>
              <a:rPr lang="en-US" dirty="0" smtClean="0"/>
              <a:t>]</a:t>
            </a:r>
            <a:r>
              <a:rPr lang="en-US" dirty="0"/>
              <a:t>;</a:t>
            </a:r>
            <a:endParaRPr lang="en-US" dirty="0" smtClean="0"/>
          </a:p>
          <a:p>
            <a:r>
              <a:rPr lang="en-US" dirty="0" smtClean="0"/>
              <a:t>Constructor</a:t>
            </a:r>
          </a:p>
          <a:p>
            <a:pPr lvl="1">
              <a:buNone/>
            </a:pPr>
            <a:r>
              <a:rPr lang="hu-HU" dirty="0" err="1"/>
              <a:t>assetManager</a:t>
            </a:r>
            <a:r>
              <a:rPr lang="hu-HU" dirty="0"/>
              <a:t> </a:t>
            </a:r>
            <a:r>
              <a:rPr lang="hu-HU" dirty="0" smtClean="0"/>
              <a:t>= </a:t>
            </a:r>
            <a:r>
              <a:rPr lang="hu-HU" dirty="0" err="1" smtClean="0"/>
              <a:t>context.getAssets</a:t>
            </a:r>
            <a:r>
              <a:rPr lang="hu-HU" dirty="0" smtClean="0"/>
              <a:t>()</a:t>
            </a:r>
            <a:r>
              <a:rPr lang="hu-HU" dirty="0"/>
              <a:t>;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MainRenderer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7912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hu-HU" dirty="0" err="1"/>
              <a:t>public</a:t>
            </a:r>
            <a:r>
              <a:rPr lang="hu-HU" dirty="0"/>
              <a:t> </a:t>
            </a:r>
            <a:r>
              <a:rPr lang="hu-HU" dirty="0" err="1"/>
              <a:t>void</a:t>
            </a:r>
            <a:r>
              <a:rPr lang="hu-HU" dirty="0"/>
              <a:t> </a:t>
            </a:r>
            <a:r>
              <a:rPr lang="hu-HU" dirty="0" err="1"/>
              <a:t>onSurfaceCreated</a:t>
            </a:r>
            <a:r>
              <a:rPr lang="hu-HU" dirty="0" smtClean="0"/>
              <a:t>(GL10 </a:t>
            </a:r>
            <a:r>
              <a:rPr lang="hu-HU" dirty="0" err="1" smtClean="0"/>
              <a:t>gl</a:t>
            </a:r>
            <a:r>
              <a:rPr lang="hu-HU" dirty="0"/>
              <a:t>, </a:t>
            </a:r>
            <a:r>
              <a:rPr lang="hu-HU" dirty="0" err="1" smtClean="0"/>
              <a:t>EGLConfig</a:t>
            </a:r>
            <a:r>
              <a:rPr lang="hu-HU" dirty="0" smtClean="0"/>
              <a:t> </a:t>
            </a:r>
            <a:r>
              <a:rPr lang="hu-HU" dirty="0" err="1" smtClean="0"/>
              <a:t>config</a:t>
            </a:r>
            <a:r>
              <a:rPr lang="hu-HU" dirty="0" smtClean="0"/>
              <a:t>) {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…</a:t>
            </a:r>
          </a:p>
          <a:p>
            <a:pPr>
              <a:buNone/>
            </a:pPr>
            <a:r>
              <a:rPr lang="hu-HU" dirty="0" err="1"/>
              <a:t>float</a:t>
            </a:r>
            <a:r>
              <a:rPr lang="hu-HU" dirty="0" smtClean="0"/>
              <a:t>[] </a:t>
            </a:r>
            <a:r>
              <a:rPr lang="hu-HU" dirty="0" err="1" smtClean="0"/>
              <a:t>TCoords</a:t>
            </a:r>
            <a:r>
              <a:rPr lang="hu-HU" dirty="0" smtClean="0"/>
              <a:t> = {</a:t>
            </a:r>
            <a:br>
              <a:rPr lang="hu-HU" dirty="0" smtClean="0"/>
            </a:br>
            <a:r>
              <a:rPr lang="hu-HU" dirty="0" smtClean="0"/>
              <a:t>        </a:t>
            </a:r>
            <a:r>
              <a:rPr lang="hu-HU" dirty="0"/>
              <a:t>0.0F, </a:t>
            </a:r>
            <a:r>
              <a:rPr lang="hu-HU" dirty="0" err="1"/>
              <a:t>0.0F</a:t>
            </a:r>
            <a:r>
              <a:rPr lang="hu-HU" dirty="0"/>
              <a:t>,</a:t>
            </a:r>
            <a:br>
              <a:rPr lang="hu-HU" dirty="0"/>
            </a:br>
            <a:r>
              <a:rPr lang="hu-HU" dirty="0"/>
              <a:t>        1.0F, 0.0F,</a:t>
            </a:r>
            <a:br>
              <a:rPr lang="hu-HU" dirty="0"/>
            </a:br>
            <a:r>
              <a:rPr lang="hu-HU" dirty="0"/>
              <a:t>        1.0F, </a:t>
            </a:r>
            <a:r>
              <a:rPr lang="hu-HU" dirty="0" err="1"/>
              <a:t>1.0F</a:t>
            </a:r>
            <a:r>
              <a:rPr lang="hu-HU" dirty="0"/>
              <a:t>,</a:t>
            </a:r>
            <a:br>
              <a:rPr lang="hu-HU" dirty="0"/>
            </a:br>
            <a:r>
              <a:rPr lang="hu-HU" dirty="0"/>
              <a:t>        0.0F, </a:t>
            </a:r>
            <a:r>
              <a:rPr lang="hu-HU" dirty="0" err="1"/>
              <a:t>0.0F</a:t>
            </a:r>
            <a:r>
              <a:rPr lang="hu-HU" dirty="0"/>
              <a:t>,</a:t>
            </a:r>
            <a:br>
              <a:rPr lang="hu-HU" dirty="0"/>
            </a:br>
            <a:r>
              <a:rPr lang="hu-HU" dirty="0"/>
              <a:t>        1.0F, </a:t>
            </a:r>
            <a:r>
              <a:rPr lang="hu-HU" dirty="0" err="1"/>
              <a:t>1.0F</a:t>
            </a:r>
            <a:r>
              <a:rPr lang="hu-HU" dirty="0"/>
              <a:t>,</a:t>
            </a:r>
            <a:br>
              <a:rPr lang="hu-HU" dirty="0"/>
            </a:br>
            <a:r>
              <a:rPr lang="hu-HU" dirty="0"/>
              <a:t>        0.0F, 1.0F</a:t>
            </a:r>
            <a:r>
              <a:rPr lang="hu-HU" dirty="0" smtClean="0"/>
              <a:t>}</a:t>
            </a:r>
            <a:r>
              <a:rPr lang="hu-HU" dirty="0"/>
              <a:t>;</a:t>
            </a:r>
            <a:br>
              <a:rPr lang="hu-HU" dirty="0"/>
            </a:br>
            <a:r>
              <a:rPr lang="hu-HU" dirty="0"/>
              <a:t/>
            </a:r>
            <a:br>
              <a:rPr lang="hu-HU" dirty="0"/>
            </a:br>
            <a:r>
              <a:rPr lang="hu-HU" dirty="0" err="1" smtClean="0"/>
              <a:t>ByteBuffer</a:t>
            </a:r>
            <a:r>
              <a:rPr lang="hu-HU" dirty="0" smtClean="0"/>
              <a:t> </a:t>
            </a:r>
            <a:r>
              <a:rPr lang="hu-HU" dirty="0" err="1" smtClean="0"/>
              <a:t>tbb</a:t>
            </a:r>
            <a:r>
              <a:rPr lang="hu-HU" dirty="0" smtClean="0"/>
              <a:t> = </a:t>
            </a:r>
            <a:r>
              <a:rPr lang="hu-HU" dirty="0" err="1" smtClean="0"/>
              <a:t>ByteBuffer.</a:t>
            </a:r>
            <a:r>
              <a:rPr lang="hu-HU" i="1" dirty="0" err="1" smtClean="0"/>
              <a:t>allocateDirect</a:t>
            </a:r>
            <a:r>
              <a:rPr lang="hu-HU" dirty="0" smtClean="0"/>
              <a:t>(</a:t>
            </a:r>
            <a:r>
              <a:rPr lang="hu-HU" dirty="0" err="1" smtClean="0"/>
              <a:t>TCoords.</a:t>
            </a:r>
            <a:r>
              <a:rPr lang="hu-HU" dirty="0" err="1"/>
              <a:t>length</a:t>
            </a:r>
            <a:r>
              <a:rPr lang="hu-HU" dirty="0"/>
              <a:t> </a:t>
            </a:r>
            <a:r>
              <a:rPr lang="hu-HU" dirty="0" smtClean="0"/>
              <a:t>* </a:t>
            </a:r>
            <a:r>
              <a:rPr lang="hu-HU" dirty="0"/>
              <a:t>4</a:t>
            </a:r>
            <a:r>
              <a:rPr lang="hu-HU" dirty="0" smtClean="0"/>
              <a:t>)</a:t>
            </a:r>
            <a:r>
              <a:rPr lang="hu-HU" dirty="0"/>
              <a:t>;</a:t>
            </a:r>
            <a:br>
              <a:rPr lang="hu-HU" dirty="0"/>
            </a:br>
            <a:r>
              <a:rPr lang="hu-HU" dirty="0" err="1" smtClean="0"/>
              <a:t>tbb.order</a:t>
            </a:r>
            <a:r>
              <a:rPr lang="hu-HU" dirty="0" smtClean="0"/>
              <a:t>(</a:t>
            </a:r>
            <a:r>
              <a:rPr lang="hu-HU" dirty="0" err="1" smtClean="0"/>
              <a:t>ByteOrder.</a:t>
            </a:r>
            <a:r>
              <a:rPr lang="hu-HU" i="1" dirty="0" err="1" smtClean="0"/>
              <a:t>nativeOrder</a:t>
            </a:r>
            <a:r>
              <a:rPr lang="hu-HU" dirty="0" smtClean="0"/>
              <a:t>())</a:t>
            </a:r>
            <a:r>
              <a:rPr lang="hu-HU" dirty="0"/>
              <a:t>;</a:t>
            </a:r>
            <a:br>
              <a:rPr lang="hu-HU" dirty="0"/>
            </a:br>
            <a:r>
              <a:rPr lang="hu-HU" dirty="0" err="1"/>
              <a:t>this</a:t>
            </a:r>
            <a:r>
              <a:rPr lang="hu-HU" dirty="0" err="1" smtClean="0"/>
              <a:t>.</a:t>
            </a:r>
            <a:r>
              <a:rPr lang="hu-HU" dirty="0" err="1"/>
              <a:t>TB</a:t>
            </a:r>
            <a:r>
              <a:rPr lang="hu-HU" dirty="0"/>
              <a:t> </a:t>
            </a:r>
            <a:r>
              <a:rPr lang="hu-HU" dirty="0" smtClean="0"/>
              <a:t>= </a:t>
            </a:r>
            <a:r>
              <a:rPr lang="hu-HU" dirty="0" err="1" smtClean="0"/>
              <a:t>tbb.asFloatBuffer</a:t>
            </a:r>
            <a:r>
              <a:rPr lang="hu-HU" dirty="0" smtClean="0"/>
              <a:t>()</a:t>
            </a:r>
            <a:r>
              <a:rPr lang="hu-HU" dirty="0"/>
              <a:t>;</a:t>
            </a:r>
            <a:br>
              <a:rPr lang="hu-HU" dirty="0"/>
            </a:br>
            <a:r>
              <a:rPr lang="hu-HU" dirty="0" err="1"/>
              <a:t>this</a:t>
            </a:r>
            <a:r>
              <a:rPr lang="hu-HU" dirty="0" err="1" smtClean="0"/>
              <a:t>.</a:t>
            </a:r>
            <a:r>
              <a:rPr lang="hu-HU" dirty="0" err="1"/>
              <a:t>TB</a:t>
            </a:r>
            <a:r>
              <a:rPr lang="hu-HU" dirty="0" err="1" smtClean="0"/>
              <a:t>.put</a:t>
            </a:r>
            <a:r>
              <a:rPr lang="hu-HU" dirty="0" smtClean="0"/>
              <a:t>(</a:t>
            </a:r>
            <a:r>
              <a:rPr lang="hu-HU" dirty="0" err="1" smtClean="0"/>
              <a:t>TCoords</a:t>
            </a:r>
            <a:r>
              <a:rPr lang="hu-HU" dirty="0" smtClean="0"/>
              <a:t>)</a:t>
            </a:r>
            <a:r>
              <a:rPr lang="hu-HU" dirty="0"/>
              <a:t>;</a:t>
            </a:r>
            <a:br>
              <a:rPr lang="hu-HU" dirty="0"/>
            </a:br>
            <a:r>
              <a:rPr lang="hu-HU" dirty="0" err="1"/>
              <a:t>this</a:t>
            </a:r>
            <a:r>
              <a:rPr lang="hu-HU" dirty="0" err="1" smtClean="0"/>
              <a:t>.</a:t>
            </a:r>
            <a:r>
              <a:rPr lang="hu-HU" dirty="0" err="1"/>
              <a:t>TB</a:t>
            </a:r>
            <a:r>
              <a:rPr lang="hu-HU" dirty="0" err="1" smtClean="0"/>
              <a:t>.position</a:t>
            </a:r>
            <a:r>
              <a:rPr lang="hu-HU" dirty="0" smtClean="0"/>
              <a:t>(</a:t>
            </a:r>
            <a:r>
              <a:rPr lang="hu-HU" dirty="0"/>
              <a:t>0</a:t>
            </a:r>
            <a:r>
              <a:rPr lang="hu-HU" dirty="0" smtClean="0"/>
              <a:t>)</a:t>
            </a:r>
            <a:r>
              <a:rPr lang="hu-HU" dirty="0"/>
              <a:t>;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hu-HU" dirty="0" err="1" smtClean="0"/>
              <a:t>loadTextures</a:t>
            </a:r>
            <a:r>
              <a:rPr lang="hu-HU" dirty="0" smtClean="0"/>
              <a:t>(</a:t>
            </a:r>
            <a:r>
              <a:rPr lang="hu-HU" dirty="0" err="1" smtClean="0"/>
              <a:t>gl</a:t>
            </a:r>
            <a:r>
              <a:rPr lang="hu-HU" dirty="0" smtClean="0"/>
              <a:t>)</a:t>
            </a:r>
            <a:r>
              <a:rPr lang="hu-HU" dirty="0"/>
              <a:t>;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}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MainRenderer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hu-HU" dirty="0" err="1" smtClean="0"/>
              <a:t>private</a:t>
            </a:r>
            <a:r>
              <a:rPr lang="hu-HU" dirty="0" smtClean="0"/>
              <a:t> </a:t>
            </a:r>
            <a:r>
              <a:rPr lang="hu-HU" dirty="0" err="1" smtClean="0"/>
              <a:t>void</a:t>
            </a:r>
            <a:r>
              <a:rPr lang="hu-HU" dirty="0" smtClean="0"/>
              <a:t> </a:t>
            </a:r>
            <a:r>
              <a:rPr lang="hu-HU" dirty="0" err="1" smtClean="0"/>
              <a:t>loadTextures</a:t>
            </a:r>
            <a:r>
              <a:rPr lang="hu-HU" dirty="0" smtClean="0"/>
              <a:t>(GL10 </a:t>
            </a:r>
            <a:r>
              <a:rPr lang="hu-HU" dirty="0" err="1" smtClean="0"/>
              <a:t>gl</a:t>
            </a:r>
            <a:r>
              <a:rPr lang="hu-HU" dirty="0" smtClean="0"/>
              <a:t>)</a:t>
            </a:r>
            <a:endParaRPr lang="en-US" dirty="0" smtClean="0"/>
          </a:p>
          <a:p>
            <a:pPr>
              <a:buNone/>
            </a:pPr>
            <a:r>
              <a:rPr lang="hu-HU" dirty="0" smtClean="0"/>
              <a:t>{</a:t>
            </a:r>
            <a:br>
              <a:rPr lang="hu-HU" dirty="0" smtClean="0"/>
            </a:br>
            <a:r>
              <a:rPr lang="hu-HU" dirty="0" err="1" smtClean="0"/>
              <a:t>gl.glGenTextures</a:t>
            </a:r>
            <a:r>
              <a:rPr lang="hu-HU" dirty="0" smtClean="0"/>
              <a:t>(1, </a:t>
            </a:r>
            <a:r>
              <a:rPr lang="hu-HU" dirty="0" err="1" smtClean="0"/>
              <a:t>textureIds</a:t>
            </a:r>
            <a:r>
              <a:rPr lang="hu-HU" dirty="0" smtClean="0"/>
              <a:t>, 0);</a:t>
            </a:r>
            <a:br>
              <a:rPr lang="hu-HU" dirty="0" smtClean="0"/>
            </a:br>
            <a:r>
              <a:rPr lang="hu-HU" dirty="0" smtClean="0"/>
              <a:t>Bitmap </a:t>
            </a:r>
            <a:r>
              <a:rPr lang="hu-HU" dirty="0" err="1" smtClean="0"/>
              <a:t>bitmap</a:t>
            </a:r>
            <a:r>
              <a:rPr lang="hu-HU" dirty="0" smtClean="0"/>
              <a:t>;</a:t>
            </a:r>
            <a:br>
              <a:rPr lang="hu-HU" dirty="0" smtClean="0"/>
            </a:br>
            <a:r>
              <a:rPr lang="en-US" dirty="0" smtClean="0"/>
              <a:t>t</a:t>
            </a:r>
            <a:r>
              <a:rPr lang="hu-HU" dirty="0" err="1" smtClean="0"/>
              <a:t>ry</a:t>
            </a:r>
            <a:r>
              <a:rPr lang="hu-HU" dirty="0" smtClean="0"/>
              <a:t>{</a:t>
            </a:r>
            <a:br>
              <a:rPr lang="hu-HU" dirty="0" smtClean="0"/>
            </a:br>
            <a:r>
              <a:rPr lang="hu-HU" dirty="0" smtClean="0"/>
              <a:t>        bitmap = </a:t>
            </a:r>
            <a:r>
              <a:rPr lang="hu-HU" dirty="0" err="1" smtClean="0"/>
              <a:t>BitmapFactory.</a:t>
            </a:r>
            <a:r>
              <a:rPr lang="hu-HU" i="1" dirty="0" err="1" smtClean="0"/>
              <a:t>decodeStream</a:t>
            </a:r>
            <a:r>
              <a:rPr lang="hu-HU" dirty="0" smtClean="0"/>
              <a:t>(</a:t>
            </a:r>
            <a:r>
              <a:rPr lang="hu-HU" dirty="0" err="1" smtClean="0"/>
              <a:t>assetManager.open</a:t>
            </a:r>
            <a:r>
              <a:rPr lang="hu-HU" dirty="0" smtClean="0"/>
              <a:t>("</a:t>
            </a:r>
            <a:r>
              <a:rPr lang="hu-HU" dirty="0" err="1" smtClean="0"/>
              <a:t>brick.jpg</a:t>
            </a:r>
            <a:r>
              <a:rPr lang="hu-HU" dirty="0" smtClean="0"/>
              <a:t>"));</a:t>
            </a:r>
            <a:br>
              <a:rPr lang="hu-HU" dirty="0" smtClean="0"/>
            </a:br>
            <a:r>
              <a:rPr lang="hu-HU" dirty="0" smtClean="0"/>
              <a:t>  </a:t>
            </a:r>
            <a:r>
              <a:rPr lang="hu-HU" dirty="0" err="1" smtClean="0"/>
              <a:t>catch</a:t>
            </a:r>
            <a:r>
              <a:rPr lang="hu-HU" dirty="0" smtClean="0"/>
              <a:t> (</a:t>
            </a:r>
            <a:r>
              <a:rPr lang="hu-HU" dirty="0" err="1" smtClean="0"/>
              <a:t>java.io.IOException</a:t>
            </a:r>
            <a:r>
              <a:rPr lang="hu-HU" dirty="0" smtClean="0"/>
              <a:t> e){</a:t>
            </a:r>
            <a:br>
              <a:rPr lang="hu-HU" dirty="0" smtClean="0"/>
            </a:br>
            <a:r>
              <a:rPr lang="hu-HU" dirty="0" smtClean="0"/>
              <a:t>        </a:t>
            </a:r>
            <a:r>
              <a:rPr lang="hu-HU" dirty="0" err="1" smtClean="0"/>
              <a:t>e.printStackTrace</a:t>
            </a:r>
            <a:r>
              <a:rPr lang="hu-HU" dirty="0" smtClean="0"/>
              <a:t>();</a:t>
            </a:r>
            <a:br>
              <a:rPr lang="hu-HU" dirty="0" smtClean="0"/>
            </a:br>
            <a:r>
              <a:rPr lang="hu-HU" dirty="0" smtClean="0"/>
              <a:t>        </a:t>
            </a:r>
            <a:r>
              <a:rPr lang="hu-HU" dirty="0" err="1" smtClean="0"/>
              <a:t>return</a:t>
            </a:r>
            <a:r>
              <a:rPr lang="hu-HU" dirty="0" smtClean="0"/>
              <a:t>;</a:t>
            </a:r>
            <a:br>
              <a:rPr lang="hu-HU" dirty="0" smtClean="0"/>
            </a:br>
            <a:r>
              <a:rPr lang="hu-HU" dirty="0" smtClean="0"/>
              <a:t> }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 </a:t>
            </a:r>
            <a:r>
              <a:rPr lang="en-US" dirty="0" smtClean="0"/>
              <a:t>g</a:t>
            </a:r>
            <a:r>
              <a:rPr lang="hu-HU" dirty="0" err="1" smtClean="0"/>
              <a:t>l.glBindTexture</a:t>
            </a:r>
            <a:r>
              <a:rPr lang="hu-HU" dirty="0" smtClean="0"/>
              <a:t>(</a:t>
            </a:r>
            <a:r>
              <a:rPr lang="hu-HU" dirty="0" err="1" smtClean="0"/>
              <a:t>gl.</a:t>
            </a:r>
            <a:r>
              <a:rPr lang="hu-HU" i="1" dirty="0" err="1" smtClean="0"/>
              <a:t>GL</a:t>
            </a:r>
            <a:r>
              <a:rPr lang="hu-HU" i="1" dirty="0" smtClean="0"/>
              <a:t>_TEXTURE_2D</a:t>
            </a:r>
            <a:r>
              <a:rPr lang="hu-HU" dirty="0" smtClean="0"/>
              <a:t>, </a:t>
            </a:r>
            <a:r>
              <a:rPr lang="hu-HU" dirty="0" err="1" smtClean="0"/>
              <a:t>this.id</a:t>
            </a:r>
            <a:r>
              <a:rPr lang="hu-HU" dirty="0" smtClean="0"/>
              <a:t>[0]);</a:t>
            </a:r>
            <a:br>
              <a:rPr lang="hu-HU" dirty="0" smtClean="0"/>
            </a:br>
            <a:r>
              <a:rPr lang="hu-HU" dirty="0" smtClean="0"/>
              <a:t> </a:t>
            </a:r>
            <a:r>
              <a:rPr lang="en-US" dirty="0" smtClean="0"/>
              <a:t>g</a:t>
            </a:r>
            <a:r>
              <a:rPr lang="hu-HU" dirty="0" err="1" smtClean="0"/>
              <a:t>l.glTexParameterx</a:t>
            </a:r>
            <a:r>
              <a:rPr lang="hu-HU" dirty="0" smtClean="0"/>
              <a:t>(</a:t>
            </a:r>
            <a:r>
              <a:rPr lang="hu-HU" dirty="0" err="1" smtClean="0"/>
              <a:t>gl.</a:t>
            </a:r>
            <a:r>
              <a:rPr lang="hu-HU" i="1" dirty="0" err="1" smtClean="0"/>
              <a:t>GL</a:t>
            </a:r>
            <a:r>
              <a:rPr lang="hu-HU" i="1" dirty="0" smtClean="0"/>
              <a:t>_TEXTURE_2D</a:t>
            </a:r>
            <a:r>
              <a:rPr lang="hu-HU" dirty="0" smtClean="0"/>
              <a:t>, </a:t>
            </a:r>
            <a:r>
              <a:rPr lang="hu-HU" dirty="0" err="1" smtClean="0"/>
              <a:t>gl.</a:t>
            </a:r>
            <a:r>
              <a:rPr lang="hu-HU" i="1" dirty="0" err="1" smtClean="0"/>
              <a:t>GL</a:t>
            </a:r>
            <a:r>
              <a:rPr lang="hu-HU" i="1" dirty="0" smtClean="0"/>
              <a:t>_TEXTURE_MIN_FILTER</a:t>
            </a:r>
            <a:r>
              <a:rPr lang="hu-HU" dirty="0" smtClean="0"/>
              <a:t>, </a:t>
            </a:r>
            <a:r>
              <a:rPr lang="hu-HU" dirty="0" err="1" smtClean="0"/>
              <a:t>gl.</a:t>
            </a:r>
            <a:r>
              <a:rPr lang="hu-HU" i="1" dirty="0" err="1" smtClean="0"/>
              <a:t>GL</a:t>
            </a:r>
            <a:r>
              <a:rPr lang="hu-HU" i="1" dirty="0" smtClean="0"/>
              <a:t>_NEAREST</a:t>
            </a:r>
            <a:r>
              <a:rPr lang="hu-HU" dirty="0" smtClean="0"/>
              <a:t>);</a:t>
            </a:r>
            <a:br>
              <a:rPr lang="hu-HU" dirty="0" smtClean="0"/>
            </a:br>
            <a:r>
              <a:rPr lang="hu-HU" dirty="0" smtClean="0"/>
              <a:t> </a:t>
            </a:r>
            <a:r>
              <a:rPr lang="hu-HU" dirty="0" err="1" smtClean="0"/>
              <a:t>gl.glTexParameterx</a:t>
            </a:r>
            <a:r>
              <a:rPr lang="hu-HU" dirty="0" smtClean="0"/>
              <a:t>(</a:t>
            </a:r>
            <a:r>
              <a:rPr lang="hu-HU" dirty="0" err="1" smtClean="0"/>
              <a:t>gl.</a:t>
            </a:r>
            <a:r>
              <a:rPr lang="hu-HU" i="1" dirty="0" err="1" smtClean="0"/>
              <a:t>GL</a:t>
            </a:r>
            <a:r>
              <a:rPr lang="hu-HU" i="1" dirty="0" smtClean="0"/>
              <a:t>_TEXTURE_2D</a:t>
            </a:r>
            <a:r>
              <a:rPr lang="hu-HU" dirty="0" smtClean="0"/>
              <a:t>, </a:t>
            </a:r>
            <a:r>
              <a:rPr lang="hu-HU" dirty="0" err="1" smtClean="0"/>
              <a:t>gl.</a:t>
            </a:r>
            <a:r>
              <a:rPr lang="hu-HU" i="1" dirty="0" err="1" smtClean="0"/>
              <a:t>GL</a:t>
            </a:r>
            <a:r>
              <a:rPr lang="hu-HU" i="1" dirty="0" smtClean="0"/>
              <a:t>_TEXTURE_MAG_FILTER</a:t>
            </a:r>
            <a:r>
              <a:rPr lang="hu-HU" dirty="0" smtClean="0"/>
              <a:t>, </a:t>
            </a:r>
            <a:r>
              <a:rPr lang="hu-HU" dirty="0" err="1" smtClean="0"/>
              <a:t>gl.</a:t>
            </a:r>
            <a:r>
              <a:rPr lang="hu-HU" i="1" dirty="0" err="1" smtClean="0"/>
              <a:t>GL</a:t>
            </a:r>
            <a:r>
              <a:rPr lang="hu-HU" i="1" dirty="0" smtClean="0"/>
              <a:t>_NEAREST</a:t>
            </a:r>
            <a:r>
              <a:rPr lang="hu-HU" dirty="0" smtClean="0"/>
              <a:t>);</a:t>
            </a:r>
            <a:br>
              <a:rPr lang="hu-HU" dirty="0" smtClean="0"/>
            </a:br>
            <a:r>
              <a:rPr lang="hu-HU" dirty="0" smtClean="0"/>
              <a:t> GLUtils.</a:t>
            </a:r>
            <a:r>
              <a:rPr lang="hu-HU" i="1" dirty="0" smtClean="0"/>
              <a:t>texImage2D</a:t>
            </a:r>
            <a:r>
              <a:rPr lang="hu-HU" dirty="0" smtClean="0"/>
              <a:t>(</a:t>
            </a:r>
            <a:r>
              <a:rPr lang="hu-HU" dirty="0" err="1" smtClean="0"/>
              <a:t>gl.</a:t>
            </a:r>
            <a:r>
              <a:rPr lang="hu-HU" i="1" dirty="0" err="1" smtClean="0"/>
              <a:t>GL</a:t>
            </a:r>
            <a:r>
              <a:rPr lang="hu-HU" i="1" dirty="0" smtClean="0"/>
              <a:t>_TEXTURE_2D</a:t>
            </a:r>
            <a:r>
              <a:rPr lang="hu-HU" dirty="0" smtClean="0"/>
              <a:t>, 0, bitmap, 0);</a:t>
            </a:r>
            <a:br>
              <a:rPr lang="hu-HU" dirty="0" smtClean="0"/>
            </a:br>
            <a:r>
              <a:rPr lang="hu-HU" dirty="0" smtClean="0"/>
              <a:t> </a:t>
            </a:r>
            <a:r>
              <a:rPr lang="hu-HU" dirty="0" err="1" smtClean="0"/>
              <a:t>bitmap.recycle</a:t>
            </a:r>
            <a:r>
              <a:rPr lang="hu-HU" dirty="0" smtClean="0"/>
              <a:t>()</a:t>
            </a:r>
            <a:r>
              <a:rPr lang="en-US" dirty="0" smtClean="0"/>
              <a:t>;</a:t>
            </a:r>
          </a:p>
          <a:p>
            <a:pPr>
              <a:buNone/>
            </a:pPr>
            <a:r>
              <a:rPr lang="hu-HU" dirty="0" smtClean="0"/>
              <a:t>}</a:t>
            </a:r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MainRenderer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public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void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onDrawFrame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(GL10 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gl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) {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…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hu-HU" dirty="0" err="1" smtClean="0"/>
              <a:t>gl.glEnable</a:t>
            </a:r>
            <a:r>
              <a:rPr lang="hu-HU" dirty="0" smtClean="0"/>
              <a:t>(</a:t>
            </a:r>
            <a:r>
              <a:rPr lang="hu-HU" dirty="0" err="1" smtClean="0"/>
              <a:t>gl.</a:t>
            </a:r>
            <a:r>
              <a:rPr lang="hu-HU" i="1" dirty="0" err="1" smtClean="0"/>
              <a:t>GL</a:t>
            </a:r>
            <a:r>
              <a:rPr lang="hu-HU" i="1" dirty="0" smtClean="0"/>
              <a:t>_TEXTURE_2D</a:t>
            </a:r>
            <a:r>
              <a:rPr lang="hu-HU" dirty="0" smtClean="0"/>
              <a:t>)</a:t>
            </a:r>
            <a:r>
              <a:rPr lang="hu-HU" dirty="0"/>
              <a:t>;</a:t>
            </a:r>
            <a:br>
              <a:rPr lang="hu-HU" dirty="0"/>
            </a:br>
            <a:r>
              <a:rPr lang="hu-HU" dirty="0" err="1" smtClean="0"/>
              <a:t>gl.glBindTexture</a:t>
            </a:r>
            <a:r>
              <a:rPr lang="hu-HU" dirty="0" smtClean="0"/>
              <a:t>(</a:t>
            </a:r>
            <a:r>
              <a:rPr lang="hu-HU" dirty="0" err="1" smtClean="0"/>
              <a:t>gl.</a:t>
            </a:r>
            <a:r>
              <a:rPr lang="hu-HU" i="1" dirty="0" err="1"/>
              <a:t>GL</a:t>
            </a:r>
            <a:r>
              <a:rPr lang="hu-HU" i="1" dirty="0"/>
              <a:t>_TEXTURE_2D</a:t>
            </a:r>
            <a:r>
              <a:rPr lang="hu-HU" dirty="0"/>
              <a:t>, </a:t>
            </a:r>
            <a:r>
              <a:rPr lang="hu-HU" dirty="0" err="1"/>
              <a:t>textureIDs</a:t>
            </a:r>
            <a:r>
              <a:rPr lang="hu-HU" dirty="0" smtClean="0"/>
              <a:t>[</a:t>
            </a:r>
            <a:r>
              <a:rPr lang="hu-HU" dirty="0"/>
              <a:t>0</a:t>
            </a:r>
            <a:r>
              <a:rPr lang="hu-HU" dirty="0" smtClean="0"/>
              <a:t>])</a:t>
            </a:r>
            <a:r>
              <a:rPr lang="hu-HU" dirty="0"/>
              <a:t>;</a:t>
            </a:r>
            <a:br>
              <a:rPr lang="hu-HU" dirty="0"/>
            </a:br>
            <a:r>
              <a:rPr lang="hu-HU" dirty="0" err="1" smtClean="0"/>
              <a:t>gl.glEnableClientState</a:t>
            </a:r>
            <a:r>
              <a:rPr lang="hu-HU" dirty="0" smtClean="0"/>
              <a:t>(</a:t>
            </a:r>
            <a:r>
              <a:rPr lang="hu-HU" dirty="0" err="1" smtClean="0"/>
              <a:t>gl.</a:t>
            </a:r>
            <a:r>
              <a:rPr lang="hu-HU" i="1" dirty="0" err="1"/>
              <a:t>GL</a:t>
            </a:r>
            <a:r>
              <a:rPr lang="hu-HU" i="1" dirty="0"/>
              <a:t>_TEXTURE_COORD_ARRAY</a:t>
            </a:r>
            <a:r>
              <a:rPr lang="hu-HU" dirty="0" smtClean="0"/>
              <a:t>)</a:t>
            </a:r>
            <a:r>
              <a:rPr lang="hu-HU" dirty="0"/>
              <a:t>;</a:t>
            </a:r>
            <a:br>
              <a:rPr lang="hu-HU" dirty="0"/>
            </a:br>
            <a:r>
              <a:rPr lang="hu-HU" dirty="0" err="1" smtClean="0"/>
              <a:t>gl.glTexCoordPointer</a:t>
            </a:r>
            <a:r>
              <a:rPr lang="hu-HU" dirty="0" smtClean="0"/>
              <a:t>(</a:t>
            </a:r>
            <a:r>
              <a:rPr lang="hu-HU" dirty="0"/>
              <a:t>2, </a:t>
            </a:r>
            <a:r>
              <a:rPr lang="hu-HU" dirty="0" err="1" smtClean="0"/>
              <a:t>gl.</a:t>
            </a:r>
            <a:r>
              <a:rPr lang="hu-HU" i="1" dirty="0" err="1"/>
              <a:t>GL</a:t>
            </a:r>
            <a:r>
              <a:rPr lang="hu-HU" i="1" dirty="0"/>
              <a:t>_FLOAT</a:t>
            </a:r>
            <a:r>
              <a:rPr lang="hu-HU" dirty="0"/>
              <a:t>, 0, </a:t>
            </a:r>
            <a:r>
              <a:rPr lang="hu-HU" dirty="0" err="1"/>
              <a:t>this</a:t>
            </a:r>
            <a:r>
              <a:rPr lang="hu-HU" dirty="0" err="1" smtClean="0"/>
              <a:t>.</a:t>
            </a:r>
            <a:r>
              <a:rPr lang="hu-HU" dirty="0" err="1"/>
              <a:t>TB</a:t>
            </a:r>
            <a:r>
              <a:rPr lang="hu-HU" dirty="0" smtClean="0"/>
              <a:t>)</a:t>
            </a:r>
            <a:r>
              <a:rPr lang="hu-HU" dirty="0"/>
              <a:t>;</a:t>
            </a:r>
            <a:br>
              <a:rPr lang="hu-HU" dirty="0"/>
            </a:b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gl.glEnableClientState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gl.</a:t>
            </a:r>
            <a:r>
              <a:rPr lang="hu-HU" i="1" dirty="0" err="1">
                <a:solidFill>
                  <a:schemeClr val="bg1">
                    <a:lumMod val="50000"/>
                  </a:schemeClr>
                </a:solidFill>
              </a:rPr>
              <a:t>GL</a:t>
            </a:r>
            <a:r>
              <a:rPr lang="hu-HU" i="1" dirty="0">
                <a:solidFill>
                  <a:schemeClr val="bg1">
                    <a:lumMod val="50000"/>
                  </a:schemeClr>
                </a:solidFill>
              </a:rPr>
              <a:t>_VERTEX_ARRAY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;</a:t>
            </a:r>
            <a:br>
              <a:rPr lang="hu-HU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gl.glVertexPointer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3, 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gl.</a:t>
            </a:r>
            <a:r>
              <a:rPr lang="hu-HU" i="1" dirty="0" err="1">
                <a:solidFill>
                  <a:schemeClr val="bg1">
                    <a:lumMod val="50000"/>
                  </a:schemeClr>
                </a:solidFill>
              </a:rPr>
              <a:t>GL</a:t>
            </a:r>
            <a:r>
              <a:rPr lang="hu-HU" i="1" dirty="0">
                <a:solidFill>
                  <a:schemeClr val="bg1">
                    <a:lumMod val="50000"/>
                  </a:schemeClr>
                </a:solidFill>
              </a:rPr>
              <a:t>_FLOAT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, 0,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this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VB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;</a:t>
            </a:r>
            <a:br>
              <a:rPr lang="hu-HU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gl.glDrawArrays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gl.</a:t>
            </a:r>
            <a:r>
              <a:rPr lang="hu-HU" i="1" dirty="0" err="1">
                <a:solidFill>
                  <a:schemeClr val="bg1">
                    <a:lumMod val="50000"/>
                  </a:schemeClr>
                </a:solidFill>
              </a:rPr>
              <a:t>GL</a:t>
            </a:r>
            <a:r>
              <a:rPr lang="hu-HU" i="1" dirty="0">
                <a:solidFill>
                  <a:schemeClr val="bg1">
                    <a:lumMod val="50000"/>
                  </a:schemeClr>
                </a:solidFill>
              </a:rPr>
              <a:t>_TRIANGLES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, 0, 6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;</a:t>
            </a:r>
            <a:br>
              <a:rPr lang="hu-HU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gl.glDisableClientState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gl.</a:t>
            </a:r>
            <a:r>
              <a:rPr lang="hu-HU" i="1" dirty="0" err="1">
                <a:solidFill>
                  <a:schemeClr val="bg1">
                    <a:lumMod val="50000"/>
                  </a:schemeClr>
                </a:solidFill>
              </a:rPr>
              <a:t>GL</a:t>
            </a:r>
            <a:r>
              <a:rPr lang="hu-HU" i="1" dirty="0">
                <a:solidFill>
                  <a:schemeClr val="bg1">
                    <a:lumMod val="50000"/>
                  </a:schemeClr>
                </a:solidFill>
              </a:rPr>
              <a:t>_VERTEX_ARRAY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;</a:t>
            </a:r>
            <a:r>
              <a:rPr lang="hu-HU" dirty="0"/>
              <a:t/>
            </a:r>
            <a:br>
              <a:rPr lang="hu-HU" dirty="0"/>
            </a:br>
            <a:r>
              <a:rPr lang="hu-HU" dirty="0" err="1" smtClean="0"/>
              <a:t>gl.glDisableClientState</a:t>
            </a:r>
            <a:r>
              <a:rPr lang="hu-HU" dirty="0" smtClean="0"/>
              <a:t>(</a:t>
            </a:r>
            <a:r>
              <a:rPr lang="hu-HU" dirty="0" err="1" smtClean="0"/>
              <a:t>gl.</a:t>
            </a:r>
            <a:r>
              <a:rPr lang="hu-HU" i="1" dirty="0" err="1"/>
              <a:t>GL</a:t>
            </a:r>
            <a:r>
              <a:rPr lang="hu-HU" i="1" dirty="0"/>
              <a:t>_TEXTURE_COORD_ARRAY</a:t>
            </a:r>
            <a:r>
              <a:rPr lang="hu-HU" dirty="0" smtClean="0"/>
              <a:t>)</a:t>
            </a:r>
            <a:r>
              <a:rPr lang="hu-HU" dirty="0"/>
              <a:t>;</a:t>
            </a:r>
            <a:br>
              <a:rPr lang="hu-HU" dirty="0"/>
            </a:br>
            <a:r>
              <a:rPr lang="hu-HU" dirty="0" err="1" smtClean="0"/>
              <a:t>gl.glDisable</a:t>
            </a:r>
            <a:r>
              <a:rPr lang="hu-HU" dirty="0" smtClean="0"/>
              <a:t>(</a:t>
            </a:r>
            <a:r>
              <a:rPr lang="hu-HU" dirty="0" err="1" smtClean="0"/>
              <a:t>gl.</a:t>
            </a:r>
            <a:r>
              <a:rPr lang="hu-HU" i="1" dirty="0" err="1"/>
              <a:t>GL</a:t>
            </a:r>
            <a:r>
              <a:rPr lang="hu-HU" i="1" dirty="0"/>
              <a:t>_TEXTURE_2D</a:t>
            </a:r>
            <a:r>
              <a:rPr lang="hu-HU" dirty="0" smtClean="0"/>
              <a:t>);</a:t>
            </a:r>
            <a:endParaRPr lang="en-US" dirty="0" smtClean="0"/>
          </a:p>
          <a:p>
            <a:pPr>
              <a:buNone/>
            </a:pPr>
            <a:r>
              <a:rPr lang="en-US" dirty="0"/>
              <a:t>}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Assets </a:t>
            </a:r>
            <a:r>
              <a:rPr lang="en-US" dirty="0" err="1" smtClean="0"/>
              <a:t>mappa</a:t>
            </a:r>
            <a:r>
              <a:rPr lang="en-US" dirty="0" smtClean="0"/>
              <a:t> </a:t>
            </a:r>
            <a:r>
              <a:rPr lang="en-US" dirty="0" err="1" smtClean="0"/>
              <a:t>létrehozása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Brick.jpg</a:t>
            </a:r>
            <a:r>
              <a:rPr lang="en-US" dirty="0" smtClean="0"/>
              <a:t>-t </a:t>
            </a:r>
            <a:r>
              <a:rPr lang="en-US" dirty="0" err="1" smtClean="0"/>
              <a:t>másoljuk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assets </a:t>
            </a:r>
            <a:r>
              <a:rPr lang="en-US" dirty="0" err="1" smtClean="0"/>
              <a:t>mappába</a:t>
            </a: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362200"/>
            <a:ext cx="8323036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Próba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50" y="1752600"/>
            <a:ext cx="6057900" cy="435292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osztályok</a:t>
            </a:r>
            <a:r>
              <a:rPr lang="en-US" dirty="0" smtClean="0"/>
              <a:t> (</a:t>
            </a:r>
            <a:r>
              <a:rPr lang="en-US" dirty="0" err="1" smtClean="0"/>
              <a:t>már</a:t>
            </a:r>
            <a:r>
              <a:rPr lang="en-US" dirty="0" smtClean="0"/>
              <a:t> </a:t>
            </a:r>
            <a:r>
              <a:rPr lang="en-US" dirty="0" err="1" smtClean="0"/>
              <a:t>kész</a:t>
            </a:r>
            <a:r>
              <a:rPr lang="en-US" dirty="0" smtClean="0"/>
              <a:t> </a:t>
            </a:r>
            <a:r>
              <a:rPr lang="en-US" dirty="0" err="1" smtClean="0"/>
              <a:t>vannak</a:t>
            </a:r>
            <a:r>
              <a:rPr lang="en-US" dirty="0" smtClean="0"/>
              <a:t>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Globals</a:t>
            </a:r>
            <a:endParaRPr lang="en-US" dirty="0" smtClean="0"/>
          </a:p>
          <a:p>
            <a:r>
              <a:rPr lang="en-US" dirty="0" smtClean="0"/>
              <a:t>Resource</a:t>
            </a:r>
          </a:p>
          <a:p>
            <a:r>
              <a:rPr lang="en-US" dirty="0" smtClean="0"/>
              <a:t>Texture</a:t>
            </a:r>
          </a:p>
          <a:p>
            <a:r>
              <a:rPr lang="en-US" dirty="0" smtClean="0"/>
              <a:t>Material</a:t>
            </a:r>
          </a:p>
          <a:p>
            <a:r>
              <a:rPr lang="en-US" dirty="0" smtClean="0"/>
              <a:t>Mesh</a:t>
            </a:r>
          </a:p>
          <a:p>
            <a:r>
              <a:rPr lang="en-US" dirty="0" smtClean="0"/>
              <a:t>Quad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725185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MainRenderer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tagváltozók</a:t>
            </a:r>
            <a:endParaRPr lang="en-US" dirty="0" smtClean="0"/>
          </a:p>
          <a:p>
            <a:pPr lvl="1"/>
            <a:r>
              <a:rPr lang="hu-HU" dirty="0" err="1"/>
              <a:t>Material</a:t>
            </a:r>
            <a:r>
              <a:rPr lang="hu-HU" dirty="0"/>
              <a:t> m; </a:t>
            </a:r>
          </a:p>
          <a:p>
            <a:pPr lvl="1"/>
            <a:r>
              <a:rPr lang="hu-HU" dirty="0" err="1" smtClean="0"/>
              <a:t>Texture</a:t>
            </a:r>
            <a:r>
              <a:rPr lang="hu-HU" dirty="0" smtClean="0"/>
              <a:t> </a:t>
            </a:r>
            <a:r>
              <a:rPr lang="hu-HU" dirty="0"/>
              <a:t>t; </a:t>
            </a:r>
          </a:p>
          <a:p>
            <a:pPr lvl="1"/>
            <a:r>
              <a:rPr lang="hu-HU" dirty="0" err="1" smtClean="0"/>
              <a:t>Mesh</a:t>
            </a:r>
            <a:r>
              <a:rPr lang="hu-HU" dirty="0" smtClean="0"/>
              <a:t> </a:t>
            </a:r>
            <a:r>
              <a:rPr lang="hu-HU" dirty="0" err="1"/>
              <a:t>mesh</a:t>
            </a:r>
            <a:r>
              <a:rPr lang="hu-HU" dirty="0" smtClean="0"/>
              <a:t>;</a:t>
            </a:r>
            <a:endParaRPr lang="en-US" dirty="0" smtClean="0"/>
          </a:p>
          <a:p>
            <a:r>
              <a:rPr lang="en-US" dirty="0" err="1" smtClean="0"/>
              <a:t>Régi</a:t>
            </a:r>
            <a:r>
              <a:rPr lang="en-US" dirty="0" smtClean="0"/>
              <a:t> </a:t>
            </a:r>
            <a:r>
              <a:rPr lang="en-US" dirty="0" err="1" smtClean="0"/>
              <a:t>tagváltozók</a:t>
            </a:r>
            <a:r>
              <a:rPr lang="en-US" dirty="0" smtClean="0"/>
              <a:t> </a:t>
            </a:r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kellenek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FloatBuffer</a:t>
            </a:r>
            <a:r>
              <a:rPr lang="en-US" dirty="0" smtClean="0"/>
              <a:t> VB;</a:t>
            </a:r>
            <a:endParaRPr lang="en-US" dirty="0"/>
          </a:p>
          <a:p>
            <a:pPr lvl="1"/>
            <a:r>
              <a:rPr lang="en-US" dirty="0" err="1" smtClean="0"/>
              <a:t>FloatBuffer</a:t>
            </a:r>
            <a:r>
              <a:rPr lang="en-US" dirty="0" smtClean="0"/>
              <a:t> TB;</a:t>
            </a:r>
            <a:endParaRPr lang="en-US" dirty="0"/>
          </a:p>
          <a:p>
            <a:pPr lvl="1"/>
            <a:r>
              <a:rPr lang="en-US" dirty="0" err="1" smtClean="0"/>
              <a:t>int</a:t>
            </a:r>
            <a:r>
              <a:rPr lang="en-US" dirty="0"/>
              <a:t>[] </a:t>
            </a:r>
            <a:r>
              <a:rPr lang="en-US" dirty="0" err="1"/>
              <a:t>textureIDs</a:t>
            </a:r>
            <a:r>
              <a:rPr lang="en-US" dirty="0"/>
              <a:t> </a:t>
            </a:r>
            <a:r>
              <a:rPr lang="en-US" dirty="0" smtClean="0"/>
              <a:t>;</a:t>
            </a:r>
            <a:endParaRPr lang="hu-HU" dirty="0"/>
          </a:p>
          <a:p>
            <a:pPr marL="457200" lvl="1" indent="0">
              <a:buNone/>
            </a:pPr>
            <a:r>
              <a:rPr lang="hu-H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134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600200"/>
            <a:ext cx="59436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19200" y="4267200"/>
            <a:ext cx="684847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MainRenderer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6200" y="1600200"/>
            <a:ext cx="8915400" cy="502919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hu-HU" dirty="0"/>
              <a:t> </a:t>
            </a:r>
            <a:r>
              <a:rPr lang="hu-HU" dirty="0" err="1"/>
              <a:t>public</a:t>
            </a:r>
            <a:r>
              <a:rPr lang="hu-HU" dirty="0"/>
              <a:t> </a:t>
            </a:r>
            <a:r>
              <a:rPr lang="hu-HU" dirty="0" err="1"/>
              <a:t>void</a:t>
            </a:r>
            <a:r>
              <a:rPr lang="hu-HU" dirty="0"/>
              <a:t> </a:t>
            </a:r>
            <a:r>
              <a:rPr lang="hu-HU" dirty="0" err="1"/>
              <a:t>onSurfaceCreated</a:t>
            </a:r>
            <a:r>
              <a:rPr lang="hu-HU" dirty="0"/>
              <a:t>(GL10 </a:t>
            </a:r>
            <a:r>
              <a:rPr lang="hu-HU" dirty="0" err="1"/>
              <a:t>gl</a:t>
            </a:r>
            <a:r>
              <a:rPr lang="hu-HU" dirty="0"/>
              <a:t>, </a:t>
            </a:r>
            <a:r>
              <a:rPr lang="hu-HU" dirty="0" err="1"/>
              <a:t>EGLConfig</a:t>
            </a:r>
            <a:r>
              <a:rPr lang="hu-HU" dirty="0"/>
              <a:t> config) {</a:t>
            </a:r>
          </a:p>
          <a:p>
            <a:pPr marL="0" indent="0">
              <a:buNone/>
            </a:pPr>
            <a:r>
              <a:rPr lang="en-US" dirty="0" smtClean="0"/>
              <a:t>        </a:t>
            </a:r>
            <a:r>
              <a:rPr lang="hu-HU" dirty="0" err="1" smtClean="0"/>
              <a:t>Globals.assetManager</a:t>
            </a:r>
            <a:r>
              <a:rPr lang="hu-HU" dirty="0" smtClean="0"/>
              <a:t> </a:t>
            </a:r>
            <a:r>
              <a:rPr lang="hu-HU" dirty="0"/>
              <a:t>= </a:t>
            </a:r>
            <a:r>
              <a:rPr lang="hu-HU" dirty="0" err="1"/>
              <a:t>assetManager</a:t>
            </a:r>
            <a:r>
              <a:rPr lang="hu-HU" dirty="0"/>
              <a:t>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</a:t>
            </a:r>
            <a:r>
              <a:rPr lang="hu-HU" dirty="0" smtClean="0"/>
              <a:t> </a:t>
            </a:r>
            <a:r>
              <a:rPr lang="hu-HU" dirty="0" err="1"/>
              <a:t>gl.glClearColor</a:t>
            </a:r>
            <a:r>
              <a:rPr lang="hu-HU" dirty="0"/>
              <a:t>(0, 0, 0, 0</a:t>
            </a:r>
            <a:r>
              <a:rPr lang="hu-HU" dirty="0" smtClean="0"/>
              <a:t>);</a:t>
            </a:r>
            <a:endParaRPr lang="en-US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        t = </a:t>
            </a:r>
            <a:r>
              <a:rPr lang="hu-HU" dirty="0" err="1"/>
              <a:t>new</a:t>
            </a:r>
            <a:r>
              <a:rPr lang="hu-HU" dirty="0"/>
              <a:t> </a:t>
            </a:r>
            <a:r>
              <a:rPr lang="hu-HU" dirty="0" err="1"/>
              <a:t>Texture</a:t>
            </a:r>
            <a:r>
              <a:rPr lang="hu-HU" dirty="0"/>
              <a:t>("</a:t>
            </a:r>
            <a:r>
              <a:rPr lang="hu-HU" dirty="0" err="1"/>
              <a:t>TestTexture</a:t>
            </a:r>
            <a:r>
              <a:rPr lang="hu-HU" dirty="0"/>
              <a:t>");</a:t>
            </a:r>
          </a:p>
          <a:p>
            <a:pPr marL="0" indent="0">
              <a:buNone/>
            </a:pPr>
            <a:r>
              <a:rPr lang="hu-HU" dirty="0"/>
              <a:t>        </a:t>
            </a:r>
            <a:r>
              <a:rPr lang="hu-HU" dirty="0" err="1"/>
              <a:t>t.setFileName</a:t>
            </a:r>
            <a:r>
              <a:rPr lang="hu-HU" dirty="0"/>
              <a:t>("brick.jpg");</a:t>
            </a:r>
          </a:p>
          <a:p>
            <a:pPr marL="0" indent="0">
              <a:buNone/>
            </a:pPr>
            <a:r>
              <a:rPr lang="hu-HU" dirty="0"/>
              <a:t>        </a:t>
            </a:r>
            <a:r>
              <a:rPr lang="hu-HU" dirty="0" err="1"/>
              <a:t>t.load</a:t>
            </a:r>
            <a:r>
              <a:rPr lang="hu-HU" dirty="0"/>
              <a:t>();</a:t>
            </a:r>
          </a:p>
          <a:p>
            <a:pPr marL="0" indent="0">
              <a:buNone/>
            </a:pPr>
            <a:r>
              <a:rPr lang="hu-HU" dirty="0"/>
              <a:t>        m = </a:t>
            </a:r>
            <a:r>
              <a:rPr lang="hu-HU" dirty="0" err="1"/>
              <a:t>new</a:t>
            </a:r>
            <a:r>
              <a:rPr lang="hu-HU" dirty="0"/>
              <a:t> </a:t>
            </a:r>
            <a:r>
              <a:rPr lang="hu-HU" dirty="0" err="1"/>
              <a:t>Material</a:t>
            </a:r>
            <a:r>
              <a:rPr lang="hu-HU" dirty="0"/>
              <a:t>("</a:t>
            </a:r>
            <a:r>
              <a:rPr lang="hu-HU" dirty="0" err="1"/>
              <a:t>TestMaterial</a:t>
            </a:r>
            <a:r>
              <a:rPr lang="hu-HU" dirty="0"/>
              <a:t>");</a:t>
            </a:r>
          </a:p>
          <a:p>
            <a:pPr marL="0" indent="0">
              <a:buNone/>
            </a:pPr>
            <a:r>
              <a:rPr lang="hu-HU" dirty="0"/>
              <a:t>        </a:t>
            </a:r>
            <a:r>
              <a:rPr lang="hu-HU" dirty="0" err="1"/>
              <a:t>m.setTexture</a:t>
            </a:r>
            <a:r>
              <a:rPr lang="hu-HU" dirty="0"/>
              <a:t>(t);</a:t>
            </a:r>
          </a:p>
          <a:p>
            <a:pPr marL="0" indent="0">
              <a:buNone/>
            </a:pPr>
            <a:r>
              <a:rPr lang="hu-HU" dirty="0"/>
              <a:t>        </a:t>
            </a:r>
            <a:r>
              <a:rPr lang="hu-HU" dirty="0" err="1"/>
              <a:t>m.load</a:t>
            </a:r>
            <a:r>
              <a:rPr lang="hu-HU" dirty="0"/>
              <a:t>();</a:t>
            </a:r>
          </a:p>
          <a:p>
            <a:pPr marL="0" indent="0">
              <a:buNone/>
            </a:pPr>
            <a:r>
              <a:rPr lang="hu-HU" dirty="0"/>
              <a:t>        </a:t>
            </a:r>
            <a:r>
              <a:rPr lang="hu-HU" dirty="0" err="1"/>
              <a:t>mesh</a:t>
            </a:r>
            <a:r>
              <a:rPr lang="hu-HU" dirty="0"/>
              <a:t> = </a:t>
            </a:r>
            <a:r>
              <a:rPr lang="hu-HU" dirty="0" err="1"/>
              <a:t>new</a:t>
            </a:r>
            <a:r>
              <a:rPr lang="hu-HU" dirty="0"/>
              <a:t> </a:t>
            </a:r>
            <a:r>
              <a:rPr lang="hu-HU" dirty="0" err="1"/>
              <a:t>Quad</a:t>
            </a:r>
            <a:r>
              <a:rPr lang="hu-HU" dirty="0"/>
              <a:t>("</a:t>
            </a:r>
            <a:r>
              <a:rPr lang="hu-HU" dirty="0" err="1"/>
              <a:t>TestQuad</a:t>
            </a:r>
            <a:r>
              <a:rPr lang="hu-HU" dirty="0"/>
              <a:t>");</a:t>
            </a:r>
          </a:p>
          <a:p>
            <a:pPr marL="0" indent="0">
              <a:buNone/>
            </a:pPr>
            <a:r>
              <a:rPr lang="hu-HU" dirty="0"/>
              <a:t>        </a:t>
            </a:r>
            <a:r>
              <a:rPr lang="hu-HU" dirty="0" err="1"/>
              <a:t>mesh.load</a:t>
            </a:r>
            <a:r>
              <a:rPr lang="hu-HU" dirty="0" smtClean="0"/>
              <a:t>();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    </a:t>
            </a:r>
            <a:r>
              <a:rPr lang="hu-HU" dirty="0" smtClean="0"/>
              <a:t>}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LoadTextures</a:t>
            </a:r>
            <a:r>
              <a:rPr lang="en-US" dirty="0" smtClean="0"/>
              <a:t>(): </a:t>
            </a:r>
            <a:r>
              <a:rPr lang="en-US" dirty="0" err="1" smtClean="0"/>
              <a:t>lehet</a:t>
            </a:r>
            <a:r>
              <a:rPr lang="en-US" dirty="0" smtClean="0"/>
              <a:t> </a:t>
            </a:r>
            <a:r>
              <a:rPr lang="en-US" dirty="0" err="1" smtClean="0"/>
              <a:t>törölni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048532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MainRenderer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hu-HU" dirty="0"/>
              <a:t> </a:t>
            </a:r>
            <a:r>
              <a:rPr lang="hu-HU" dirty="0" err="1"/>
              <a:t>public</a:t>
            </a:r>
            <a:r>
              <a:rPr lang="hu-HU" dirty="0"/>
              <a:t> </a:t>
            </a:r>
            <a:r>
              <a:rPr lang="hu-HU" dirty="0" err="1"/>
              <a:t>void</a:t>
            </a:r>
            <a:r>
              <a:rPr lang="hu-HU" dirty="0"/>
              <a:t> </a:t>
            </a:r>
            <a:r>
              <a:rPr lang="hu-HU" dirty="0" err="1"/>
              <a:t>onDrawFrame</a:t>
            </a:r>
            <a:r>
              <a:rPr lang="hu-HU" dirty="0"/>
              <a:t>(GL10 </a:t>
            </a:r>
            <a:r>
              <a:rPr lang="hu-HU" dirty="0" err="1"/>
              <a:t>gl</a:t>
            </a:r>
            <a:r>
              <a:rPr lang="hu-HU" dirty="0"/>
              <a:t>) {</a:t>
            </a:r>
          </a:p>
          <a:p>
            <a:pPr marL="0" indent="0">
              <a:buNone/>
            </a:pPr>
            <a:r>
              <a:rPr lang="hu-HU" dirty="0"/>
              <a:t>        </a:t>
            </a:r>
            <a:r>
              <a:rPr lang="hu-HU" dirty="0" err="1"/>
              <a:t>gl.glClear</a:t>
            </a:r>
            <a:r>
              <a:rPr lang="hu-HU" dirty="0"/>
              <a:t>(</a:t>
            </a:r>
            <a:r>
              <a:rPr lang="hu-HU" dirty="0" err="1"/>
              <a:t>gl.GL_COLOR_BUFFER_BIT</a:t>
            </a:r>
            <a:r>
              <a:rPr lang="hu-HU" dirty="0"/>
              <a:t> | </a:t>
            </a:r>
            <a:r>
              <a:rPr lang="hu-HU" dirty="0" err="1"/>
              <a:t>gl.GL_DEPTH_BUFFER_BIT</a:t>
            </a:r>
            <a:r>
              <a:rPr lang="hu-HU" dirty="0"/>
              <a:t> );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        </a:t>
            </a:r>
            <a:r>
              <a:rPr lang="hu-HU" dirty="0" err="1"/>
              <a:t>gl.glMatrixMode</a:t>
            </a:r>
            <a:r>
              <a:rPr lang="hu-HU" dirty="0"/>
              <a:t>(</a:t>
            </a:r>
            <a:r>
              <a:rPr lang="hu-HU" dirty="0" err="1"/>
              <a:t>gl.GL_MODELVIEW</a:t>
            </a:r>
            <a:r>
              <a:rPr lang="hu-HU" dirty="0"/>
              <a:t>);</a:t>
            </a:r>
          </a:p>
          <a:p>
            <a:pPr marL="0" indent="0">
              <a:buNone/>
            </a:pPr>
            <a:r>
              <a:rPr lang="hu-HU" dirty="0"/>
              <a:t>        </a:t>
            </a:r>
            <a:r>
              <a:rPr lang="hu-HU" dirty="0" err="1"/>
              <a:t>gl.glLoadIdentity</a:t>
            </a:r>
            <a:r>
              <a:rPr lang="hu-HU" dirty="0"/>
              <a:t>();</a:t>
            </a:r>
          </a:p>
          <a:p>
            <a:pPr marL="0" indent="0">
              <a:buNone/>
            </a:pPr>
            <a:r>
              <a:rPr lang="hu-HU" dirty="0"/>
              <a:t>        </a:t>
            </a:r>
            <a:r>
              <a:rPr lang="hu-HU" dirty="0" err="1" smtClean="0"/>
              <a:t>gl.glTranslatef</a:t>
            </a:r>
            <a:r>
              <a:rPr lang="hu-HU" dirty="0" smtClean="0"/>
              <a:t>(0,0,-6);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        </a:t>
            </a:r>
            <a:r>
              <a:rPr lang="hu-HU" dirty="0" err="1"/>
              <a:t>m.set</a:t>
            </a:r>
            <a:r>
              <a:rPr lang="hu-HU" dirty="0"/>
              <a:t>();</a:t>
            </a:r>
          </a:p>
          <a:p>
            <a:pPr marL="0" indent="0">
              <a:buNone/>
            </a:pPr>
            <a:r>
              <a:rPr lang="hu-HU" dirty="0" smtClean="0"/>
              <a:t>        </a:t>
            </a:r>
            <a:r>
              <a:rPr lang="hu-HU" dirty="0" err="1" smtClean="0"/>
              <a:t>gl.glRotatef</a:t>
            </a:r>
            <a:r>
              <a:rPr lang="hu-HU" dirty="0" smtClean="0"/>
              <a:t>(</a:t>
            </a:r>
            <a:r>
              <a:rPr lang="hu-HU" dirty="0" err="1" smtClean="0"/>
              <a:t>rotAngle</a:t>
            </a:r>
            <a:r>
              <a:rPr lang="hu-HU" dirty="0" smtClean="0"/>
              <a:t>, 0, 1, 0);</a:t>
            </a:r>
          </a:p>
          <a:p>
            <a:pPr marL="0" indent="0">
              <a:buNone/>
            </a:pPr>
            <a:r>
              <a:rPr lang="hu-HU" dirty="0" smtClean="0"/>
              <a:t>        </a:t>
            </a:r>
            <a:r>
              <a:rPr lang="hu-HU" dirty="0" err="1"/>
              <a:t>mesh.render</a:t>
            </a:r>
            <a:r>
              <a:rPr lang="hu-HU" dirty="0"/>
              <a:t>();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        </a:t>
            </a:r>
            <a:r>
              <a:rPr lang="hu-HU" dirty="0" err="1"/>
              <a:t>rotAngle</a:t>
            </a:r>
            <a:r>
              <a:rPr lang="hu-HU" dirty="0"/>
              <a:t> += 2.5f;</a:t>
            </a:r>
          </a:p>
          <a:p>
            <a:pPr marL="0" indent="0">
              <a:buNone/>
            </a:pPr>
            <a:r>
              <a:rPr lang="hu-HU" dirty="0"/>
              <a:t>    }</a:t>
            </a:r>
          </a:p>
        </p:txBody>
      </p:sp>
    </p:spTree>
    <p:extLst>
      <p:ext uri="{BB962C8B-B14F-4D97-AF65-F5344CB8AC3E}">
        <p14:creationId xmlns:p14="http://schemas.microsoft.com/office/powerpoint/2010/main" val="29998410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Próba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100" y="1981200"/>
            <a:ext cx="60198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3724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Több</a:t>
            </a:r>
            <a:r>
              <a:rPr lang="en-US" dirty="0" smtClean="0"/>
              <a:t> Quad </a:t>
            </a:r>
            <a:r>
              <a:rPr lang="en-US" dirty="0" err="1" smtClean="0"/>
              <a:t>renderelése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hu-HU" dirty="0"/>
              <a:t>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public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void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onDrawFrame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(GL10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gl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) {</a:t>
            </a:r>
          </a:p>
          <a:p>
            <a:pPr marL="0" indent="0">
              <a:buNone/>
            </a:pP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      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gl.glClear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gl.GL_COLOR_BUFFER_BIT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|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gl.GL_DEPTH_BUFFER_BIT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);</a:t>
            </a:r>
          </a:p>
          <a:p>
            <a:pPr marL="0" indent="0">
              <a:buNone/>
            </a:pPr>
            <a:endParaRPr lang="hu-HU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      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gl.glMatrixMode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gl.GL_MODELVIEW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);</a:t>
            </a:r>
          </a:p>
          <a:p>
            <a:pPr marL="0" indent="0">
              <a:buNone/>
            </a:pP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      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gl.glLoadIdentity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();</a:t>
            </a:r>
          </a:p>
          <a:p>
            <a:pPr marL="0" indent="0">
              <a:buNone/>
            </a:pP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      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gl.glTranslatef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(0,0,-6);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        </a:t>
            </a:r>
            <a:r>
              <a:rPr lang="hu-HU" dirty="0" err="1"/>
              <a:t>m.set</a:t>
            </a:r>
            <a:r>
              <a:rPr lang="hu-HU" dirty="0"/>
              <a:t>();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        </a:t>
            </a:r>
            <a:r>
              <a:rPr lang="hu-HU" dirty="0" err="1"/>
              <a:t>gl.glPushMatrix</a:t>
            </a:r>
            <a:r>
              <a:rPr lang="hu-HU" dirty="0"/>
              <a:t>();</a:t>
            </a:r>
          </a:p>
          <a:p>
            <a:pPr marL="0" indent="0">
              <a:buNone/>
            </a:pPr>
            <a:r>
              <a:rPr lang="hu-HU" dirty="0"/>
              <a:t>        </a:t>
            </a:r>
            <a:r>
              <a:rPr lang="hu-HU" dirty="0" err="1"/>
              <a:t>gl.glRotatef</a:t>
            </a:r>
            <a:r>
              <a:rPr lang="hu-HU" dirty="0"/>
              <a:t>(</a:t>
            </a:r>
            <a:r>
              <a:rPr lang="hu-HU" dirty="0" err="1"/>
              <a:t>rotAngle</a:t>
            </a:r>
            <a:r>
              <a:rPr lang="hu-HU" dirty="0"/>
              <a:t>, 0, 1, 0);</a:t>
            </a:r>
          </a:p>
          <a:p>
            <a:pPr marL="0" indent="0">
              <a:buNone/>
            </a:pPr>
            <a:r>
              <a:rPr lang="hu-HU" dirty="0"/>
              <a:t>        </a:t>
            </a:r>
            <a:r>
              <a:rPr lang="hu-HU" dirty="0" err="1"/>
              <a:t>mesh.render</a:t>
            </a:r>
            <a:r>
              <a:rPr lang="hu-HU" dirty="0"/>
              <a:t>();</a:t>
            </a:r>
          </a:p>
          <a:p>
            <a:pPr marL="0" indent="0">
              <a:buNone/>
            </a:pPr>
            <a:r>
              <a:rPr lang="hu-HU" dirty="0"/>
              <a:t>        </a:t>
            </a:r>
            <a:r>
              <a:rPr lang="hu-HU" dirty="0" err="1"/>
              <a:t>gl.glPopMatrix</a:t>
            </a:r>
            <a:r>
              <a:rPr lang="hu-HU" dirty="0"/>
              <a:t>();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        </a:t>
            </a:r>
            <a:r>
              <a:rPr lang="hu-HU" dirty="0" err="1"/>
              <a:t>gl.glPushMatrix</a:t>
            </a:r>
            <a:r>
              <a:rPr lang="hu-HU" dirty="0"/>
              <a:t>();</a:t>
            </a:r>
          </a:p>
          <a:p>
            <a:pPr marL="0" indent="0">
              <a:buNone/>
            </a:pPr>
            <a:r>
              <a:rPr lang="hu-HU" dirty="0"/>
              <a:t>        </a:t>
            </a:r>
            <a:r>
              <a:rPr lang="hu-HU" dirty="0" err="1"/>
              <a:t>gl.glTranslatef</a:t>
            </a:r>
            <a:r>
              <a:rPr lang="hu-HU" dirty="0"/>
              <a:t>(3.0f,0,0);</a:t>
            </a:r>
          </a:p>
          <a:p>
            <a:pPr marL="0" indent="0">
              <a:buNone/>
            </a:pPr>
            <a:r>
              <a:rPr lang="hu-HU" dirty="0"/>
              <a:t>        </a:t>
            </a:r>
            <a:r>
              <a:rPr lang="hu-HU" dirty="0" err="1"/>
              <a:t>gl.glRotatef</a:t>
            </a:r>
            <a:r>
              <a:rPr lang="hu-HU" dirty="0"/>
              <a:t>(</a:t>
            </a:r>
            <a:r>
              <a:rPr lang="hu-HU" dirty="0" err="1"/>
              <a:t>rotAngle</a:t>
            </a:r>
            <a:r>
              <a:rPr lang="hu-HU" dirty="0"/>
              <a:t>*2, 0, 1, 0);</a:t>
            </a:r>
          </a:p>
          <a:p>
            <a:pPr marL="0" indent="0">
              <a:buNone/>
            </a:pPr>
            <a:r>
              <a:rPr lang="hu-HU" dirty="0"/>
              <a:t>        </a:t>
            </a:r>
            <a:r>
              <a:rPr lang="hu-HU" dirty="0" err="1"/>
              <a:t>mesh.render</a:t>
            </a:r>
            <a:r>
              <a:rPr lang="hu-HU" dirty="0"/>
              <a:t>();</a:t>
            </a:r>
          </a:p>
          <a:p>
            <a:pPr marL="0" indent="0">
              <a:buNone/>
            </a:pPr>
            <a:r>
              <a:rPr lang="hu-HU" dirty="0"/>
              <a:t>        </a:t>
            </a:r>
            <a:r>
              <a:rPr lang="hu-HU" dirty="0" err="1"/>
              <a:t>gl.glPopMatrix</a:t>
            </a:r>
            <a:r>
              <a:rPr lang="hu-HU" dirty="0"/>
              <a:t>();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      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rotAngle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+= 2.5f;</a:t>
            </a:r>
          </a:p>
          <a:p>
            <a:pPr marL="0" indent="0">
              <a:buNone/>
            </a:pP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   }</a:t>
            </a:r>
          </a:p>
        </p:txBody>
      </p:sp>
    </p:spTree>
    <p:extLst>
      <p:ext uri="{BB962C8B-B14F-4D97-AF65-F5344CB8AC3E}">
        <p14:creationId xmlns:p14="http://schemas.microsoft.com/office/powerpoint/2010/main" val="15645485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Próba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337" y="1828800"/>
            <a:ext cx="6029325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0531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ObjMesh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 fontScale="47500" lnSpcReduction="20000"/>
          </a:bodyPr>
          <a:lstStyle/>
          <a:p>
            <a:r>
              <a:rPr lang="en-US" dirty="0" err="1" smtClean="0"/>
              <a:t>MainRenderer</a:t>
            </a:r>
            <a:endParaRPr lang="en-US" dirty="0" smtClean="0"/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 err="1"/>
              <a:t>ObjMesh</a:t>
            </a:r>
            <a:r>
              <a:rPr lang="hu-HU" dirty="0"/>
              <a:t> </a:t>
            </a:r>
            <a:r>
              <a:rPr lang="hu-HU" dirty="0" err="1"/>
              <a:t>objMesh</a:t>
            </a:r>
            <a:r>
              <a:rPr lang="hu-HU" dirty="0"/>
              <a:t>;</a:t>
            </a:r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 err="1" smtClean="0"/>
              <a:t>Material</a:t>
            </a:r>
            <a:r>
              <a:rPr lang="hu-HU" dirty="0" smtClean="0"/>
              <a:t> </a:t>
            </a:r>
            <a:r>
              <a:rPr lang="hu-HU" dirty="0" err="1"/>
              <a:t>objMeshMat</a:t>
            </a:r>
            <a:r>
              <a:rPr lang="hu-HU" dirty="0" smtClean="0"/>
              <a:t>;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public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void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onSurfaceCreated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(GL10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gl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EGLConfig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config) 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{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…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</a:t>
            </a:r>
            <a:r>
              <a:rPr lang="hu-HU" dirty="0" err="1" smtClean="0"/>
              <a:t>objMesh</a:t>
            </a:r>
            <a:r>
              <a:rPr lang="hu-HU" dirty="0" smtClean="0"/>
              <a:t> </a:t>
            </a:r>
            <a:r>
              <a:rPr lang="hu-HU" dirty="0"/>
              <a:t>= </a:t>
            </a:r>
            <a:r>
              <a:rPr lang="hu-HU" dirty="0" err="1"/>
              <a:t>new</a:t>
            </a:r>
            <a:r>
              <a:rPr lang="hu-HU" dirty="0"/>
              <a:t> </a:t>
            </a:r>
            <a:r>
              <a:rPr lang="hu-HU" dirty="0" err="1"/>
              <a:t>ObjMesh</a:t>
            </a:r>
            <a:r>
              <a:rPr lang="hu-HU" dirty="0" smtClean="0"/>
              <a:t>(“</a:t>
            </a:r>
            <a:r>
              <a:rPr lang="en-US" dirty="0"/>
              <a:t>O</a:t>
            </a:r>
            <a:r>
              <a:rPr lang="en-US" dirty="0" smtClean="0"/>
              <a:t>bjMesh1</a:t>
            </a:r>
            <a:r>
              <a:rPr lang="hu-HU" dirty="0" smtClean="0"/>
              <a:t>");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        </a:t>
            </a:r>
            <a:r>
              <a:rPr lang="hu-HU" dirty="0" err="1"/>
              <a:t>objMesh.setFileName</a:t>
            </a:r>
            <a:r>
              <a:rPr lang="hu-HU" dirty="0"/>
              <a:t>("stanfordBunny.obj");</a:t>
            </a:r>
          </a:p>
          <a:p>
            <a:pPr marL="0" indent="0">
              <a:buNone/>
            </a:pPr>
            <a:r>
              <a:rPr lang="hu-HU" dirty="0"/>
              <a:t>        </a:t>
            </a:r>
            <a:r>
              <a:rPr lang="hu-HU" dirty="0" err="1"/>
              <a:t>objMesh.load</a:t>
            </a:r>
            <a:r>
              <a:rPr lang="hu-HU" dirty="0"/>
              <a:t>();</a:t>
            </a:r>
          </a:p>
          <a:p>
            <a:pPr marL="0" indent="0">
              <a:buNone/>
            </a:pPr>
            <a:r>
              <a:rPr lang="hu-HU" dirty="0"/>
              <a:t>        </a:t>
            </a:r>
            <a:r>
              <a:rPr lang="hu-HU" dirty="0" err="1"/>
              <a:t>objMeshMat</a:t>
            </a:r>
            <a:r>
              <a:rPr lang="hu-HU" dirty="0"/>
              <a:t> = </a:t>
            </a:r>
            <a:r>
              <a:rPr lang="hu-HU" dirty="0" err="1"/>
              <a:t>new</a:t>
            </a:r>
            <a:r>
              <a:rPr lang="hu-HU" dirty="0"/>
              <a:t> </a:t>
            </a:r>
            <a:r>
              <a:rPr lang="hu-HU" dirty="0" err="1"/>
              <a:t>Material</a:t>
            </a:r>
            <a:r>
              <a:rPr lang="hu-HU" dirty="0" smtClean="0"/>
              <a:t>(“</a:t>
            </a:r>
            <a:r>
              <a:rPr lang="en-US" dirty="0" err="1" smtClean="0"/>
              <a:t>ObjMesh</a:t>
            </a:r>
            <a:r>
              <a:rPr lang="hu-HU" dirty="0" err="1" smtClean="0"/>
              <a:t>Material</a:t>
            </a:r>
            <a:r>
              <a:rPr lang="hu-HU" dirty="0"/>
              <a:t>");</a:t>
            </a:r>
          </a:p>
          <a:p>
            <a:pPr marL="0" indent="0">
              <a:buNone/>
            </a:pPr>
            <a:r>
              <a:rPr lang="hu-HU" dirty="0"/>
              <a:t>        </a:t>
            </a:r>
            <a:r>
              <a:rPr lang="hu-HU" dirty="0" err="1"/>
              <a:t>objMeshMat.setLighting</a:t>
            </a:r>
            <a:r>
              <a:rPr lang="hu-HU" dirty="0"/>
              <a:t>(</a:t>
            </a:r>
            <a:r>
              <a:rPr lang="hu-HU" dirty="0" err="1"/>
              <a:t>false</a:t>
            </a:r>
            <a:r>
              <a:rPr lang="hu-HU" dirty="0"/>
              <a:t>);</a:t>
            </a:r>
          </a:p>
          <a:p>
            <a:pPr marL="0" indent="0">
              <a:buNone/>
            </a:pPr>
            <a:r>
              <a:rPr lang="hu-HU" dirty="0"/>
              <a:t>        </a:t>
            </a:r>
            <a:r>
              <a:rPr lang="hu-HU" dirty="0" err="1"/>
              <a:t>objMeshMat.setColor</a:t>
            </a:r>
            <a:r>
              <a:rPr lang="hu-HU" dirty="0"/>
              <a:t>(1.0f,0.5f,0.2f,1.0f);</a:t>
            </a:r>
          </a:p>
          <a:p>
            <a:pPr marL="0" indent="0">
              <a:buNone/>
            </a:pPr>
            <a:r>
              <a:rPr lang="hu-HU" dirty="0"/>
              <a:t>        </a:t>
            </a:r>
            <a:r>
              <a:rPr lang="hu-HU" dirty="0" err="1"/>
              <a:t>objMeshMat.load</a:t>
            </a:r>
            <a:r>
              <a:rPr lang="hu-HU" dirty="0" smtClean="0"/>
              <a:t>();</a:t>
            </a:r>
            <a:endParaRPr lang="hu-HU" dirty="0"/>
          </a:p>
          <a:p>
            <a:pPr marL="0" indent="0">
              <a:buNone/>
            </a:pP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   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}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public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void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onDrawFrame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(GL10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gl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) 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{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…//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második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quad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helyére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marL="0" indent="0">
              <a:buNone/>
            </a:pPr>
            <a:r>
              <a:rPr lang="en-US" dirty="0" smtClean="0"/>
              <a:t>        </a:t>
            </a:r>
            <a:r>
              <a:rPr lang="hu-HU" dirty="0" err="1" smtClean="0"/>
              <a:t>gl.glPushMatrix</a:t>
            </a:r>
            <a:r>
              <a:rPr lang="hu-HU" dirty="0"/>
              <a:t>();</a:t>
            </a:r>
          </a:p>
          <a:p>
            <a:pPr marL="0" indent="0">
              <a:buNone/>
            </a:pPr>
            <a:r>
              <a:rPr lang="hu-HU" dirty="0"/>
              <a:t>        </a:t>
            </a:r>
            <a:r>
              <a:rPr lang="hu-HU" dirty="0" err="1"/>
              <a:t>gl.glTranslatef</a:t>
            </a:r>
            <a:r>
              <a:rPr lang="hu-HU" dirty="0"/>
              <a:t>(3.0f,0,0);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</a:t>
            </a:r>
            <a:r>
              <a:rPr lang="hu-HU" dirty="0" err="1" smtClean="0"/>
              <a:t>objMeshMat.set</a:t>
            </a:r>
            <a:r>
              <a:rPr lang="hu-HU" dirty="0"/>
              <a:t>();</a:t>
            </a:r>
          </a:p>
          <a:p>
            <a:pPr marL="0" indent="0">
              <a:buNone/>
            </a:pPr>
            <a:r>
              <a:rPr lang="hu-HU" dirty="0"/>
              <a:t>        </a:t>
            </a:r>
            <a:r>
              <a:rPr lang="hu-HU" dirty="0" err="1"/>
              <a:t>objMesh.render</a:t>
            </a:r>
            <a:r>
              <a:rPr lang="hu-HU" dirty="0"/>
              <a:t>();</a:t>
            </a:r>
          </a:p>
          <a:p>
            <a:pPr marL="0" indent="0">
              <a:buNone/>
            </a:pPr>
            <a:r>
              <a:rPr lang="hu-HU" dirty="0"/>
              <a:t>        </a:t>
            </a:r>
            <a:r>
              <a:rPr lang="hu-HU" dirty="0" err="1"/>
              <a:t>gl.glPopMatrix</a:t>
            </a:r>
            <a:r>
              <a:rPr lang="hu-HU" dirty="0"/>
              <a:t>();</a:t>
            </a:r>
          </a:p>
          <a:p>
            <a:pPr marL="0" indent="0">
              <a:buNone/>
            </a:pPr>
            <a:endParaRPr lang="hu-HU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      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rotAngle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+= 2.5f;</a:t>
            </a:r>
          </a:p>
          <a:p>
            <a:pPr marL="0" indent="0">
              <a:buNone/>
            </a:pP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   }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588820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Próba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752600"/>
            <a:ext cx="6086475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0508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Fények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hu-HU" dirty="0" err="1"/>
              <a:t>objMeshMat.setLighting</a:t>
            </a:r>
            <a:r>
              <a:rPr lang="hu-HU" dirty="0"/>
              <a:t>(</a:t>
            </a:r>
            <a:r>
              <a:rPr lang="hu-HU" dirty="0" err="1">
                <a:solidFill>
                  <a:srgbClr val="FF0000"/>
                </a:solidFill>
              </a:rPr>
              <a:t>true</a:t>
            </a:r>
            <a:r>
              <a:rPr lang="hu-HU" dirty="0" smtClean="0"/>
              <a:t>);</a:t>
            </a:r>
            <a:endParaRPr lang="en-US" dirty="0" smtClean="0"/>
          </a:p>
          <a:p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public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void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onDrawFrame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(GL10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gl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) {</a:t>
            </a:r>
          </a:p>
          <a:p>
            <a:pPr marL="0" indent="0">
              <a:buNone/>
            </a:pP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      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gl.glClear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gl.GL_COLOR_BUFFER_BIT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|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gl.GL_DEPTH_BUFFER_BIT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);</a:t>
            </a:r>
          </a:p>
          <a:p>
            <a:pPr marL="0" indent="0">
              <a:buNone/>
            </a:pPr>
            <a:endParaRPr lang="hu-HU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      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gl.glMatrixMode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gl.GL_MODELVIEW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);</a:t>
            </a:r>
          </a:p>
          <a:p>
            <a:pPr marL="0" indent="0">
              <a:buNone/>
            </a:pP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      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gl.glLoadIdentity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();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        </a:t>
            </a:r>
            <a:r>
              <a:rPr lang="hu-HU" dirty="0" err="1"/>
              <a:t>gl.glEnable</a:t>
            </a:r>
            <a:r>
              <a:rPr lang="hu-HU" dirty="0"/>
              <a:t>(gl.GL_LIGHT0);</a:t>
            </a:r>
          </a:p>
          <a:p>
            <a:pPr marL="0" indent="0">
              <a:buNone/>
            </a:pPr>
            <a:r>
              <a:rPr lang="hu-HU" dirty="0"/>
              <a:t>        </a:t>
            </a:r>
            <a:r>
              <a:rPr lang="hu-HU" dirty="0" err="1"/>
              <a:t>float</a:t>
            </a:r>
            <a:r>
              <a:rPr lang="hu-HU" dirty="0"/>
              <a:t> </a:t>
            </a:r>
            <a:r>
              <a:rPr lang="hu-HU" dirty="0" err="1"/>
              <a:t>lightColor</a:t>
            </a:r>
            <a:r>
              <a:rPr lang="hu-HU" dirty="0"/>
              <a:t>[] = {1,1,1,1};</a:t>
            </a:r>
          </a:p>
          <a:p>
            <a:pPr marL="0" indent="0">
              <a:buNone/>
            </a:pPr>
            <a:r>
              <a:rPr lang="hu-HU" dirty="0"/>
              <a:t>        </a:t>
            </a:r>
            <a:r>
              <a:rPr lang="hu-HU" dirty="0" err="1"/>
              <a:t>gl.glLightfv</a:t>
            </a:r>
            <a:r>
              <a:rPr lang="hu-HU" dirty="0"/>
              <a:t>(gl.GL_LIGHT0,gl.GL_DIFFUSE,lightColor,0);</a:t>
            </a:r>
          </a:p>
          <a:p>
            <a:pPr marL="0" indent="0">
              <a:buNone/>
            </a:pPr>
            <a:r>
              <a:rPr lang="hu-HU" dirty="0"/>
              <a:t>        </a:t>
            </a:r>
            <a:r>
              <a:rPr lang="hu-HU" dirty="0" err="1"/>
              <a:t>gl.glLightfv</a:t>
            </a:r>
            <a:r>
              <a:rPr lang="hu-HU" dirty="0"/>
              <a:t>(gl.GL_LIGHT0,gl.GL_SPECULAR,lightColor,0);</a:t>
            </a:r>
          </a:p>
          <a:p>
            <a:pPr marL="0" indent="0">
              <a:buNone/>
            </a:pPr>
            <a:r>
              <a:rPr lang="hu-HU" dirty="0"/>
              <a:t>        </a:t>
            </a:r>
            <a:r>
              <a:rPr lang="hu-HU" dirty="0" err="1"/>
              <a:t>float</a:t>
            </a:r>
            <a:r>
              <a:rPr lang="hu-HU" dirty="0"/>
              <a:t> </a:t>
            </a:r>
            <a:r>
              <a:rPr lang="hu-HU" dirty="0" err="1"/>
              <a:t>ambientLightColor</a:t>
            </a:r>
            <a:r>
              <a:rPr lang="hu-HU" dirty="0"/>
              <a:t>[] = {1,1,1,1};</a:t>
            </a:r>
          </a:p>
          <a:p>
            <a:pPr marL="0" indent="0">
              <a:buNone/>
            </a:pPr>
            <a:r>
              <a:rPr lang="hu-HU" dirty="0"/>
              <a:t>        </a:t>
            </a:r>
            <a:r>
              <a:rPr lang="hu-HU" dirty="0" err="1"/>
              <a:t>gl.glLightfv</a:t>
            </a:r>
            <a:r>
              <a:rPr lang="hu-HU" dirty="0"/>
              <a:t>(gl.GL_LIGHT0,gl.GL_AMBIENT,ambientLightColor,0);</a:t>
            </a:r>
          </a:p>
          <a:p>
            <a:pPr marL="0" indent="0">
              <a:buNone/>
            </a:pPr>
            <a:r>
              <a:rPr lang="hu-HU" dirty="0"/>
              <a:t>        </a:t>
            </a:r>
            <a:r>
              <a:rPr lang="hu-HU" dirty="0" err="1"/>
              <a:t>float</a:t>
            </a:r>
            <a:r>
              <a:rPr lang="hu-HU" dirty="0"/>
              <a:t> </a:t>
            </a:r>
            <a:r>
              <a:rPr lang="hu-HU" dirty="0" err="1"/>
              <a:t>lightPos</a:t>
            </a:r>
            <a:r>
              <a:rPr lang="hu-HU" dirty="0"/>
              <a:t>[] = {0,0,0,1</a:t>
            </a:r>
            <a:r>
              <a:rPr lang="hu-HU" dirty="0" smtClean="0"/>
              <a:t>};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</a:t>
            </a:r>
            <a:r>
              <a:rPr lang="hu-HU" dirty="0" err="1" smtClean="0"/>
              <a:t>gl.glLightfv</a:t>
            </a:r>
            <a:r>
              <a:rPr lang="hu-HU" dirty="0" smtClean="0"/>
              <a:t>(gl.GL_LIGHT0,gl.GL_</a:t>
            </a:r>
            <a:r>
              <a:rPr lang="en-US" dirty="0" smtClean="0"/>
              <a:t>POSITION</a:t>
            </a:r>
            <a:r>
              <a:rPr lang="hu-HU" dirty="0" smtClean="0"/>
              <a:t>,</a:t>
            </a:r>
            <a:r>
              <a:rPr lang="hu-HU" dirty="0"/>
              <a:t> lightPos</a:t>
            </a:r>
            <a:r>
              <a:rPr lang="hu-HU" dirty="0" smtClean="0"/>
              <a:t>,0);</a:t>
            </a: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      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gl.glTranslatef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(0,0,-6);</a:t>
            </a:r>
          </a:p>
        </p:txBody>
      </p:sp>
    </p:spTree>
    <p:extLst>
      <p:ext uri="{BB962C8B-B14F-4D97-AF65-F5344CB8AC3E}">
        <p14:creationId xmlns:p14="http://schemas.microsoft.com/office/powerpoint/2010/main" val="29468195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Próba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812" y="1752600"/>
            <a:ext cx="6048375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5153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Kördetektálás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MainActivity</a:t>
            </a:r>
            <a:endParaRPr lang="en-US" dirty="0" smtClean="0"/>
          </a:p>
          <a:p>
            <a:pPr marL="0" indent="0">
              <a:buNone/>
            </a:pPr>
            <a:r>
              <a:rPr lang="hu-HU" dirty="0"/>
              <a:t>import </a:t>
            </a:r>
            <a:r>
              <a:rPr lang="hu-HU" dirty="0" err="1"/>
              <a:t>org.opencv.core.Core</a:t>
            </a:r>
            <a:r>
              <a:rPr lang="hu-HU" dirty="0"/>
              <a:t>;</a:t>
            </a:r>
          </a:p>
          <a:p>
            <a:pPr marL="0" indent="0">
              <a:buNone/>
            </a:pPr>
            <a:r>
              <a:rPr lang="hu-HU" dirty="0"/>
              <a:t>import </a:t>
            </a:r>
            <a:r>
              <a:rPr lang="hu-HU" dirty="0" err="1"/>
              <a:t>org.opencv.core.MatOfPoint</a:t>
            </a:r>
            <a:r>
              <a:rPr lang="hu-HU" dirty="0"/>
              <a:t>;</a:t>
            </a:r>
          </a:p>
          <a:p>
            <a:pPr marL="0" indent="0">
              <a:buNone/>
            </a:pPr>
            <a:r>
              <a:rPr lang="hu-HU" dirty="0"/>
              <a:t>import org.opencv.core.MatOfPoint2f;</a:t>
            </a:r>
          </a:p>
          <a:p>
            <a:pPr marL="0" indent="0">
              <a:buNone/>
            </a:pPr>
            <a:r>
              <a:rPr lang="hu-HU" dirty="0"/>
              <a:t>import </a:t>
            </a:r>
            <a:r>
              <a:rPr lang="hu-HU" dirty="0" err="1"/>
              <a:t>org.opencv.core.Point</a:t>
            </a:r>
            <a:r>
              <a:rPr lang="hu-HU" dirty="0"/>
              <a:t>;</a:t>
            </a:r>
          </a:p>
          <a:p>
            <a:pPr marL="0" indent="0">
              <a:buNone/>
            </a:pPr>
            <a:r>
              <a:rPr lang="hu-HU" dirty="0"/>
              <a:t>import </a:t>
            </a:r>
            <a:r>
              <a:rPr lang="hu-HU" dirty="0" err="1"/>
              <a:t>org.opencv.core.RotatedRect</a:t>
            </a:r>
            <a:r>
              <a:rPr lang="hu-HU" dirty="0"/>
              <a:t>;</a:t>
            </a:r>
          </a:p>
          <a:p>
            <a:pPr marL="0" indent="0">
              <a:buNone/>
            </a:pPr>
            <a:r>
              <a:rPr lang="hu-HU" dirty="0"/>
              <a:t>import </a:t>
            </a:r>
            <a:r>
              <a:rPr lang="hu-HU" dirty="0" err="1"/>
              <a:t>org.opencv.core.Scalar</a:t>
            </a:r>
            <a:r>
              <a:rPr lang="hu-HU" dirty="0"/>
              <a:t>;</a:t>
            </a:r>
          </a:p>
          <a:p>
            <a:pPr marL="0" indent="0">
              <a:buNone/>
            </a:pPr>
            <a:r>
              <a:rPr lang="hu-HU" dirty="0"/>
              <a:t>import </a:t>
            </a:r>
            <a:r>
              <a:rPr lang="hu-HU" dirty="0" err="1"/>
              <a:t>org.opencv.imgproc.Imgproc</a:t>
            </a:r>
            <a:r>
              <a:rPr lang="hu-HU" dirty="0"/>
              <a:t>;</a:t>
            </a:r>
          </a:p>
          <a:p>
            <a:pPr marL="0" indent="0">
              <a:buNone/>
            </a:pPr>
            <a:r>
              <a:rPr lang="hu-HU" dirty="0"/>
              <a:t>import </a:t>
            </a:r>
            <a:r>
              <a:rPr lang="hu-HU" dirty="0" err="1"/>
              <a:t>java.util.ArrayList</a:t>
            </a:r>
            <a:r>
              <a:rPr lang="hu-HU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389967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704850"/>
            <a:ext cx="9144000" cy="1143000"/>
          </a:xfrm>
        </p:spPr>
        <p:txBody>
          <a:bodyPr/>
          <a:lstStyle/>
          <a:p>
            <a:r>
              <a:rPr lang="en-US" dirty="0" smtClean="0"/>
              <a:t>OpenGL ES – MainSurfaceView.java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922837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hu-HU" dirty="0"/>
              <a:t>import </a:t>
            </a:r>
            <a:r>
              <a:rPr lang="hu-HU" dirty="0" err="1" smtClean="0"/>
              <a:t>android.content.Context</a:t>
            </a:r>
            <a:r>
              <a:rPr lang="hu-HU" dirty="0"/>
              <a:t>;</a:t>
            </a:r>
            <a:br>
              <a:rPr lang="hu-HU" dirty="0"/>
            </a:br>
            <a:r>
              <a:rPr lang="hu-HU" dirty="0"/>
              <a:t>import </a:t>
            </a:r>
            <a:r>
              <a:rPr lang="hu-HU" dirty="0" err="1" smtClean="0"/>
              <a:t>android.opengl.GLSurfaceView</a:t>
            </a:r>
            <a:r>
              <a:rPr lang="hu-HU" dirty="0"/>
              <a:t>;</a:t>
            </a:r>
            <a:br>
              <a:rPr lang="hu-HU" dirty="0"/>
            </a:br>
            <a:r>
              <a:rPr lang="hu-HU" dirty="0"/>
              <a:t>import </a:t>
            </a:r>
            <a:r>
              <a:rPr lang="hu-HU" dirty="0" err="1" smtClean="0"/>
              <a:t>android.graphics.PixelFormat</a:t>
            </a:r>
            <a:r>
              <a:rPr lang="hu-HU" dirty="0"/>
              <a:t>;</a:t>
            </a:r>
            <a:br>
              <a:rPr lang="hu-HU" dirty="0"/>
            </a:br>
            <a:r>
              <a:rPr lang="hu-HU" dirty="0"/>
              <a:t/>
            </a:r>
            <a:br>
              <a:rPr lang="hu-HU" dirty="0"/>
            </a:br>
            <a:r>
              <a:rPr lang="hu-HU" dirty="0" err="1"/>
              <a:t>public</a:t>
            </a:r>
            <a:r>
              <a:rPr lang="hu-HU" dirty="0"/>
              <a:t> </a:t>
            </a:r>
            <a:r>
              <a:rPr lang="hu-HU" dirty="0" err="1"/>
              <a:t>class</a:t>
            </a:r>
            <a:r>
              <a:rPr lang="hu-HU" dirty="0"/>
              <a:t> </a:t>
            </a:r>
            <a:r>
              <a:rPr lang="hu-HU" dirty="0" err="1" smtClean="0"/>
              <a:t>MainSurfaceView</a:t>
            </a:r>
            <a:r>
              <a:rPr lang="hu-HU" dirty="0" smtClean="0"/>
              <a:t>  </a:t>
            </a:r>
            <a:r>
              <a:rPr lang="hu-HU" dirty="0" err="1"/>
              <a:t>extends</a:t>
            </a:r>
            <a:r>
              <a:rPr lang="hu-HU" dirty="0"/>
              <a:t> </a:t>
            </a:r>
            <a:r>
              <a:rPr lang="hu-HU" dirty="0" err="1" smtClean="0"/>
              <a:t>GLSurfaceView</a:t>
            </a:r>
            <a:r>
              <a:rPr lang="hu-HU" dirty="0" smtClean="0"/>
              <a:t> {</a:t>
            </a:r>
            <a:br>
              <a:rPr lang="hu-HU" dirty="0" smtClean="0"/>
            </a:br>
            <a:r>
              <a:rPr lang="hu-HU" dirty="0" smtClean="0"/>
              <a:t>    </a:t>
            </a:r>
            <a:r>
              <a:rPr lang="hu-HU" dirty="0" err="1"/>
              <a:t>private</a:t>
            </a:r>
            <a:r>
              <a:rPr lang="hu-HU" dirty="0"/>
              <a:t> </a:t>
            </a:r>
            <a:r>
              <a:rPr lang="hu-HU" dirty="0" err="1" smtClean="0"/>
              <a:t>MainRenderer</a:t>
            </a:r>
            <a:r>
              <a:rPr lang="hu-HU" dirty="0" smtClean="0"/>
              <a:t> </a:t>
            </a:r>
            <a:r>
              <a:rPr lang="hu-HU" dirty="0" err="1"/>
              <a:t>mRenderer</a:t>
            </a:r>
            <a:r>
              <a:rPr lang="hu-HU" dirty="0" smtClean="0"/>
              <a:t>;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de-DE" dirty="0" smtClean="0"/>
              <a:t>	    </a:t>
            </a:r>
            <a:r>
              <a:rPr lang="de-DE" dirty="0" err="1" smtClean="0"/>
              <a:t>public</a:t>
            </a:r>
            <a:r>
              <a:rPr lang="de-DE" dirty="0" smtClean="0"/>
              <a:t> </a:t>
            </a:r>
            <a:r>
              <a:rPr lang="de-DE" dirty="0" err="1"/>
              <a:t>MainRenderer</a:t>
            </a:r>
            <a:r>
              <a:rPr lang="de-DE" dirty="0"/>
              <a:t> </a:t>
            </a:r>
            <a:r>
              <a:rPr lang="de-DE" dirty="0" err="1"/>
              <a:t>getRenderer</a:t>
            </a:r>
            <a:r>
              <a:rPr lang="de-DE" dirty="0"/>
              <a:t>(){</a:t>
            </a:r>
            <a:r>
              <a:rPr lang="de-DE" dirty="0" err="1"/>
              <a:t>return</a:t>
            </a:r>
            <a:r>
              <a:rPr lang="de-DE" dirty="0"/>
              <a:t>  </a:t>
            </a:r>
            <a:r>
              <a:rPr lang="de-DE" dirty="0" err="1"/>
              <a:t>mRenderer</a:t>
            </a:r>
            <a:r>
              <a:rPr lang="de-DE" dirty="0"/>
              <a:t>;}</a:t>
            </a:r>
            <a:r>
              <a:rPr lang="hu-HU" dirty="0"/>
              <a:t/>
            </a:r>
            <a:br>
              <a:rPr lang="hu-HU" dirty="0"/>
            </a:br>
            <a:r>
              <a:rPr lang="hu-HU" dirty="0"/>
              <a:t/>
            </a:r>
            <a:br>
              <a:rPr lang="hu-HU" dirty="0"/>
            </a:br>
            <a:r>
              <a:rPr lang="hu-HU" dirty="0"/>
              <a:t>    </a:t>
            </a:r>
            <a:r>
              <a:rPr lang="hu-HU" dirty="0" err="1"/>
              <a:t>public</a:t>
            </a:r>
            <a:r>
              <a:rPr lang="hu-HU" dirty="0"/>
              <a:t> </a:t>
            </a:r>
            <a:r>
              <a:rPr lang="hu-HU" dirty="0" err="1" smtClean="0"/>
              <a:t>MainSurfaceView</a:t>
            </a:r>
            <a:r>
              <a:rPr lang="hu-HU" dirty="0" smtClean="0"/>
              <a:t>(</a:t>
            </a:r>
            <a:r>
              <a:rPr lang="hu-HU" dirty="0" err="1" smtClean="0"/>
              <a:t>Context</a:t>
            </a:r>
            <a:r>
              <a:rPr lang="hu-HU" dirty="0" smtClean="0"/>
              <a:t> </a:t>
            </a:r>
            <a:r>
              <a:rPr lang="hu-HU" dirty="0" err="1" smtClean="0"/>
              <a:t>context</a:t>
            </a:r>
            <a:r>
              <a:rPr lang="hu-HU" dirty="0" smtClean="0"/>
              <a:t>)</a:t>
            </a:r>
            <a:br>
              <a:rPr lang="hu-HU" dirty="0" smtClean="0"/>
            </a:br>
            <a:r>
              <a:rPr lang="hu-HU" dirty="0" smtClean="0"/>
              <a:t>    {</a:t>
            </a:r>
            <a:br>
              <a:rPr lang="hu-HU" dirty="0" smtClean="0"/>
            </a:br>
            <a:r>
              <a:rPr lang="hu-HU" dirty="0" smtClean="0"/>
              <a:t>        </a:t>
            </a:r>
            <a:r>
              <a:rPr lang="hu-HU" dirty="0" err="1"/>
              <a:t>super</a:t>
            </a:r>
            <a:r>
              <a:rPr lang="hu-HU" dirty="0" smtClean="0"/>
              <a:t>(</a:t>
            </a:r>
            <a:r>
              <a:rPr lang="hu-HU" dirty="0" err="1" smtClean="0"/>
              <a:t>context</a:t>
            </a:r>
            <a:r>
              <a:rPr lang="hu-HU" dirty="0" smtClean="0"/>
              <a:t>)</a:t>
            </a:r>
            <a:r>
              <a:rPr lang="hu-HU" dirty="0"/>
              <a:t>;</a:t>
            </a:r>
            <a:br>
              <a:rPr lang="hu-HU" dirty="0"/>
            </a:br>
            <a:r>
              <a:rPr lang="hu-HU" dirty="0"/>
              <a:t>        </a:t>
            </a:r>
            <a:r>
              <a:rPr lang="hu-HU" dirty="0" err="1"/>
              <a:t>this</a:t>
            </a:r>
            <a:r>
              <a:rPr lang="hu-HU" dirty="0" err="1" smtClean="0"/>
              <a:t>.getHolder</a:t>
            </a:r>
            <a:r>
              <a:rPr lang="hu-HU" dirty="0" smtClean="0"/>
              <a:t>().</a:t>
            </a:r>
            <a:r>
              <a:rPr lang="hu-HU" dirty="0" err="1" smtClean="0"/>
              <a:t>setFormat</a:t>
            </a:r>
            <a:r>
              <a:rPr lang="hu-HU" dirty="0" smtClean="0"/>
              <a:t>(</a:t>
            </a:r>
            <a:r>
              <a:rPr lang="hu-HU" dirty="0" err="1" smtClean="0"/>
              <a:t>PixelFormat.</a:t>
            </a:r>
            <a:r>
              <a:rPr lang="hu-HU" i="1" dirty="0" err="1"/>
              <a:t>TRANSLUCENT</a:t>
            </a:r>
            <a:r>
              <a:rPr lang="hu-HU" dirty="0" smtClean="0"/>
              <a:t>)</a:t>
            </a:r>
            <a:r>
              <a:rPr lang="hu-HU" dirty="0"/>
              <a:t>;</a:t>
            </a:r>
            <a:br>
              <a:rPr lang="hu-HU" dirty="0"/>
            </a:br>
            <a:r>
              <a:rPr lang="hu-HU" dirty="0"/>
              <a:t>        </a:t>
            </a:r>
            <a:r>
              <a:rPr lang="hu-HU" dirty="0" err="1" smtClean="0"/>
              <a:t>setEGLConfigChooser</a:t>
            </a:r>
            <a:r>
              <a:rPr lang="hu-HU" dirty="0" smtClean="0"/>
              <a:t>( </a:t>
            </a:r>
            <a:r>
              <a:rPr lang="hu-HU" dirty="0"/>
              <a:t>8, </a:t>
            </a:r>
            <a:r>
              <a:rPr lang="hu-HU" dirty="0" err="1"/>
              <a:t>8</a:t>
            </a:r>
            <a:r>
              <a:rPr lang="hu-HU" dirty="0"/>
              <a:t>, </a:t>
            </a:r>
            <a:r>
              <a:rPr lang="hu-HU" dirty="0" err="1"/>
              <a:t>8</a:t>
            </a:r>
            <a:r>
              <a:rPr lang="hu-HU" dirty="0"/>
              <a:t>, </a:t>
            </a:r>
            <a:r>
              <a:rPr lang="hu-HU" dirty="0" err="1"/>
              <a:t>8</a:t>
            </a:r>
            <a:r>
              <a:rPr lang="hu-HU" dirty="0"/>
              <a:t>, 16, 0</a:t>
            </a:r>
            <a:r>
              <a:rPr lang="hu-HU" dirty="0" smtClean="0"/>
              <a:t>)</a:t>
            </a:r>
            <a:r>
              <a:rPr lang="hu-HU" dirty="0"/>
              <a:t>;</a:t>
            </a:r>
            <a:br>
              <a:rPr lang="hu-HU" dirty="0"/>
            </a:br>
            <a:r>
              <a:rPr lang="hu-HU" dirty="0"/>
              <a:t>        </a:t>
            </a:r>
            <a:r>
              <a:rPr lang="hu-HU" dirty="0" err="1"/>
              <a:t>this</a:t>
            </a:r>
            <a:r>
              <a:rPr lang="hu-HU" dirty="0" err="1" smtClean="0"/>
              <a:t>.</a:t>
            </a:r>
            <a:r>
              <a:rPr lang="hu-HU" dirty="0" err="1"/>
              <a:t>mRenderer</a:t>
            </a:r>
            <a:r>
              <a:rPr lang="hu-HU" dirty="0"/>
              <a:t> </a:t>
            </a:r>
            <a:r>
              <a:rPr lang="hu-HU" dirty="0" smtClean="0"/>
              <a:t>= </a:t>
            </a:r>
            <a:r>
              <a:rPr lang="hu-HU" dirty="0" err="1"/>
              <a:t>new</a:t>
            </a:r>
            <a:r>
              <a:rPr lang="hu-HU" dirty="0"/>
              <a:t> </a:t>
            </a:r>
            <a:r>
              <a:rPr lang="hu-HU" dirty="0" err="1" smtClean="0"/>
              <a:t>MainRenderer</a:t>
            </a:r>
            <a:r>
              <a:rPr lang="hu-HU" dirty="0" smtClean="0"/>
              <a:t>(</a:t>
            </a:r>
            <a:r>
              <a:rPr lang="hu-HU" dirty="0" err="1" smtClean="0"/>
              <a:t>getContext</a:t>
            </a:r>
            <a:r>
              <a:rPr lang="hu-HU" dirty="0" smtClean="0"/>
              <a:t>())</a:t>
            </a:r>
            <a:r>
              <a:rPr lang="hu-HU" dirty="0"/>
              <a:t>;</a:t>
            </a:r>
            <a:br>
              <a:rPr lang="hu-HU" dirty="0"/>
            </a:br>
            <a:r>
              <a:rPr lang="hu-HU" dirty="0"/>
              <a:t>        </a:t>
            </a:r>
            <a:r>
              <a:rPr lang="hu-HU" dirty="0" err="1" smtClean="0"/>
              <a:t>setRenderer</a:t>
            </a:r>
            <a:r>
              <a:rPr lang="hu-HU" dirty="0" smtClean="0"/>
              <a:t>(</a:t>
            </a:r>
            <a:r>
              <a:rPr lang="hu-HU" dirty="0" err="1"/>
              <a:t>this</a:t>
            </a:r>
            <a:r>
              <a:rPr lang="hu-HU" dirty="0" err="1" smtClean="0"/>
              <a:t>.</a:t>
            </a:r>
            <a:r>
              <a:rPr lang="hu-HU" dirty="0" err="1"/>
              <a:t>mRenderer</a:t>
            </a:r>
            <a:r>
              <a:rPr lang="hu-HU" dirty="0" smtClean="0"/>
              <a:t>)</a:t>
            </a:r>
            <a:r>
              <a:rPr lang="hu-HU" dirty="0"/>
              <a:t>;</a:t>
            </a:r>
            <a:br>
              <a:rPr lang="hu-HU" dirty="0"/>
            </a:br>
            <a:r>
              <a:rPr lang="hu-HU" dirty="0"/>
              <a:t>    </a:t>
            </a:r>
            <a:r>
              <a:rPr lang="hu-HU" dirty="0" smtClean="0"/>
              <a:t>}</a:t>
            </a:r>
            <a:br>
              <a:rPr lang="hu-HU" dirty="0" smtClean="0"/>
            </a:br>
            <a:r>
              <a:rPr lang="hu-HU" dirty="0" smtClean="0"/>
              <a:t>}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err="1" smtClean="0"/>
              <a:t>MainActivity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624840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hu-HU" dirty="0" err="1"/>
              <a:t>public</a:t>
            </a:r>
            <a:r>
              <a:rPr lang="hu-HU" dirty="0"/>
              <a:t> </a:t>
            </a:r>
            <a:r>
              <a:rPr lang="hu-HU" dirty="0" err="1"/>
              <a:t>Mat</a:t>
            </a:r>
            <a:r>
              <a:rPr lang="hu-HU" dirty="0"/>
              <a:t> </a:t>
            </a:r>
            <a:r>
              <a:rPr lang="hu-HU" dirty="0" err="1"/>
              <a:t>onCameraFrame</a:t>
            </a:r>
            <a:r>
              <a:rPr lang="hu-HU" dirty="0"/>
              <a:t>(</a:t>
            </a:r>
            <a:r>
              <a:rPr lang="hu-HU" dirty="0" err="1"/>
              <a:t>CvCameraViewFrame</a:t>
            </a:r>
            <a:r>
              <a:rPr lang="hu-HU" dirty="0"/>
              <a:t> </a:t>
            </a:r>
            <a:r>
              <a:rPr lang="hu-HU" dirty="0" err="1"/>
              <a:t>inputFrame</a:t>
            </a:r>
            <a:r>
              <a:rPr lang="hu-HU" dirty="0"/>
              <a:t>) {</a:t>
            </a:r>
          </a:p>
          <a:p>
            <a:pPr marL="0" indent="0">
              <a:buNone/>
            </a:pPr>
            <a:r>
              <a:rPr lang="hu-HU" dirty="0"/>
              <a:t>        </a:t>
            </a:r>
            <a:r>
              <a:rPr lang="hu-HU" dirty="0" err="1"/>
              <a:t>Mat</a:t>
            </a:r>
            <a:r>
              <a:rPr lang="hu-HU" dirty="0"/>
              <a:t> </a:t>
            </a:r>
            <a:r>
              <a:rPr lang="hu-HU" dirty="0" err="1"/>
              <a:t>inputMat</a:t>
            </a:r>
            <a:r>
              <a:rPr lang="hu-HU" dirty="0"/>
              <a:t> = </a:t>
            </a:r>
            <a:r>
              <a:rPr lang="hu-HU" dirty="0" err="1"/>
              <a:t>inputFrame.rgba</a:t>
            </a:r>
            <a:r>
              <a:rPr lang="hu-HU" dirty="0"/>
              <a:t>();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        </a:t>
            </a:r>
            <a:r>
              <a:rPr lang="hu-HU" dirty="0" err="1"/>
              <a:t>ArrayList</a:t>
            </a:r>
            <a:r>
              <a:rPr lang="hu-HU" dirty="0"/>
              <a:t>&lt;</a:t>
            </a:r>
            <a:r>
              <a:rPr lang="hu-HU" dirty="0" err="1"/>
              <a:t>RotatedRect</a:t>
            </a:r>
            <a:r>
              <a:rPr lang="hu-HU" dirty="0"/>
              <a:t>&gt; </a:t>
            </a:r>
            <a:r>
              <a:rPr lang="hu-HU" dirty="0" err="1"/>
              <a:t>minRect</a:t>
            </a:r>
            <a:r>
              <a:rPr lang="hu-HU" dirty="0"/>
              <a:t> = </a:t>
            </a:r>
            <a:r>
              <a:rPr lang="hu-HU" dirty="0" err="1"/>
              <a:t>new</a:t>
            </a:r>
            <a:r>
              <a:rPr lang="hu-HU" dirty="0"/>
              <a:t> </a:t>
            </a:r>
            <a:r>
              <a:rPr lang="hu-HU" dirty="0" err="1"/>
              <a:t>ArrayList</a:t>
            </a:r>
            <a:r>
              <a:rPr lang="hu-HU" dirty="0"/>
              <a:t>&lt;&gt;();</a:t>
            </a:r>
          </a:p>
          <a:p>
            <a:pPr marL="0" indent="0">
              <a:buNone/>
            </a:pPr>
            <a:r>
              <a:rPr lang="hu-HU" dirty="0"/>
              <a:t>        </a:t>
            </a:r>
            <a:r>
              <a:rPr lang="hu-HU" dirty="0" err="1"/>
              <a:t>ArrayList</a:t>
            </a:r>
            <a:r>
              <a:rPr lang="hu-HU" dirty="0"/>
              <a:t>&lt;</a:t>
            </a:r>
            <a:r>
              <a:rPr lang="hu-HU" dirty="0" err="1"/>
              <a:t>RotatedRect</a:t>
            </a:r>
            <a:r>
              <a:rPr lang="hu-HU" dirty="0"/>
              <a:t>&gt; </a:t>
            </a:r>
            <a:r>
              <a:rPr lang="hu-HU" dirty="0" err="1"/>
              <a:t>minEllipse</a:t>
            </a:r>
            <a:r>
              <a:rPr lang="hu-HU" dirty="0"/>
              <a:t> = </a:t>
            </a:r>
            <a:r>
              <a:rPr lang="hu-HU" dirty="0" err="1"/>
              <a:t>new</a:t>
            </a:r>
            <a:r>
              <a:rPr lang="hu-HU" dirty="0"/>
              <a:t> </a:t>
            </a:r>
            <a:r>
              <a:rPr lang="hu-HU" dirty="0" err="1"/>
              <a:t>ArrayList</a:t>
            </a:r>
            <a:r>
              <a:rPr lang="hu-HU" dirty="0"/>
              <a:t>&lt;&gt;();</a:t>
            </a:r>
          </a:p>
          <a:p>
            <a:pPr marL="0" indent="0">
              <a:buNone/>
            </a:pPr>
            <a:r>
              <a:rPr lang="hu-HU" dirty="0"/>
              <a:t>        </a:t>
            </a:r>
            <a:r>
              <a:rPr lang="hu-HU" dirty="0" err="1"/>
              <a:t>ArrayList</a:t>
            </a:r>
            <a:r>
              <a:rPr lang="hu-HU" dirty="0"/>
              <a:t>&lt;</a:t>
            </a:r>
            <a:r>
              <a:rPr lang="hu-HU" dirty="0" err="1"/>
              <a:t>MatOfPoint</a:t>
            </a:r>
            <a:r>
              <a:rPr lang="hu-HU" dirty="0"/>
              <a:t>&gt; </a:t>
            </a:r>
            <a:r>
              <a:rPr lang="hu-HU" dirty="0" err="1"/>
              <a:t>contours</a:t>
            </a:r>
            <a:r>
              <a:rPr lang="hu-HU" dirty="0"/>
              <a:t>;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        </a:t>
            </a:r>
            <a:r>
              <a:rPr lang="hu-HU" dirty="0" err="1"/>
              <a:t>Mat</a:t>
            </a:r>
            <a:r>
              <a:rPr lang="hu-HU" dirty="0"/>
              <a:t> </a:t>
            </a:r>
            <a:r>
              <a:rPr lang="hu-HU" dirty="0" err="1"/>
              <a:t>segmentedInput</a:t>
            </a:r>
            <a:r>
              <a:rPr lang="hu-HU" dirty="0"/>
              <a:t> = </a:t>
            </a:r>
            <a:r>
              <a:rPr lang="hu-HU" dirty="0" err="1"/>
              <a:t>colorSegment</a:t>
            </a:r>
            <a:r>
              <a:rPr lang="hu-HU" dirty="0"/>
              <a:t>(</a:t>
            </a:r>
            <a:r>
              <a:rPr lang="hu-HU" dirty="0" err="1"/>
              <a:t>inputMat</a:t>
            </a:r>
            <a:r>
              <a:rPr lang="hu-HU" dirty="0"/>
              <a:t>);</a:t>
            </a:r>
          </a:p>
          <a:p>
            <a:pPr marL="0" indent="0">
              <a:buNone/>
            </a:pPr>
            <a:r>
              <a:rPr lang="hu-HU" dirty="0"/>
              <a:t>        </a:t>
            </a:r>
            <a:r>
              <a:rPr lang="hu-HU" dirty="0" err="1"/>
              <a:t>contours</a:t>
            </a:r>
            <a:r>
              <a:rPr lang="hu-HU" dirty="0"/>
              <a:t> = </a:t>
            </a:r>
            <a:r>
              <a:rPr lang="hu-HU" dirty="0" err="1"/>
              <a:t>detectContours</a:t>
            </a:r>
            <a:r>
              <a:rPr lang="hu-HU" dirty="0"/>
              <a:t>( </a:t>
            </a:r>
            <a:r>
              <a:rPr lang="hu-HU" dirty="0" err="1"/>
              <a:t>segmentedInput</a:t>
            </a:r>
            <a:r>
              <a:rPr lang="hu-HU" dirty="0"/>
              <a:t> );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        </a:t>
            </a:r>
            <a:r>
              <a:rPr lang="hu-HU" dirty="0" err="1"/>
              <a:t>detectEllipses</a:t>
            </a:r>
            <a:r>
              <a:rPr lang="hu-HU" dirty="0"/>
              <a:t>(</a:t>
            </a:r>
            <a:r>
              <a:rPr lang="hu-HU" dirty="0" err="1"/>
              <a:t>contours</a:t>
            </a:r>
            <a:r>
              <a:rPr lang="hu-HU" dirty="0"/>
              <a:t>, </a:t>
            </a:r>
            <a:r>
              <a:rPr lang="hu-HU" dirty="0" err="1"/>
              <a:t>minRect</a:t>
            </a:r>
            <a:r>
              <a:rPr lang="hu-HU" dirty="0"/>
              <a:t>, </a:t>
            </a:r>
            <a:r>
              <a:rPr lang="hu-HU" dirty="0" err="1"/>
              <a:t>minEllipse</a:t>
            </a:r>
            <a:r>
              <a:rPr lang="hu-HU" dirty="0"/>
              <a:t>);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        // </a:t>
            </a:r>
            <a:r>
              <a:rPr lang="hu-HU" dirty="0" err="1"/>
              <a:t>debug</a:t>
            </a:r>
            <a:r>
              <a:rPr lang="hu-HU" dirty="0"/>
              <a:t>: </a:t>
            </a:r>
            <a:r>
              <a:rPr lang="hu-HU" dirty="0" err="1"/>
              <a:t>draw</a:t>
            </a:r>
            <a:r>
              <a:rPr lang="hu-HU" dirty="0"/>
              <a:t> </a:t>
            </a:r>
            <a:r>
              <a:rPr lang="hu-HU" dirty="0" err="1"/>
              <a:t>what</a:t>
            </a:r>
            <a:r>
              <a:rPr lang="hu-HU" dirty="0"/>
              <a:t> we </a:t>
            </a:r>
            <a:r>
              <a:rPr lang="hu-HU" dirty="0" err="1"/>
              <a:t>detected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        </a:t>
            </a:r>
            <a:r>
              <a:rPr lang="hu-HU" dirty="0" err="1"/>
              <a:t>for</a:t>
            </a:r>
            <a:r>
              <a:rPr lang="hu-HU" dirty="0"/>
              <a:t> (int i = 0; i&lt; </a:t>
            </a:r>
            <a:r>
              <a:rPr lang="hu-HU" dirty="0" err="1"/>
              <a:t>contours.size</a:t>
            </a:r>
            <a:r>
              <a:rPr lang="hu-HU" dirty="0"/>
              <a:t>(); i++)</a:t>
            </a:r>
          </a:p>
          <a:p>
            <a:pPr marL="0" indent="0">
              <a:buNone/>
            </a:pPr>
            <a:r>
              <a:rPr lang="hu-HU" dirty="0"/>
              <a:t>        {</a:t>
            </a:r>
          </a:p>
          <a:p>
            <a:pPr marL="0" indent="0">
              <a:buNone/>
            </a:pPr>
            <a:r>
              <a:rPr lang="hu-HU" dirty="0"/>
              <a:t>            //</a:t>
            </a:r>
            <a:r>
              <a:rPr lang="hu-HU" dirty="0" err="1"/>
              <a:t>Scalar</a:t>
            </a:r>
            <a:r>
              <a:rPr lang="hu-HU" dirty="0"/>
              <a:t> </a:t>
            </a:r>
            <a:r>
              <a:rPr lang="hu-HU" dirty="0" err="1"/>
              <a:t>color</a:t>
            </a:r>
            <a:r>
              <a:rPr lang="hu-HU" dirty="0"/>
              <a:t> = </a:t>
            </a:r>
            <a:r>
              <a:rPr lang="hu-HU" dirty="0" err="1"/>
              <a:t>new</a:t>
            </a:r>
            <a:r>
              <a:rPr lang="hu-HU" dirty="0"/>
              <a:t> </a:t>
            </a:r>
            <a:r>
              <a:rPr lang="hu-HU" dirty="0" err="1"/>
              <a:t>Scalar</a:t>
            </a:r>
            <a:r>
              <a:rPr lang="hu-HU" dirty="0"/>
              <a:t>((int)(</a:t>
            </a:r>
            <a:r>
              <a:rPr lang="hu-HU" dirty="0" err="1"/>
              <a:t>Math.random</a:t>
            </a:r>
            <a:r>
              <a:rPr lang="hu-HU" dirty="0"/>
              <a:t>() * 256), (int)(</a:t>
            </a:r>
            <a:r>
              <a:rPr lang="hu-HU" dirty="0" err="1"/>
              <a:t>Math.random</a:t>
            </a:r>
            <a:r>
              <a:rPr lang="hu-HU" dirty="0"/>
              <a:t>() * 256), (int)(</a:t>
            </a:r>
            <a:r>
              <a:rPr lang="hu-HU" dirty="0" err="1"/>
              <a:t>Math.random</a:t>
            </a:r>
            <a:r>
              <a:rPr lang="hu-HU" dirty="0"/>
              <a:t>() * 256)); // random </a:t>
            </a:r>
            <a:r>
              <a:rPr lang="hu-HU" dirty="0" err="1"/>
              <a:t>color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            </a:t>
            </a:r>
            <a:r>
              <a:rPr lang="hu-HU" dirty="0" err="1"/>
              <a:t>Scalar</a:t>
            </a:r>
            <a:r>
              <a:rPr lang="hu-HU" dirty="0"/>
              <a:t> </a:t>
            </a:r>
            <a:r>
              <a:rPr lang="hu-HU" dirty="0" err="1"/>
              <a:t>color</a:t>
            </a:r>
            <a:r>
              <a:rPr lang="hu-HU" dirty="0"/>
              <a:t> = </a:t>
            </a:r>
            <a:r>
              <a:rPr lang="hu-HU" dirty="0" err="1"/>
              <a:t>new</a:t>
            </a:r>
            <a:r>
              <a:rPr lang="hu-HU" dirty="0"/>
              <a:t> </a:t>
            </a:r>
            <a:r>
              <a:rPr lang="hu-HU" dirty="0" err="1"/>
              <a:t>Scalar</a:t>
            </a:r>
            <a:r>
              <a:rPr lang="hu-HU" dirty="0"/>
              <a:t>(0, 255, 255);</a:t>
            </a:r>
          </a:p>
          <a:p>
            <a:pPr marL="0" indent="0">
              <a:buNone/>
            </a:pPr>
            <a:r>
              <a:rPr lang="hu-HU" dirty="0"/>
              <a:t>            //</a:t>
            </a:r>
            <a:r>
              <a:rPr lang="hu-HU" dirty="0" err="1"/>
              <a:t>Imgproc.drawContours</a:t>
            </a:r>
            <a:r>
              <a:rPr lang="hu-HU" dirty="0"/>
              <a:t>(</a:t>
            </a:r>
            <a:r>
              <a:rPr lang="hu-HU" dirty="0" err="1"/>
              <a:t>inputMat</a:t>
            </a:r>
            <a:r>
              <a:rPr lang="hu-HU" dirty="0"/>
              <a:t>, </a:t>
            </a:r>
            <a:r>
              <a:rPr lang="hu-HU" dirty="0" err="1"/>
              <a:t>contours</a:t>
            </a:r>
            <a:r>
              <a:rPr lang="hu-HU" dirty="0"/>
              <a:t>, i, </a:t>
            </a:r>
            <a:r>
              <a:rPr lang="hu-HU" dirty="0" err="1"/>
              <a:t>color</a:t>
            </a:r>
            <a:r>
              <a:rPr lang="hu-HU" dirty="0"/>
              <a:t>, 1);</a:t>
            </a:r>
          </a:p>
          <a:p>
            <a:pPr marL="0" indent="0">
              <a:buNone/>
            </a:pPr>
            <a:r>
              <a:rPr lang="hu-HU" dirty="0"/>
              <a:t>            </a:t>
            </a:r>
            <a:r>
              <a:rPr lang="hu-HU" dirty="0" err="1"/>
              <a:t>if</a:t>
            </a:r>
            <a:r>
              <a:rPr lang="hu-HU" dirty="0"/>
              <a:t> (i &lt; </a:t>
            </a:r>
            <a:r>
              <a:rPr lang="hu-HU" dirty="0" err="1"/>
              <a:t>minEllipse.size</a:t>
            </a:r>
            <a:r>
              <a:rPr lang="hu-HU" dirty="0"/>
              <a:t>()) {</a:t>
            </a:r>
          </a:p>
          <a:p>
            <a:pPr marL="0" indent="0">
              <a:buNone/>
            </a:pPr>
            <a:r>
              <a:rPr lang="hu-HU" dirty="0"/>
              <a:t>                //</a:t>
            </a:r>
            <a:r>
              <a:rPr lang="hu-HU" dirty="0" err="1"/>
              <a:t>Imgproc.ellipse</a:t>
            </a:r>
            <a:r>
              <a:rPr lang="hu-HU" dirty="0"/>
              <a:t>(</a:t>
            </a:r>
            <a:r>
              <a:rPr lang="hu-HU" dirty="0" err="1"/>
              <a:t>inputMat</a:t>
            </a:r>
            <a:r>
              <a:rPr lang="hu-HU" dirty="0"/>
              <a:t>, </a:t>
            </a:r>
            <a:r>
              <a:rPr lang="hu-HU" dirty="0" err="1"/>
              <a:t>minEllipse.get</a:t>
            </a:r>
            <a:r>
              <a:rPr lang="hu-HU" dirty="0"/>
              <a:t>(i), </a:t>
            </a:r>
            <a:r>
              <a:rPr lang="hu-HU" dirty="0" err="1"/>
              <a:t>color</a:t>
            </a:r>
            <a:r>
              <a:rPr lang="hu-HU" dirty="0"/>
              <a:t>, 2, 8);</a:t>
            </a:r>
          </a:p>
          <a:p>
            <a:pPr marL="0" indent="0">
              <a:buNone/>
            </a:pPr>
            <a:r>
              <a:rPr lang="hu-HU" dirty="0"/>
              <a:t>                </a:t>
            </a:r>
            <a:r>
              <a:rPr lang="hu-HU" dirty="0" err="1"/>
              <a:t>Point</a:t>
            </a:r>
            <a:r>
              <a:rPr lang="hu-HU" dirty="0"/>
              <a:t> </a:t>
            </a:r>
            <a:r>
              <a:rPr lang="hu-HU" dirty="0" err="1"/>
              <a:t>points</a:t>
            </a:r>
            <a:r>
              <a:rPr lang="hu-HU" dirty="0"/>
              <a:t>[] = </a:t>
            </a:r>
            <a:r>
              <a:rPr lang="hu-HU" dirty="0" err="1"/>
              <a:t>new</a:t>
            </a:r>
            <a:r>
              <a:rPr lang="hu-HU" dirty="0"/>
              <a:t> </a:t>
            </a:r>
            <a:r>
              <a:rPr lang="hu-HU" dirty="0" err="1"/>
              <a:t>Point</a:t>
            </a:r>
            <a:r>
              <a:rPr lang="hu-HU" dirty="0"/>
              <a:t>[4];</a:t>
            </a:r>
          </a:p>
          <a:p>
            <a:pPr marL="0" indent="0">
              <a:buNone/>
            </a:pPr>
            <a:r>
              <a:rPr lang="hu-HU" dirty="0"/>
              <a:t>                </a:t>
            </a:r>
            <a:r>
              <a:rPr lang="hu-HU" dirty="0" err="1"/>
              <a:t>minRect.get</a:t>
            </a:r>
            <a:r>
              <a:rPr lang="hu-HU" dirty="0"/>
              <a:t>(i).</a:t>
            </a:r>
            <a:r>
              <a:rPr lang="hu-HU" dirty="0" err="1"/>
              <a:t>points</a:t>
            </a:r>
            <a:r>
              <a:rPr lang="hu-HU" dirty="0"/>
              <a:t>(</a:t>
            </a:r>
            <a:r>
              <a:rPr lang="hu-HU" dirty="0" err="1"/>
              <a:t>points</a:t>
            </a:r>
            <a:r>
              <a:rPr lang="hu-HU" dirty="0"/>
              <a:t>);</a:t>
            </a:r>
          </a:p>
          <a:p>
            <a:pPr marL="0" indent="0">
              <a:buNone/>
            </a:pPr>
            <a:r>
              <a:rPr lang="hu-HU" dirty="0"/>
              <a:t>                </a:t>
            </a:r>
            <a:r>
              <a:rPr lang="hu-HU" dirty="0" err="1"/>
              <a:t>for</a:t>
            </a:r>
            <a:r>
              <a:rPr lang="hu-HU" dirty="0"/>
              <a:t> (int j = 0; j &lt; 4; j++) {</a:t>
            </a:r>
          </a:p>
          <a:p>
            <a:pPr marL="0" indent="0">
              <a:buNone/>
            </a:pPr>
            <a:r>
              <a:rPr lang="hu-HU" dirty="0"/>
              <a:t>                    </a:t>
            </a:r>
            <a:r>
              <a:rPr lang="hu-HU" dirty="0" err="1"/>
              <a:t>Imgproc.line</a:t>
            </a:r>
            <a:r>
              <a:rPr lang="hu-HU" dirty="0"/>
              <a:t>(</a:t>
            </a:r>
            <a:r>
              <a:rPr lang="hu-HU" dirty="0" err="1"/>
              <a:t>inputMat</a:t>
            </a:r>
            <a:r>
              <a:rPr lang="hu-HU" dirty="0"/>
              <a:t>, </a:t>
            </a:r>
            <a:r>
              <a:rPr lang="hu-HU" dirty="0" err="1"/>
              <a:t>points</a:t>
            </a:r>
            <a:r>
              <a:rPr lang="hu-HU" dirty="0"/>
              <a:t>[j], </a:t>
            </a:r>
            <a:r>
              <a:rPr lang="hu-HU" dirty="0" err="1"/>
              <a:t>points</a:t>
            </a:r>
            <a:r>
              <a:rPr lang="hu-HU" dirty="0"/>
              <a:t>[(j + 1) % 4], </a:t>
            </a:r>
            <a:r>
              <a:rPr lang="hu-HU" dirty="0" err="1"/>
              <a:t>color</a:t>
            </a:r>
            <a:r>
              <a:rPr lang="hu-HU" dirty="0"/>
              <a:t>);</a:t>
            </a:r>
          </a:p>
          <a:p>
            <a:pPr marL="0" indent="0">
              <a:buNone/>
            </a:pPr>
            <a:r>
              <a:rPr lang="hu-HU" dirty="0"/>
              <a:t>                }</a:t>
            </a:r>
          </a:p>
          <a:p>
            <a:pPr marL="0" indent="0">
              <a:buNone/>
            </a:pPr>
            <a:r>
              <a:rPr lang="hu-HU" dirty="0"/>
              <a:t>            }</a:t>
            </a:r>
          </a:p>
          <a:p>
            <a:pPr marL="0" indent="0">
              <a:buNone/>
            </a:pPr>
            <a:r>
              <a:rPr lang="hu-HU" dirty="0"/>
              <a:t>        }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        </a:t>
            </a:r>
            <a:r>
              <a:rPr lang="hu-HU" dirty="0" err="1"/>
              <a:t>return</a:t>
            </a:r>
            <a:r>
              <a:rPr lang="hu-HU" dirty="0"/>
              <a:t> </a:t>
            </a:r>
            <a:r>
              <a:rPr lang="hu-HU" dirty="0" err="1"/>
              <a:t>inputMat</a:t>
            </a:r>
            <a:r>
              <a:rPr lang="hu-HU" dirty="0"/>
              <a:t>;</a:t>
            </a:r>
          </a:p>
          <a:p>
            <a:pPr marL="0" indent="0">
              <a:buNone/>
            </a:pPr>
            <a:r>
              <a:rPr lang="hu-HU" dirty="0"/>
              <a:t>    }</a:t>
            </a:r>
          </a:p>
        </p:txBody>
      </p:sp>
    </p:spTree>
    <p:extLst>
      <p:ext uri="{BB962C8B-B14F-4D97-AF65-F5344CB8AC3E}">
        <p14:creationId xmlns:p14="http://schemas.microsoft.com/office/powerpoint/2010/main" val="27038035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MainActivity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2895599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hu-HU" dirty="0" err="1"/>
              <a:t>public</a:t>
            </a:r>
            <a:r>
              <a:rPr lang="hu-HU" dirty="0"/>
              <a:t> </a:t>
            </a:r>
            <a:r>
              <a:rPr lang="hu-HU" dirty="0" err="1"/>
              <a:t>Mat</a:t>
            </a:r>
            <a:r>
              <a:rPr lang="hu-HU" dirty="0"/>
              <a:t> </a:t>
            </a:r>
            <a:r>
              <a:rPr lang="hu-HU" dirty="0" err="1"/>
              <a:t>colorSegment</a:t>
            </a:r>
            <a:r>
              <a:rPr lang="hu-HU" dirty="0"/>
              <a:t>(</a:t>
            </a:r>
            <a:r>
              <a:rPr lang="hu-HU" dirty="0" err="1"/>
              <a:t>Mat</a:t>
            </a:r>
            <a:r>
              <a:rPr lang="hu-HU" dirty="0"/>
              <a:t> </a:t>
            </a:r>
            <a:r>
              <a:rPr lang="hu-HU" dirty="0" err="1"/>
              <a:t>src</a:t>
            </a:r>
            <a:r>
              <a:rPr lang="hu-HU" dirty="0"/>
              <a:t>) {</a:t>
            </a:r>
          </a:p>
          <a:p>
            <a:pPr marL="0" indent="0">
              <a:buNone/>
            </a:pPr>
            <a:r>
              <a:rPr lang="hu-HU" dirty="0"/>
              <a:t>        </a:t>
            </a:r>
            <a:r>
              <a:rPr lang="hu-HU" dirty="0" err="1"/>
              <a:t>Mat</a:t>
            </a:r>
            <a:r>
              <a:rPr lang="hu-HU" dirty="0"/>
              <a:t> </a:t>
            </a:r>
            <a:r>
              <a:rPr lang="hu-HU" dirty="0" err="1"/>
              <a:t>result</a:t>
            </a:r>
            <a:r>
              <a:rPr lang="hu-HU" dirty="0"/>
              <a:t> = </a:t>
            </a:r>
            <a:r>
              <a:rPr lang="hu-HU" dirty="0" err="1"/>
              <a:t>new</a:t>
            </a:r>
            <a:r>
              <a:rPr lang="hu-HU" dirty="0"/>
              <a:t> </a:t>
            </a:r>
            <a:r>
              <a:rPr lang="hu-HU" dirty="0" err="1"/>
              <a:t>Mat</a:t>
            </a:r>
            <a:r>
              <a:rPr lang="hu-HU" dirty="0"/>
              <a:t>();</a:t>
            </a:r>
          </a:p>
          <a:p>
            <a:pPr marL="0" indent="0">
              <a:buNone/>
            </a:pPr>
            <a:r>
              <a:rPr lang="hu-HU" dirty="0"/>
              <a:t>        </a:t>
            </a:r>
            <a:r>
              <a:rPr lang="hu-HU" dirty="0" err="1"/>
              <a:t>Mat</a:t>
            </a:r>
            <a:r>
              <a:rPr lang="hu-HU" dirty="0"/>
              <a:t> </a:t>
            </a:r>
            <a:r>
              <a:rPr lang="hu-HU" dirty="0" err="1"/>
              <a:t>hsv_image</a:t>
            </a:r>
            <a:r>
              <a:rPr lang="hu-HU" dirty="0"/>
              <a:t> = </a:t>
            </a:r>
            <a:r>
              <a:rPr lang="hu-HU" dirty="0" err="1"/>
              <a:t>new</a:t>
            </a:r>
            <a:r>
              <a:rPr lang="hu-HU" dirty="0"/>
              <a:t> </a:t>
            </a:r>
            <a:r>
              <a:rPr lang="hu-HU" dirty="0" err="1"/>
              <a:t>Mat</a:t>
            </a:r>
            <a:r>
              <a:rPr lang="hu-HU" dirty="0"/>
              <a:t>(), </a:t>
            </a:r>
            <a:r>
              <a:rPr lang="hu-HU" dirty="0" err="1"/>
              <a:t>mask</a:t>
            </a:r>
            <a:r>
              <a:rPr lang="hu-HU" dirty="0"/>
              <a:t> = </a:t>
            </a:r>
            <a:r>
              <a:rPr lang="hu-HU" dirty="0" err="1"/>
              <a:t>new</a:t>
            </a:r>
            <a:r>
              <a:rPr lang="hu-HU" dirty="0"/>
              <a:t> </a:t>
            </a:r>
            <a:r>
              <a:rPr lang="hu-HU" dirty="0" err="1"/>
              <a:t>Mat</a:t>
            </a:r>
            <a:r>
              <a:rPr lang="hu-HU" dirty="0"/>
              <a:t>();</a:t>
            </a:r>
          </a:p>
          <a:p>
            <a:pPr marL="0" indent="0">
              <a:buNone/>
            </a:pPr>
            <a:r>
              <a:rPr lang="hu-HU" dirty="0"/>
              <a:t>        </a:t>
            </a:r>
            <a:r>
              <a:rPr lang="hu-HU" dirty="0" err="1"/>
              <a:t>Imgproc.cvtColor</a:t>
            </a:r>
            <a:r>
              <a:rPr lang="hu-HU" dirty="0"/>
              <a:t>(</a:t>
            </a:r>
            <a:r>
              <a:rPr lang="hu-HU" dirty="0" err="1"/>
              <a:t>src</a:t>
            </a:r>
            <a:r>
              <a:rPr lang="hu-HU" dirty="0"/>
              <a:t>, </a:t>
            </a:r>
            <a:r>
              <a:rPr lang="hu-HU" dirty="0" err="1"/>
              <a:t>hsv_image</a:t>
            </a:r>
            <a:r>
              <a:rPr lang="hu-HU" dirty="0"/>
              <a:t>, Imgproc.COLOR_RGB2HSV);</a:t>
            </a:r>
          </a:p>
          <a:p>
            <a:pPr marL="0" indent="0">
              <a:buNone/>
            </a:pPr>
            <a:r>
              <a:rPr lang="hu-HU" dirty="0"/>
              <a:t>        </a:t>
            </a:r>
            <a:r>
              <a:rPr lang="hu-HU" dirty="0" err="1"/>
              <a:t>Core.inRange</a:t>
            </a:r>
            <a:r>
              <a:rPr lang="hu-HU" dirty="0"/>
              <a:t>(</a:t>
            </a:r>
            <a:r>
              <a:rPr lang="hu-HU" dirty="0" err="1"/>
              <a:t>hsv_image</a:t>
            </a:r>
            <a:r>
              <a:rPr lang="hu-HU" dirty="0"/>
              <a:t>, </a:t>
            </a:r>
            <a:r>
              <a:rPr lang="hu-HU" dirty="0" err="1"/>
              <a:t>new</a:t>
            </a:r>
            <a:r>
              <a:rPr lang="hu-HU" dirty="0"/>
              <a:t> </a:t>
            </a:r>
            <a:r>
              <a:rPr lang="hu-HU" dirty="0" err="1"/>
              <a:t>Scalar</a:t>
            </a:r>
            <a:r>
              <a:rPr lang="hu-HU" dirty="0"/>
              <a:t>(0,100,100), </a:t>
            </a:r>
            <a:r>
              <a:rPr lang="hu-HU" dirty="0" err="1"/>
              <a:t>new</a:t>
            </a:r>
            <a:r>
              <a:rPr lang="hu-HU" dirty="0"/>
              <a:t> </a:t>
            </a:r>
            <a:r>
              <a:rPr lang="hu-HU" dirty="0" err="1"/>
              <a:t>Scalar</a:t>
            </a:r>
            <a:r>
              <a:rPr lang="hu-HU" dirty="0"/>
              <a:t>(10,255,255), </a:t>
            </a:r>
            <a:r>
              <a:rPr lang="hu-HU" dirty="0" err="1"/>
              <a:t>mask</a:t>
            </a:r>
            <a:r>
              <a:rPr lang="hu-HU" dirty="0"/>
              <a:t>);  // </a:t>
            </a:r>
            <a:r>
              <a:rPr lang="hu-HU" dirty="0" err="1"/>
              <a:t>red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        //</a:t>
            </a:r>
            <a:r>
              <a:rPr lang="hu-HU" dirty="0" err="1"/>
              <a:t>Core.inRange</a:t>
            </a:r>
            <a:r>
              <a:rPr lang="hu-HU" dirty="0"/>
              <a:t>(</a:t>
            </a:r>
            <a:r>
              <a:rPr lang="hu-HU" dirty="0" err="1"/>
              <a:t>hsv_image</a:t>
            </a:r>
            <a:r>
              <a:rPr lang="hu-HU" dirty="0"/>
              <a:t>, </a:t>
            </a:r>
            <a:r>
              <a:rPr lang="hu-HU" dirty="0" err="1"/>
              <a:t>new</a:t>
            </a:r>
            <a:r>
              <a:rPr lang="hu-HU" dirty="0"/>
              <a:t> </a:t>
            </a:r>
            <a:r>
              <a:rPr lang="hu-HU" dirty="0" err="1"/>
              <a:t>Scalar</a:t>
            </a:r>
            <a:r>
              <a:rPr lang="hu-HU" dirty="0"/>
              <a:t>(100,100,100), </a:t>
            </a:r>
            <a:r>
              <a:rPr lang="hu-HU" dirty="0" err="1"/>
              <a:t>new</a:t>
            </a:r>
            <a:r>
              <a:rPr lang="hu-HU" dirty="0"/>
              <a:t> </a:t>
            </a:r>
            <a:r>
              <a:rPr lang="hu-HU" dirty="0" err="1"/>
              <a:t>Scalar</a:t>
            </a:r>
            <a:r>
              <a:rPr lang="hu-HU" dirty="0"/>
              <a:t>(110,255,255), </a:t>
            </a:r>
            <a:r>
              <a:rPr lang="hu-HU" dirty="0" err="1"/>
              <a:t>mask</a:t>
            </a:r>
            <a:r>
              <a:rPr lang="hu-HU" dirty="0"/>
              <a:t>);  // </a:t>
            </a:r>
            <a:r>
              <a:rPr lang="hu-HU" dirty="0" err="1"/>
              <a:t>blue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        </a:t>
            </a:r>
            <a:r>
              <a:rPr lang="hu-HU" dirty="0" err="1"/>
              <a:t>result</a:t>
            </a:r>
            <a:r>
              <a:rPr lang="hu-HU" dirty="0"/>
              <a:t> = </a:t>
            </a:r>
            <a:r>
              <a:rPr lang="hu-HU" dirty="0" err="1"/>
              <a:t>Mat.zeros</a:t>
            </a:r>
            <a:r>
              <a:rPr lang="hu-HU" dirty="0"/>
              <a:t>(</a:t>
            </a:r>
            <a:r>
              <a:rPr lang="hu-HU" dirty="0" err="1"/>
              <a:t>src.size</a:t>
            </a:r>
            <a:r>
              <a:rPr lang="hu-HU" dirty="0"/>
              <a:t>(),</a:t>
            </a:r>
            <a:r>
              <a:rPr lang="hu-HU" dirty="0" err="1"/>
              <a:t>src.type</a:t>
            </a:r>
            <a:r>
              <a:rPr lang="hu-HU" dirty="0"/>
              <a:t>());</a:t>
            </a:r>
          </a:p>
          <a:p>
            <a:pPr marL="0" indent="0">
              <a:buNone/>
            </a:pPr>
            <a:r>
              <a:rPr lang="hu-HU" dirty="0"/>
              <a:t>        </a:t>
            </a:r>
            <a:r>
              <a:rPr lang="hu-HU" dirty="0" err="1"/>
              <a:t>src.copyTo</a:t>
            </a:r>
            <a:r>
              <a:rPr lang="hu-HU" dirty="0"/>
              <a:t>(</a:t>
            </a:r>
            <a:r>
              <a:rPr lang="hu-HU" dirty="0" err="1"/>
              <a:t>result</a:t>
            </a:r>
            <a:r>
              <a:rPr lang="hu-HU" dirty="0"/>
              <a:t>, </a:t>
            </a:r>
            <a:r>
              <a:rPr lang="hu-HU" dirty="0" err="1"/>
              <a:t>mask</a:t>
            </a:r>
            <a:r>
              <a:rPr lang="hu-HU" dirty="0"/>
              <a:t>);</a:t>
            </a:r>
          </a:p>
          <a:p>
            <a:pPr marL="0" indent="0">
              <a:buNone/>
            </a:pPr>
            <a:r>
              <a:rPr lang="hu-HU" dirty="0"/>
              <a:t>        </a:t>
            </a:r>
            <a:r>
              <a:rPr lang="hu-HU" dirty="0" err="1"/>
              <a:t>return</a:t>
            </a:r>
            <a:r>
              <a:rPr lang="hu-HU" dirty="0"/>
              <a:t> </a:t>
            </a:r>
            <a:r>
              <a:rPr lang="hu-HU" dirty="0" err="1"/>
              <a:t>result</a:t>
            </a:r>
            <a:r>
              <a:rPr lang="hu-HU" dirty="0"/>
              <a:t>;</a:t>
            </a:r>
          </a:p>
          <a:p>
            <a:pPr marL="0" indent="0">
              <a:buNone/>
            </a:pPr>
            <a:r>
              <a:rPr lang="hu-HU" dirty="0"/>
              <a:t>    }</a:t>
            </a:r>
          </a:p>
        </p:txBody>
      </p:sp>
    </p:spTree>
    <p:extLst>
      <p:ext uri="{BB962C8B-B14F-4D97-AF65-F5344CB8AC3E}">
        <p14:creationId xmlns:p14="http://schemas.microsoft.com/office/powerpoint/2010/main" val="13729132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MainActivity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152400" y="1417638"/>
            <a:ext cx="88392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 </a:t>
            </a:r>
            <a:r>
              <a:rPr lang="hu-HU" dirty="0" err="1"/>
              <a:t>public</a:t>
            </a:r>
            <a:r>
              <a:rPr lang="hu-HU" dirty="0"/>
              <a:t> </a:t>
            </a:r>
            <a:r>
              <a:rPr lang="hu-HU" dirty="0" err="1"/>
              <a:t>ArrayList</a:t>
            </a:r>
            <a:r>
              <a:rPr lang="hu-HU" dirty="0"/>
              <a:t>&lt;</a:t>
            </a:r>
            <a:r>
              <a:rPr lang="hu-HU" dirty="0" err="1"/>
              <a:t>MatOfPoint</a:t>
            </a:r>
            <a:r>
              <a:rPr lang="hu-HU" dirty="0"/>
              <a:t>&gt; </a:t>
            </a:r>
            <a:r>
              <a:rPr lang="hu-HU" dirty="0" err="1"/>
              <a:t>detectContours</a:t>
            </a:r>
            <a:r>
              <a:rPr lang="hu-HU" dirty="0"/>
              <a:t>(</a:t>
            </a:r>
            <a:r>
              <a:rPr lang="hu-HU" dirty="0" err="1"/>
              <a:t>Mat</a:t>
            </a:r>
            <a:r>
              <a:rPr lang="hu-HU" dirty="0"/>
              <a:t> </a:t>
            </a:r>
            <a:r>
              <a:rPr lang="hu-HU" dirty="0" err="1"/>
              <a:t>src</a:t>
            </a:r>
            <a:r>
              <a:rPr lang="hu-HU" dirty="0"/>
              <a:t>) {</a:t>
            </a:r>
          </a:p>
          <a:p>
            <a:r>
              <a:rPr lang="hu-HU" dirty="0"/>
              <a:t>        </a:t>
            </a:r>
            <a:r>
              <a:rPr lang="hu-HU" dirty="0" err="1"/>
              <a:t>Mat</a:t>
            </a:r>
            <a:r>
              <a:rPr lang="hu-HU" dirty="0"/>
              <a:t> </a:t>
            </a:r>
            <a:r>
              <a:rPr lang="hu-HU" dirty="0" err="1"/>
              <a:t>src_gray</a:t>
            </a:r>
            <a:r>
              <a:rPr lang="hu-HU" dirty="0"/>
              <a:t> = </a:t>
            </a:r>
            <a:r>
              <a:rPr lang="hu-HU" dirty="0" err="1"/>
              <a:t>new</a:t>
            </a:r>
            <a:r>
              <a:rPr lang="hu-HU" dirty="0"/>
              <a:t> </a:t>
            </a:r>
            <a:r>
              <a:rPr lang="hu-HU" dirty="0" err="1"/>
              <a:t>Mat</a:t>
            </a:r>
            <a:r>
              <a:rPr lang="hu-HU" dirty="0"/>
              <a:t>(), </a:t>
            </a:r>
            <a:r>
              <a:rPr lang="hu-HU" dirty="0" err="1"/>
              <a:t>canny_output</a:t>
            </a:r>
            <a:r>
              <a:rPr lang="hu-HU" dirty="0"/>
              <a:t> = </a:t>
            </a:r>
            <a:r>
              <a:rPr lang="hu-HU" dirty="0" err="1"/>
              <a:t>new</a:t>
            </a:r>
            <a:r>
              <a:rPr lang="hu-HU" dirty="0"/>
              <a:t> </a:t>
            </a:r>
            <a:r>
              <a:rPr lang="hu-HU" dirty="0" err="1"/>
              <a:t>Mat</a:t>
            </a:r>
            <a:r>
              <a:rPr lang="hu-HU" dirty="0"/>
              <a:t>();</a:t>
            </a:r>
          </a:p>
          <a:p>
            <a:r>
              <a:rPr lang="hu-HU" dirty="0"/>
              <a:t>        </a:t>
            </a:r>
            <a:r>
              <a:rPr lang="hu-HU" dirty="0" err="1"/>
              <a:t>ArrayList</a:t>
            </a:r>
            <a:r>
              <a:rPr lang="hu-HU" dirty="0"/>
              <a:t>&lt;</a:t>
            </a:r>
            <a:r>
              <a:rPr lang="hu-HU" dirty="0" err="1"/>
              <a:t>MatOfPoint</a:t>
            </a:r>
            <a:r>
              <a:rPr lang="hu-HU" dirty="0"/>
              <a:t>&gt; </a:t>
            </a:r>
            <a:r>
              <a:rPr lang="hu-HU" dirty="0" err="1"/>
              <a:t>contours</a:t>
            </a:r>
            <a:r>
              <a:rPr lang="hu-HU" dirty="0"/>
              <a:t> = </a:t>
            </a:r>
            <a:r>
              <a:rPr lang="hu-HU" dirty="0" err="1"/>
              <a:t>new</a:t>
            </a:r>
            <a:r>
              <a:rPr lang="hu-HU" dirty="0"/>
              <a:t> </a:t>
            </a:r>
            <a:r>
              <a:rPr lang="hu-HU" dirty="0" err="1"/>
              <a:t>ArrayList</a:t>
            </a:r>
            <a:r>
              <a:rPr lang="hu-HU" dirty="0"/>
              <a:t>&lt;&gt;();</a:t>
            </a:r>
          </a:p>
          <a:p>
            <a:endParaRPr lang="hu-HU" dirty="0"/>
          </a:p>
          <a:p>
            <a:r>
              <a:rPr lang="hu-HU" dirty="0"/>
              <a:t>        </a:t>
            </a:r>
            <a:r>
              <a:rPr lang="hu-HU" dirty="0" err="1"/>
              <a:t>Imgproc.cvtColor</a:t>
            </a:r>
            <a:r>
              <a:rPr lang="hu-HU" dirty="0"/>
              <a:t>(</a:t>
            </a:r>
            <a:r>
              <a:rPr lang="hu-HU" dirty="0" err="1"/>
              <a:t>src</a:t>
            </a:r>
            <a:r>
              <a:rPr lang="hu-HU" dirty="0"/>
              <a:t>, </a:t>
            </a:r>
            <a:r>
              <a:rPr lang="hu-HU" dirty="0" err="1"/>
              <a:t>src_gray</a:t>
            </a:r>
            <a:r>
              <a:rPr lang="hu-HU" dirty="0"/>
              <a:t>, Imgproc.COLOR_BGR2GRAY);</a:t>
            </a:r>
          </a:p>
          <a:p>
            <a:endParaRPr lang="hu-HU" dirty="0"/>
          </a:p>
          <a:p>
            <a:r>
              <a:rPr lang="hu-HU" dirty="0"/>
              <a:t>        </a:t>
            </a:r>
            <a:r>
              <a:rPr lang="hu-HU" dirty="0" err="1"/>
              <a:t>double</a:t>
            </a:r>
            <a:r>
              <a:rPr lang="hu-HU" dirty="0"/>
              <a:t> </a:t>
            </a:r>
            <a:r>
              <a:rPr lang="hu-HU" dirty="0" err="1"/>
              <a:t>threshold</a:t>
            </a:r>
            <a:r>
              <a:rPr lang="hu-HU" dirty="0"/>
              <a:t> = 100.0;</a:t>
            </a:r>
          </a:p>
          <a:p>
            <a:r>
              <a:rPr lang="hu-HU" dirty="0"/>
              <a:t>        </a:t>
            </a:r>
            <a:r>
              <a:rPr lang="hu-HU" dirty="0" err="1"/>
              <a:t>Imgproc.Canny</a:t>
            </a:r>
            <a:r>
              <a:rPr lang="hu-HU" dirty="0"/>
              <a:t>(</a:t>
            </a:r>
            <a:r>
              <a:rPr lang="hu-HU" dirty="0" err="1"/>
              <a:t>src_gray</a:t>
            </a:r>
            <a:r>
              <a:rPr lang="hu-HU" dirty="0"/>
              <a:t>, </a:t>
            </a:r>
            <a:r>
              <a:rPr lang="hu-HU" dirty="0" err="1"/>
              <a:t>canny_output</a:t>
            </a:r>
            <a:r>
              <a:rPr lang="hu-HU" dirty="0"/>
              <a:t>, </a:t>
            </a:r>
            <a:r>
              <a:rPr lang="hu-HU" dirty="0" err="1"/>
              <a:t>threshold</a:t>
            </a:r>
            <a:r>
              <a:rPr lang="hu-HU" dirty="0"/>
              <a:t>, </a:t>
            </a:r>
            <a:r>
              <a:rPr lang="hu-HU" dirty="0" err="1"/>
              <a:t>threshold</a:t>
            </a:r>
            <a:r>
              <a:rPr lang="hu-HU" dirty="0"/>
              <a:t> * 2.0);</a:t>
            </a:r>
          </a:p>
          <a:p>
            <a:endParaRPr lang="hu-HU" dirty="0"/>
          </a:p>
          <a:p>
            <a:r>
              <a:rPr lang="hu-HU" dirty="0"/>
              <a:t>        </a:t>
            </a:r>
            <a:r>
              <a:rPr lang="hu-HU" dirty="0" err="1"/>
              <a:t>Mat</a:t>
            </a:r>
            <a:r>
              <a:rPr lang="hu-HU" dirty="0"/>
              <a:t> </a:t>
            </a:r>
            <a:r>
              <a:rPr lang="hu-HU" dirty="0" err="1"/>
              <a:t>hierarchy</a:t>
            </a:r>
            <a:r>
              <a:rPr lang="hu-HU" dirty="0"/>
              <a:t> = </a:t>
            </a:r>
            <a:r>
              <a:rPr lang="hu-HU" dirty="0" err="1"/>
              <a:t>new</a:t>
            </a:r>
            <a:r>
              <a:rPr lang="hu-HU" dirty="0"/>
              <a:t> </a:t>
            </a:r>
            <a:r>
              <a:rPr lang="hu-HU" dirty="0" err="1"/>
              <a:t>Mat</a:t>
            </a:r>
            <a:r>
              <a:rPr lang="hu-HU" dirty="0"/>
              <a:t>();</a:t>
            </a:r>
          </a:p>
          <a:p>
            <a:r>
              <a:rPr lang="hu-HU" dirty="0"/>
              <a:t>        </a:t>
            </a:r>
            <a:r>
              <a:rPr lang="hu-HU" dirty="0" err="1"/>
              <a:t>Imgproc.findContours</a:t>
            </a:r>
            <a:r>
              <a:rPr lang="hu-HU" dirty="0"/>
              <a:t>(</a:t>
            </a:r>
            <a:r>
              <a:rPr lang="hu-HU" dirty="0" err="1"/>
              <a:t>canny_output</a:t>
            </a:r>
            <a:r>
              <a:rPr lang="hu-HU" dirty="0"/>
              <a:t>, </a:t>
            </a:r>
            <a:r>
              <a:rPr lang="hu-HU" dirty="0" err="1"/>
              <a:t>contours</a:t>
            </a:r>
            <a:r>
              <a:rPr lang="hu-HU" dirty="0"/>
              <a:t>, </a:t>
            </a:r>
            <a:r>
              <a:rPr lang="hu-HU" dirty="0" err="1"/>
              <a:t>hierarchy</a:t>
            </a:r>
            <a:r>
              <a:rPr lang="hu-HU" dirty="0"/>
              <a:t>, </a:t>
            </a:r>
            <a:r>
              <a:rPr lang="hu-HU" dirty="0" err="1"/>
              <a:t>Imgproc.RETR_TREE</a:t>
            </a:r>
            <a:r>
              <a:rPr lang="hu-HU" dirty="0"/>
              <a:t>, </a:t>
            </a:r>
            <a:r>
              <a:rPr lang="hu-HU" dirty="0" err="1"/>
              <a:t>Imgproc.CHAIN_APPROX_SIMPLE</a:t>
            </a:r>
            <a:r>
              <a:rPr lang="hu-HU" dirty="0"/>
              <a:t>, </a:t>
            </a:r>
            <a:r>
              <a:rPr lang="hu-HU" dirty="0" err="1"/>
              <a:t>new</a:t>
            </a:r>
            <a:r>
              <a:rPr lang="hu-HU" dirty="0"/>
              <a:t> </a:t>
            </a:r>
            <a:r>
              <a:rPr lang="hu-HU" dirty="0" err="1"/>
              <a:t>Point</a:t>
            </a:r>
            <a:r>
              <a:rPr lang="hu-HU" dirty="0"/>
              <a:t>(0,0));</a:t>
            </a:r>
          </a:p>
          <a:p>
            <a:endParaRPr lang="hu-HU" dirty="0"/>
          </a:p>
          <a:p>
            <a:r>
              <a:rPr lang="hu-HU" dirty="0"/>
              <a:t>        </a:t>
            </a:r>
            <a:r>
              <a:rPr lang="hu-HU" dirty="0" err="1"/>
              <a:t>return</a:t>
            </a:r>
            <a:r>
              <a:rPr lang="hu-HU" dirty="0"/>
              <a:t> </a:t>
            </a:r>
            <a:r>
              <a:rPr lang="hu-HU" dirty="0" err="1"/>
              <a:t>contours</a:t>
            </a:r>
            <a:r>
              <a:rPr lang="hu-HU" dirty="0"/>
              <a:t>;</a:t>
            </a:r>
          </a:p>
          <a:p>
            <a:r>
              <a:rPr lang="hu-HU" dirty="0"/>
              <a:t>    }</a:t>
            </a:r>
          </a:p>
        </p:txBody>
      </p:sp>
    </p:spTree>
    <p:extLst>
      <p:ext uri="{BB962C8B-B14F-4D97-AF65-F5344CB8AC3E}">
        <p14:creationId xmlns:p14="http://schemas.microsoft.com/office/powerpoint/2010/main" val="4939966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MainActivity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u-HU" dirty="0" err="1"/>
              <a:t>public</a:t>
            </a:r>
            <a:r>
              <a:rPr lang="hu-HU" dirty="0"/>
              <a:t> </a:t>
            </a:r>
            <a:r>
              <a:rPr lang="hu-HU" dirty="0" err="1"/>
              <a:t>void</a:t>
            </a:r>
            <a:r>
              <a:rPr lang="hu-HU" dirty="0"/>
              <a:t> </a:t>
            </a:r>
            <a:r>
              <a:rPr lang="hu-HU" dirty="0" err="1"/>
              <a:t>detectEllipses</a:t>
            </a:r>
            <a:r>
              <a:rPr lang="hu-HU" dirty="0"/>
              <a:t>(</a:t>
            </a:r>
            <a:r>
              <a:rPr lang="hu-HU" dirty="0" err="1"/>
              <a:t>ArrayList</a:t>
            </a:r>
            <a:r>
              <a:rPr lang="hu-HU" dirty="0"/>
              <a:t>&lt;</a:t>
            </a:r>
            <a:r>
              <a:rPr lang="hu-HU" dirty="0" err="1"/>
              <a:t>MatOfPoint</a:t>
            </a:r>
            <a:r>
              <a:rPr lang="hu-HU" dirty="0"/>
              <a:t>&gt; </a:t>
            </a:r>
            <a:r>
              <a:rPr lang="hu-HU" dirty="0" err="1"/>
              <a:t>contours</a:t>
            </a:r>
            <a:r>
              <a:rPr lang="hu-HU" dirty="0"/>
              <a:t>, </a:t>
            </a:r>
            <a:r>
              <a:rPr lang="hu-HU" dirty="0" err="1"/>
              <a:t>ArrayList</a:t>
            </a:r>
            <a:r>
              <a:rPr lang="hu-HU" dirty="0"/>
              <a:t>&lt;</a:t>
            </a:r>
            <a:r>
              <a:rPr lang="hu-HU" dirty="0" err="1"/>
              <a:t>RotatedRect</a:t>
            </a:r>
            <a:r>
              <a:rPr lang="hu-HU" dirty="0"/>
              <a:t>&gt; </a:t>
            </a:r>
            <a:r>
              <a:rPr lang="hu-HU" dirty="0" err="1"/>
              <a:t>minRect</a:t>
            </a:r>
            <a:r>
              <a:rPr lang="hu-HU" dirty="0"/>
              <a:t>, </a:t>
            </a:r>
            <a:r>
              <a:rPr lang="hu-HU" dirty="0" err="1"/>
              <a:t>ArrayList</a:t>
            </a:r>
            <a:r>
              <a:rPr lang="hu-HU" dirty="0"/>
              <a:t>&lt;</a:t>
            </a:r>
            <a:r>
              <a:rPr lang="hu-HU" dirty="0" err="1"/>
              <a:t>RotatedRect</a:t>
            </a:r>
            <a:r>
              <a:rPr lang="hu-HU" dirty="0"/>
              <a:t>&gt; </a:t>
            </a:r>
            <a:r>
              <a:rPr lang="hu-HU" dirty="0" err="1"/>
              <a:t>minEllipse</a:t>
            </a:r>
            <a:r>
              <a:rPr lang="hu-HU" dirty="0"/>
              <a:t>) {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        </a:t>
            </a:r>
            <a:r>
              <a:rPr lang="hu-HU" dirty="0" err="1"/>
              <a:t>for</a:t>
            </a:r>
            <a:r>
              <a:rPr lang="hu-HU" dirty="0"/>
              <a:t> (int i = 0; i &lt; </a:t>
            </a:r>
            <a:r>
              <a:rPr lang="hu-HU" dirty="0" err="1"/>
              <a:t>contours.size</a:t>
            </a:r>
            <a:r>
              <a:rPr lang="hu-HU" dirty="0"/>
              <a:t>(); i++)</a:t>
            </a:r>
          </a:p>
          <a:p>
            <a:pPr marL="0" indent="0">
              <a:buNone/>
            </a:pPr>
            <a:r>
              <a:rPr lang="hu-HU" dirty="0"/>
              <a:t>        {</a:t>
            </a:r>
          </a:p>
          <a:p>
            <a:pPr marL="0" indent="0">
              <a:buNone/>
            </a:pPr>
            <a:r>
              <a:rPr lang="hu-HU" dirty="0"/>
              <a:t>            MatOfPoint2f </a:t>
            </a:r>
            <a:r>
              <a:rPr lang="hu-HU" dirty="0" err="1"/>
              <a:t>contoursF</a:t>
            </a:r>
            <a:r>
              <a:rPr lang="hu-HU" dirty="0"/>
              <a:t> = </a:t>
            </a:r>
            <a:r>
              <a:rPr lang="hu-HU" dirty="0" err="1"/>
              <a:t>new</a:t>
            </a:r>
            <a:r>
              <a:rPr lang="hu-HU" dirty="0"/>
              <a:t> MatOfPoint2f( </a:t>
            </a:r>
            <a:r>
              <a:rPr lang="hu-HU" dirty="0" err="1"/>
              <a:t>contours.get</a:t>
            </a:r>
            <a:r>
              <a:rPr lang="hu-HU" dirty="0"/>
              <a:t>(i).</a:t>
            </a:r>
            <a:r>
              <a:rPr lang="hu-HU" dirty="0" err="1"/>
              <a:t>toArray</a:t>
            </a:r>
            <a:r>
              <a:rPr lang="hu-HU" dirty="0"/>
              <a:t>() );</a:t>
            </a:r>
          </a:p>
          <a:p>
            <a:pPr marL="0" indent="0">
              <a:buNone/>
            </a:pPr>
            <a:r>
              <a:rPr lang="hu-HU" dirty="0"/>
              <a:t>            </a:t>
            </a:r>
            <a:r>
              <a:rPr lang="hu-HU" dirty="0" err="1"/>
              <a:t>minRect.add</a:t>
            </a:r>
            <a:r>
              <a:rPr lang="hu-HU" dirty="0"/>
              <a:t>(</a:t>
            </a:r>
            <a:r>
              <a:rPr lang="hu-HU" dirty="0" err="1"/>
              <a:t>Imgproc.minAreaRect</a:t>
            </a:r>
            <a:r>
              <a:rPr lang="hu-HU" dirty="0"/>
              <a:t>(</a:t>
            </a:r>
            <a:r>
              <a:rPr lang="hu-HU" dirty="0" err="1"/>
              <a:t>contoursF</a:t>
            </a:r>
            <a:r>
              <a:rPr lang="hu-HU" dirty="0"/>
              <a:t>));</a:t>
            </a:r>
          </a:p>
          <a:p>
            <a:pPr marL="0" indent="0">
              <a:buNone/>
            </a:pPr>
            <a:r>
              <a:rPr lang="hu-HU" dirty="0"/>
              <a:t>            </a:t>
            </a:r>
            <a:r>
              <a:rPr lang="hu-HU" dirty="0" err="1"/>
              <a:t>if</a:t>
            </a:r>
            <a:r>
              <a:rPr lang="hu-HU" dirty="0"/>
              <a:t> (</a:t>
            </a:r>
            <a:r>
              <a:rPr lang="hu-HU" dirty="0" err="1"/>
              <a:t>contours.get</a:t>
            </a:r>
            <a:r>
              <a:rPr lang="hu-HU" dirty="0"/>
              <a:t>(i).</a:t>
            </a:r>
            <a:r>
              <a:rPr lang="hu-HU" dirty="0" err="1"/>
              <a:t>rows</a:t>
            </a:r>
            <a:r>
              <a:rPr lang="hu-HU" dirty="0"/>
              <a:t>() &gt; 5) {</a:t>
            </a:r>
          </a:p>
          <a:p>
            <a:pPr marL="0" indent="0">
              <a:buNone/>
            </a:pPr>
            <a:r>
              <a:rPr lang="hu-HU" dirty="0"/>
              <a:t>                </a:t>
            </a:r>
            <a:r>
              <a:rPr lang="hu-HU" dirty="0" err="1"/>
              <a:t>minEllipse.add</a:t>
            </a:r>
            <a:r>
              <a:rPr lang="hu-HU" dirty="0"/>
              <a:t>(</a:t>
            </a:r>
            <a:r>
              <a:rPr lang="hu-HU" dirty="0" err="1"/>
              <a:t>Imgproc.fitEllipse</a:t>
            </a:r>
            <a:r>
              <a:rPr lang="hu-HU" dirty="0"/>
              <a:t>(</a:t>
            </a:r>
            <a:r>
              <a:rPr lang="hu-HU" dirty="0" err="1"/>
              <a:t>contoursF</a:t>
            </a:r>
            <a:r>
              <a:rPr lang="hu-HU" dirty="0"/>
              <a:t>));</a:t>
            </a:r>
          </a:p>
          <a:p>
            <a:pPr marL="0" indent="0">
              <a:buNone/>
            </a:pPr>
            <a:r>
              <a:rPr lang="hu-HU" dirty="0"/>
              <a:t>            }</a:t>
            </a:r>
          </a:p>
          <a:p>
            <a:pPr marL="0" indent="0">
              <a:buNone/>
            </a:pPr>
            <a:r>
              <a:rPr lang="hu-HU" dirty="0"/>
              <a:t>        }</a:t>
            </a:r>
          </a:p>
          <a:p>
            <a:pPr marL="0" indent="0">
              <a:buNone/>
            </a:pPr>
            <a:r>
              <a:rPr lang="hu-HU" dirty="0"/>
              <a:t>    }</a:t>
            </a:r>
          </a:p>
        </p:txBody>
      </p:sp>
    </p:spTree>
    <p:extLst>
      <p:ext uri="{BB962C8B-B14F-4D97-AF65-F5344CB8AC3E}">
        <p14:creationId xmlns:p14="http://schemas.microsoft.com/office/powerpoint/2010/main" val="5160299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Próba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337" y="1905000"/>
            <a:ext cx="6029325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100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Körökre</a:t>
            </a:r>
            <a:r>
              <a:rPr lang="en-US" dirty="0" smtClean="0"/>
              <a:t> </a:t>
            </a:r>
            <a:r>
              <a:rPr lang="en-US" dirty="0" err="1" smtClean="0"/>
              <a:t>nyuszit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MainRenderer</a:t>
            </a:r>
            <a:endParaRPr lang="en-US" dirty="0" smtClean="0"/>
          </a:p>
          <a:p>
            <a:pPr lvl="1"/>
            <a:r>
              <a:rPr lang="en-US" dirty="0" err="1"/>
              <a:t>Ú</a:t>
            </a:r>
            <a:r>
              <a:rPr lang="en-US" dirty="0" err="1" smtClean="0"/>
              <a:t>j</a:t>
            </a:r>
            <a:r>
              <a:rPr lang="en-US" dirty="0" smtClean="0"/>
              <a:t> </a:t>
            </a:r>
            <a:r>
              <a:rPr lang="en-US" dirty="0" err="1" smtClean="0"/>
              <a:t>tagváltozó</a:t>
            </a:r>
            <a:endParaRPr lang="en-US" dirty="0" smtClean="0"/>
          </a:p>
          <a:p>
            <a:pPr marL="457200" lvl="1" indent="0">
              <a:buNone/>
            </a:pPr>
            <a:r>
              <a:rPr lang="hu-HU" dirty="0" err="1"/>
              <a:t>ArrayList</a:t>
            </a:r>
            <a:r>
              <a:rPr lang="hu-HU" dirty="0"/>
              <a:t>&lt;</a:t>
            </a:r>
            <a:r>
              <a:rPr lang="hu-HU" dirty="0" err="1"/>
              <a:t>RotatedRect</a:t>
            </a:r>
            <a:r>
              <a:rPr lang="hu-HU" dirty="0"/>
              <a:t>&gt; </a:t>
            </a:r>
            <a:r>
              <a:rPr lang="hu-HU" dirty="0" err="1"/>
              <a:t>detectedRectangles</a:t>
            </a:r>
            <a:r>
              <a:rPr lang="hu-HU" dirty="0"/>
              <a:t> = </a:t>
            </a:r>
            <a:r>
              <a:rPr lang="hu-HU" dirty="0" err="1"/>
              <a:t>new</a:t>
            </a:r>
            <a:r>
              <a:rPr lang="hu-HU" dirty="0"/>
              <a:t> </a:t>
            </a:r>
            <a:r>
              <a:rPr lang="hu-HU" dirty="0" err="1"/>
              <a:t>ArrayList</a:t>
            </a:r>
            <a:r>
              <a:rPr lang="hu-HU" dirty="0" smtClean="0"/>
              <a:t>&lt;&gt;();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private Size </a:t>
            </a:r>
            <a:r>
              <a:rPr lang="en-US" dirty="0" err="1"/>
              <a:t>videoSize</a:t>
            </a:r>
            <a:r>
              <a:rPr lang="en-US" dirty="0"/>
              <a:t>=null;</a:t>
            </a:r>
            <a:endParaRPr lang="en-US" dirty="0" smtClean="0"/>
          </a:p>
          <a:p>
            <a:pPr lvl="1"/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függvény</a:t>
            </a:r>
            <a:r>
              <a:rPr lang="en-US" dirty="0" smtClean="0"/>
              <a:t>:</a:t>
            </a:r>
          </a:p>
          <a:p>
            <a:pPr marL="457200" lvl="1" indent="0">
              <a:buNone/>
            </a:pPr>
            <a:r>
              <a:rPr lang="en-US" dirty="0"/>
              <a:t>public void </a:t>
            </a:r>
            <a:r>
              <a:rPr lang="en-US" dirty="0" err="1"/>
              <a:t>setVideoSize</a:t>
            </a:r>
            <a:r>
              <a:rPr lang="en-US" dirty="0"/>
              <a:t>(Size s){</a:t>
            </a:r>
            <a:r>
              <a:rPr lang="en-US" dirty="0" err="1"/>
              <a:t>videoSize</a:t>
            </a:r>
            <a:r>
              <a:rPr lang="en-US" dirty="0"/>
              <a:t> = s;}</a:t>
            </a:r>
            <a:endParaRPr lang="en-US" dirty="0" smtClean="0"/>
          </a:p>
          <a:p>
            <a:pPr marL="457200" lvl="1" indent="0">
              <a:buNone/>
            </a:pPr>
            <a:r>
              <a:rPr lang="hu-HU" dirty="0" err="1"/>
              <a:t>public</a:t>
            </a:r>
            <a:r>
              <a:rPr lang="hu-HU" dirty="0"/>
              <a:t> </a:t>
            </a:r>
            <a:r>
              <a:rPr lang="hu-HU" dirty="0" err="1"/>
              <a:t>void</a:t>
            </a:r>
            <a:r>
              <a:rPr lang="hu-HU" dirty="0"/>
              <a:t> </a:t>
            </a:r>
            <a:r>
              <a:rPr lang="hu-HU" dirty="0" err="1"/>
              <a:t>setDetectedRectangles</a:t>
            </a:r>
            <a:r>
              <a:rPr lang="hu-HU" dirty="0"/>
              <a:t>(</a:t>
            </a:r>
            <a:r>
              <a:rPr lang="hu-HU" dirty="0" err="1"/>
              <a:t>ArrayList</a:t>
            </a:r>
            <a:r>
              <a:rPr lang="hu-HU" dirty="0"/>
              <a:t>&lt;</a:t>
            </a:r>
            <a:r>
              <a:rPr lang="hu-HU" dirty="0" err="1"/>
              <a:t>RotatedRect</a:t>
            </a:r>
            <a:r>
              <a:rPr lang="hu-HU" dirty="0"/>
              <a:t>&gt; </a:t>
            </a:r>
            <a:r>
              <a:rPr lang="hu-HU" dirty="0" err="1"/>
              <a:t>rects</a:t>
            </a:r>
            <a:r>
              <a:rPr lang="hu-HU" dirty="0"/>
              <a:t>) {</a:t>
            </a:r>
          </a:p>
          <a:p>
            <a:pPr marL="457200" lvl="1" indent="0">
              <a:buNone/>
            </a:pPr>
            <a:r>
              <a:rPr lang="hu-HU" dirty="0"/>
              <a:t>        </a:t>
            </a:r>
            <a:r>
              <a:rPr lang="hu-HU" dirty="0" err="1"/>
              <a:t>synchronized</a:t>
            </a:r>
            <a:r>
              <a:rPr lang="hu-HU" dirty="0"/>
              <a:t>(</a:t>
            </a:r>
            <a:r>
              <a:rPr lang="hu-HU" dirty="0" err="1"/>
              <a:t>detectedRectangles</a:t>
            </a:r>
            <a:r>
              <a:rPr lang="hu-HU" dirty="0"/>
              <a:t>) {</a:t>
            </a:r>
          </a:p>
          <a:p>
            <a:pPr marL="457200" lvl="1" indent="0">
              <a:buNone/>
            </a:pPr>
            <a:r>
              <a:rPr lang="hu-HU" dirty="0"/>
              <a:t>            </a:t>
            </a:r>
            <a:r>
              <a:rPr lang="hu-HU" dirty="0" err="1"/>
              <a:t>detectedRectangles.clear</a:t>
            </a:r>
            <a:r>
              <a:rPr lang="hu-HU" dirty="0"/>
              <a:t>();</a:t>
            </a:r>
          </a:p>
          <a:p>
            <a:pPr marL="457200" lvl="1" indent="0">
              <a:buNone/>
            </a:pPr>
            <a:r>
              <a:rPr lang="hu-HU" dirty="0"/>
              <a:t>            </a:t>
            </a:r>
            <a:r>
              <a:rPr lang="hu-HU" dirty="0" err="1"/>
              <a:t>detectedRectangles.addAll</a:t>
            </a:r>
            <a:r>
              <a:rPr lang="hu-HU" dirty="0"/>
              <a:t>(</a:t>
            </a:r>
            <a:r>
              <a:rPr lang="hu-HU" dirty="0" err="1"/>
              <a:t>rects</a:t>
            </a:r>
            <a:r>
              <a:rPr lang="hu-HU" dirty="0"/>
              <a:t>);</a:t>
            </a:r>
          </a:p>
          <a:p>
            <a:pPr marL="457200" lvl="1" indent="0">
              <a:buNone/>
            </a:pPr>
            <a:r>
              <a:rPr lang="hu-HU" dirty="0"/>
              <a:t>        </a:t>
            </a:r>
            <a:r>
              <a:rPr lang="hu-HU" dirty="0" smtClean="0"/>
              <a:t>}</a:t>
            </a:r>
            <a:endParaRPr lang="hu-HU" dirty="0"/>
          </a:p>
          <a:p>
            <a:pPr marL="457200" lvl="1" indent="0">
              <a:buNone/>
            </a:pPr>
            <a:r>
              <a:rPr lang="hu-HU" dirty="0"/>
              <a:t>    }</a:t>
            </a:r>
          </a:p>
        </p:txBody>
      </p:sp>
    </p:spTree>
    <p:extLst>
      <p:ext uri="{BB962C8B-B14F-4D97-AF65-F5344CB8AC3E}">
        <p14:creationId xmlns:p14="http://schemas.microsoft.com/office/powerpoint/2010/main" val="32251128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MainActivity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80646" y="2438400"/>
            <a:ext cx="8229600" cy="17526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public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Mat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onCameraFrame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CvCameraViewFrame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inputFrame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) 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{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…</a:t>
            </a:r>
          </a:p>
          <a:p>
            <a:pPr marL="0" indent="0">
              <a:buNone/>
            </a:pPr>
            <a:r>
              <a:rPr lang="hu-HU" dirty="0"/>
              <a:t> </a:t>
            </a:r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hu-HU" dirty="0" err="1" smtClean="0"/>
              <a:t>mGLView.getRenderer</a:t>
            </a:r>
            <a:r>
              <a:rPr lang="hu-HU" dirty="0"/>
              <a:t>().</a:t>
            </a:r>
            <a:r>
              <a:rPr lang="hu-HU" dirty="0" err="1"/>
              <a:t>setDetectedRectangles</a:t>
            </a:r>
            <a:r>
              <a:rPr lang="hu-HU" dirty="0"/>
              <a:t>(</a:t>
            </a:r>
            <a:r>
              <a:rPr lang="hu-HU" dirty="0" err="1"/>
              <a:t>minRect</a:t>
            </a:r>
            <a:r>
              <a:rPr lang="hu-HU" dirty="0" smtClean="0"/>
              <a:t>);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</a:t>
            </a:r>
            <a:r>
              <a:rPr lang="hu-HU" dirty="0" err="1" smtClean="0"/>
              <a:t>mGLView.getRenderer</a:t>
            </a:r>
            <a:r>
              <a:rPr lang="hu-HU" dirty="0"/>
              <a:t>().</a:t>
            </a:r>
            <a:r>
              <a:rPr lang="hu-HU" dirty="0" err="1"/>
              <a:t>setVideoSize</a:t>
            </a:r>
            <a:r>
              <a:rPr lang="hu-HU" dirty="0"/>
              <a:t>(</a:t>
            </a:r>
            <a:r>
              <a:rPr lang="hu-HU" dirty="0" err="1"/>
              <a:t>inputMat.size</a:t>
            </a:r>
            <a:r>
              <a:rPr lang="hu-HU" dirty="0"/>
              <a:t>());</a:t>
            </a:r>
            <a:endParaRPr lang="hu-HU" dirty="0"/>
          </a:p>
          <a:p>
            <a:pPr marL="0" indent="0">
              <a:buNone/>
            </a:pP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      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return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inputMat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;</a:t>
            </a:r>
          </a:p>
          <a:p>
            <a:pPr marL="0" indent="0">
              <a:buNone/>
            </a:pP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   }</a:t>
            </a:r>
          </a:p>
        </p:txBody>
      </p:sp>
    </p:spTree>
    <p:extLst>
      <p:ext uri="{BB962C8B-B14F-4D97-AF65-F5344CB8AC3E}">
        <p14:creationId xmlns:p14="http://schemas.microsoft.com/office/powerpoint/2010/main" val="20851743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MainRenderer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37338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public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void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onDrawFrame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(GL10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gl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) {</a:t>
            </a:r>
          </a:p>
          <a:p>
            <a:pPr marL="0" indent="0">
              <a:buNone/>
            </a:pPr>
            <a:r>
              <a:rPr lang="en-US" dirty="0"/>
              <a:t>if(</a:t>
            </a:r>
            <a:r>
              <a:rPr lang="en-US" dirty="0" err="1"/>
              <a:t>videoSize</a:t>
            </a:r>
            <a:r>
              <a:rPr lang="en-US" dirty="0"/>
              <a:t> == null)</a:t>
            </a:r>
          </a:p>
          <a:p>
            <a:pPr marL="0" indent="0">
              <a:buNone/>
            </a:pPr>
            <a:r>
              <a:rPr lang="en-US" dirty="0"/>
              <a:t>            </a:t>
            </a:r>
            <a:r>
              <a:rPr lang="en-US" dirty="0" err="1"/>
              <a:t>videoSize</a:t>
            </a:r>
            <a:r>
              <a:rPr lang="en-US" dirty="0"/>
              <a:t> = new Size(</a:t>
            </a:r>
            <a:r>
              <a:rPr lang="en-US" dirty="0" err="1"/>
              <a:t>windowWidth</a:t>
            </a:r>
            <a:r>
              <a:rPr lang="en-US" dirty="0"/>
              <a:t>, </a:t>
            </a:r>
            <a:r>
              <a:rPr lang="en-US" dirty="0" err="1"/>
              <a:t>windowHeight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        float ratio = (float) (</a:t>
            </a:r>
            <a:r>
              <a:rPr lang="en-US" dirty="0" err="1"/>
              <a:t>videoSize.width</a:t>
            </a:r>
            <a:r>
              <a:rPr lang="en-US" dirty="0"/>
              <a:t> / </a:t>
            </a:r>
            <a:r>
              <a:rPr lang="en-US" dirty="0" err="1"/>
              <a:t>videoSize.height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gl.glViewport</a:t>
            </a:r>
            <a:r>
              <a:rPr lang="en-US" dirty="0"/>
              <a:t>(</a:t>
            </a:r>
            <a:r>
              <a:rPr lang="en-US" dirty="0" err="1"/>
              <a:t>windowWidth</a:t>
            </a:r>
            <a:r>
              <a:rPr lang="en-US" dirty="0"/>
              <a:t> / 2 - (</a:t>
            </a:r>
            <a:r>
              <a:rPr lang="en-US" dirty="0" err="1"/>
              <a:t>int</a:t>
            </a:r>
            <a:r>
              <a:rPr lang="en-US" dirty="0"/>
              <a:t>) </a:t>
            </a:r>
            <a:r>
              <a:rPr lang="en-US" dirty="0" err="1"/>
              <a:t>videoSize.width</a:t>
            </a:r>
            <a:r>
              <a:rPr lang="en-US" dirty="0"/>
              <a:t> / 2, </a:t>
            </a:r>
            <a:r>
              <a:rPr lang="en-US" dirty="0" err="1"/>
              <a:t>windowHeight</a:t>
            </a:r>
            <a:r>
              <a:rPr lang="en-US" dirty="0"/>
              <a:t> / 2 - (</a:t>
            </a:r>
            <a:r>
              <a:rPr lang="en-US" dirty="0" err="1"/>
              <a:t>int</a:t>
            </a:r>
            <a:r>
              <a:rPr lang="en-US" dirty="0"/>
              <a:t>) </a:t>
            </a:r>
            <a:r>
              <a:rPr lang="en-US" dirty="0" err="1"/>
              <a:t>videoSize.height</a:t>
            </a:r>
            <a:r>
              <a:rPr lang="en-US" dirty="0"/>
              <a:t> / 2, (</a:t>
            </a:r>
            <a:r>
              <a:rPr lang="en-US" dirty="0" err="1"/>
              <a:t>int</a:t>
            </a:r>
            <a:r>
              <a:rPr lang="en-US" dirty="0"/>
              <a:t>) </a:t>
            </a:r>
            <a:r>
              <a:rPr lang="en-US" dirty="0" err="1"/>
              <a:t>videoSize.width</a:t>
            </a:r>
            <a:r>
              <a:rPr lang="en-US" dirty="0"/>
              <a:t>, (</a:t>
            </a:r>
            <a:r>
              <a:rPr lang="en-US" dirty="0" err="1"/>
              <a:t>int</a:t>
            </a:r>
            <a:r>
              <a:rPr lang="en-US" dirty="0"/>
              <a:t>) </a:t>
            </a:r>
            <a:r>
              <a:rPr lang="en-US" dirty="0" err="1"/>
              <a:t>videoSize.height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gl.glMatrixMode</a:t>
            </a:r>
            <a:r>
              <a:rPr lang="en-US" dirty="0"/>
              <a:t>(</a:t>
            </a:r>
            <a:r>
              <a:rPr lang="en-US" dirty="0" err="1"/>
              <a:t>gl.GL_PROJECTION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gl.glLoadIdentity</a:t>
            </a:r>
            <a:r>
              <a:rPr lang="en-US" dirty="0"/>
              <a:t>();</a:t>
            </a:r>
          </a:p>
          <a:p>
            <a:pPr marL="0" indent="0">
              <a:buNone/>
            </a:pPr>
            <a:r>
              <a:rPr lang="en-US" dirty="0"/>
              <a:t>        float </a:t>
            </a:r>
            <a:r>
              <a:rPr lang="en-US" dirty="0" err="1"/>
              <a:t>frontPlane</a:t>
            </a:r>
            <a:r>
              <a:rPr lang="en-US" dirty="0"/>
              <a:t> = 1.0f;</a:t>
            </a:r>
          </a:p>
          <a:p>
            <a:pPr marL="0" indent="0">
              <a:buNone/>
            </a:pPr>
            <a:r>
              <a:rPr lang="en-US" dirty="0"/>
              <a:t>        float </a:t>
            </a:r>
            <a:r>
              <a:rPr lang="en-US" dirty="0" err="1"/>
              <a:t>frustumRight</a:t>
            </a:r>
            <a:r>
              <a:rPr lang="en-US" dirty="0"/>
              <a:t> = ratio;</a:t>
            </a:r>
          </a:p>
          <a:p>
            <a:pPr marL="0" indent="0">
              <a:buNone/>
            </a:pPr>
            <a:r>
              <a:rPr lang="en-US" dirty="0"/>
              <a:t>        float </a:t>
            </a:r>
            <a:r>
              <a:rPr lang="en-US" dirty="0" err="1"/>
              <a:t>frustumTop</a:t>
            </a:r>
            <a:r>
              <a:rPr lang="en-US" dirty="0"/>
              <a:t> = 1.0f;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gl.glFrustumf</a:t>
            </a:r>
            <a:r>
              <a:rPr lang="en-US" dirty="0"/>
              <a:t>(-</a:t>
            </a:r>
            <a:r>
              <a:rPr lang="en-US" dirty="0" err="1"/>
              <a:t>frustumRight</a:t>
            </a:r>
            <a:r>
              <a:rPr lang="en-US" dirty="0"/>
              <a:t>, </a:t>
            </a:r>
            <a:r>
              <a:rPr lang="en-US" dirty="0" err="1"/>
              <a:t>frustumRight</a:t>
            </a:r>
            <a:r>
              <a:rPr lang="en-US" dirty="0"/>
              <a:t>, -</a:t>
            </a:r>
            <a:r>
              <a:rPr lang="en-US" dirty="0" err="1"/>
              <a:t>frustumTop</a:t>
            </a:r>
            <a:r>
              <a:rPr lang="en-US" dirty="0"/>
              <a:t>, </a:t>
            </a:r>
            <a:r>
              <a:rPr lang="en-US" dirty="0" err="1"/>
              <a:t>frustumTop</a:t>
            </a:r>
            <a:r>
              <a:rPr lang="en-US" dirty="0"/>
              <a:t>, </a:t>
            </a:r>
            <a:r>
              <a:rPr lang="en-US" dirty="0" err="1"/>
              <a:t>frontPlane</a:t>
            </a:r>
            <a:r>
              <a:rPr lang="en-US" dirty="0"/>
              <a:t>, 1000);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      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gl.glClear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gl.GL_COLOR_BUFFER_BIT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|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gl.GL_DEPTH_BUFFER_BIT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);</a:t>
            </a:r>
            <a:endParaRPr lang="hu-HU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   }</a:t>
            </a:r>
          </a:p>
        </p:txBody>
      </p:sp>
    </p:spTree>
    <p:extLst>
      <p:ext uri="{BB962C8B-B14F-4D97-AF65-F5344CB8AC3E}">
        <p14:creationId xmlns:p14="http://schemas.microsoft.com/office/powerpoint/2010/main" val="26952259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MainRenderer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56260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public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void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onDrawFrame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(GL10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gl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) {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… //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ModelView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és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Light0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beállítása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       </a:t>
            </a:r>
            <a:endParaRPr lang="hu-HU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hu-HU" dirty="0"/>
              <a:t>        </a:t>
            </a:r>
            <a:r>
              <a:rPr lang="hu-HU" dirty="0" err="1"/>
              <a:t>objMeshMat.set</a:t>
            </a:r>
            <a:r>
              <a:rPr lang="hu-HU" dirty="0"/>
              <a:t>();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err="1"/>
              <a:t>synchronized</a:t>
            </a:r>
            <a:r>
              <a:rPr lang="hu-HU" dirty="0"/>
              <a:t>(</a:t>
            </a:r>
            <a:r>
              <a:rPr lang="hu-HU" dirty="0" err="1"/>
              <a:t>detectedRectangles</a:t>
            </a:r>
            <a:r>
              <a:rPr lang="hu-HU" dirty="0"/>
              <a:t>) {</a:t>
            </a:r>
          </a:p>
          <a:p>
            <a:pPr marL="0" indent="0">
              <a:buNone/>
            </a:pPr>
            <a:r>
              <a:rPr lang="hu-HU" dirty="0"/>
              <a:t>            </a:t>
            </a:r>
            <a:r>
              <a:rPr lang="hu-HU" dirty="0" err="1"/>
              <a:t>for</a:t>
            </a:r>
            <a:r>
              <a:rPr lang="hu-HU" dirty="0"/>
              <a:t> (int i = 0; i &lt; </a:t>
            </a:r>
            <a:r>
              <a:rPr lang="hu-HU" dirty="0" err="1"/>
              <a:t>detectedRectangles.size</a:t>
            </a:r>
            <a:r>
              <a:rPr lang="hu-HU" dirty="0"/>
              <a:t>(); ++i) {</a:t>
            </a:r>
          </a:p>
          <a:p>
            <a:pPr marL="0" indent="0">
              <a:buNone/>
            </a:pPr>
            <a:r>
              <a:rPr lang="hu-HU" dirty="0"/>
              <a:t>                </a:t>
            </a:r>
            <a:r>
              <a:rPr lang="hu-HU" dirty="0" err="1"/>
              <a:t>float</a:t>
            </a:r>
            <a:r>
              <a:rPr lang="hu-HU" dirty="0"/>
              <a:t> x = (</a:t>
            </a:r>
            <a:r>
              <a:rPr lang="hu-HU" dirty="0" err="1"/>
              <a:t>float</a:t>
            </a:r>
            <a:r>
              <a:rPr lang="hu-HU" dirty="0"/>
              <a:t>) </a:t>
            </a:r>
            <a:r>
              <a:rPr lang="hu-HU" dirty="0" err="1"/>
              <a:t>detectedRectangles.get</a:t>
            </a:r>
            <a:r>
              <a:rPr lang="hu-HU" dirty="0"/>
              <a:t>(i).</a:t>
            </a:r>
            <a:r>
              <a:rPr lang="hu-HU" dirty="0" err="1"/>
              <a:t>center.x</a:t>
            </a:r>
            <a:r>
              <a:rPr lang="hu-HU" dirty="0"/>
              <a:t>;</a:t>
            </a:r>
          </a:p>
          <a:p>
            <a:pPr marL="0" indent="0">
              <a:buNone/>
            </a:pPr>
            <a:r>
              <a:rPr lang="hu-HU" dirty="0"/>
              <a:t>                </a:t>
            </a:r>
            <a:r>
              <a:rPr lang="hu-HU" dirty="0" err="1"/>
              <a:t>float</a:t>
            </a:r>
            <a:r>
              <a:rPr lang="hu-HU" dirty="0"/>
              <a:t> y = (</a:t>
            </a:r>
            <a:r>
              <a:rPr lang="hu-HU" dirty="0" err="1"/>
              <a:t>float</a:t>
            </a:r>
            <a:r>
              <a:rPr lang="hu-HU" dirty="0"/>
              <a:t>) </a:t>
            </a:r>
            <a:r>
              <a:rPr lang="hu-HU" dirty="0" err="1"/>
              <a:t>detectedRectangles.get</a:t>
            </a:r>
            <a:r>
              <a:rPr lang="hu-HU" dirty="0"/>
              <a:t>(i).</a:t>
            </a:r>
            <a:r>
              <a:rPr lang="hu-HU" dirty="0" err="1"/>
              <a:t>center.y</a:t>
            </a:r>
            <a:r>
              <a:rPr lang="hu-HU" dirty="0"/>
              <a:t>;</a:t>
            </a:r>
          </a:p>
          <a:p>
            <a:pPr marL="0" indent="0">
              <a:buNone/>
            </a:pPr>
            <a:r>
              <a:rPr lang="hu-HU" dirty="0"/>
              <a:t>                //convert pixel </a:t>
            </a:r>
            <a:r>
              <a:rPr lang="hu-HU" dirty="0" err="1"/>
              <a:t>coordinates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screen</a:t>
            </a:r>
            <a:r>
              <a:rPr lang="hu-HU" dirty="0"/>
              <a:t>(-1 - 1)</a:t>
            </a:r>
          </a:p>
          <a:p>
            <a:pPr marL="0" indent="0">
              <a:buNone/>
            </a:pPr>
            <a:r>
              <a:rPr lang="hu-HU" dirty="0"/>
              <a:t>                x /= (</a:t>
            </a:r>
            <a:r>
              <a:rPr lang="hu-HU" dirty="0" err="1"/>
              <a:t>float</a:t>
            </a:r>
            <a:r>
              <a:rPr lang="hu-HU" dirty="0"/>
              <a:t>) </a:t>
            </a:r>
            <a:r>
              <a:rPr lang="hu-HU" dirty="0" err="1"/>
              <a:t>videoSize.width</a:t>
            </a:r>
            <a:r>
              <a:rPr lang="hu-HU" dirty="0"/>
              <a:t>;</a:t>
            </a:r>
          </a:p>
          <a:p>
            <a:pPr marL="0" indent="0">
              <a:buNone/>
            </a:pPr>
            <a:r>
              <a:rPr lang="hu-HU" dirty="0"/>
              <a:t>                x *= 2.0;</a:t>
            </a:r>
          </a:p>
          <a:p>
            <a:pPr marL="0" indent="0">
              <a:buNone/>
            </a:pPr>
            <a:r>
              <a:rPr lang="hu-HU" dirty="0"/>
              <a:t>                x -= 1.0;</a:t>
            </a:r>
          </a:p>
          <a:p>
            <a:pPr marL="0" indent="0">
              <a:buNone/>
            </a:pPr>
            <a:r>
              <a:rPr lang="hu-HU" dirty="0"/>
              <a:t>                y /= (</a:t>
            </a:r>
            <a:r>
              <a:rPr lang="hu-HU" dirty="0" err="1"/>
              <a:t>float</a:t>
            </a:r>
            <a:r>
              <a:rPr lang="hu-HU" dirty="0"/>
              <a:t>) </a:t>
            </a:r>
            <a:r>
              <a:rPr lang="hu-HU" dirty="0" err="1"/>
              <a:t>videoSize.height</a:t>
            </a:r>
            <a:r>
              <a:rPr lang="hu-HU" dirty="0"/>
              <a:t>;</a:t>
            </a:r>
          </a:p>
          <a:p>
            <a:pPr marL="0" indent="0">
              <a:buNone/>
            </a:pPr>
            <a:r>
              <a:rPr lang="hu-HU" dirty="0"/>
              <a:t>                y *= 2.0;</a:t>
            </a:r>
          </a:p>
          <a:p>
            <a:pPr marL="0" indent="0">
              <a:buNone/>
            </a:pPr>
            <a:r>
              <a:rPr lang="hu-HU" dirty="0"/>
              <a:t>                y -= 1.0;</a:t>
            </a:r>
          </a:p>
          <a:p>
            <a:pPr marL="0" indent="0">
              <a:buNone/>
            </a:pPr>
            <a:r>
              <a:rPr lang="hu-HU" dirty="0"/>
              <a:t>                x *= </a:t>
            </a:r>
            <a:r>
              <a:rPr lang="hu-HU" dirty="0" err="1"/>
              <a:t>frustumRight</a:t>
            </a:r>
            <a:r>
              <a:rPr lang="hu-HU" dirty="0"/>
              <a:t>;</a:t>
            </a:r>
          </a:p>
          <a:p>
            <a:pPr marL="0" indent="0">
              <a:buNone/>
            </a:pPr>
            <a:r>
              <a:rPr lang="hu-HU" dirty="0"/>
              <a:t>                y *= -</a:t>
            </a:r>
            <a:r>
              <a:rPr lang="hu-HU" dirty="0" err="1"/>
              <a:t>frustumTop</a:t>
            </a:r>
            <a:r>
              <a:rPr lang="hu-HU" dirty="0"/>
              <a:t>;//</a:t>
            </a:r>
            <a:r>
              <a:rPr lang="hu-HU" dirty="0" err="1"/>
              <a:t>also</a:t>
            </a:r>
            <a:r>
              <a:rPr lang="hu-HU" dirty="0"/>
              <a:t> flip y</a:t>
            </a:r>
          </a:p>
          <a:p>
            <a:pPr marL="0" indent="0">
              <a:buNone/>
            </a:pPr>
            <a:r>
              <a:rPr lang="hu-HU" dirty="0"/>
              <a:t>                </a:t>
            </a:r>
            <a:r>
              <a:rPr lang="hu-HU" dirty="0" err="1"/>
              <a:t>float</a:t>
            </a:r>
            <a:r>
              <a:rPr lang="hu-HU" dirty="0"/>
              <a:t> z = -</a:t>
            </a:r>
            <a:r>
              <a:rPr lang="hu-HU" dirty="0" err="1"/>
              <a:t>frontPlane</a:t>
            </a:r>
            <a:r>
              <a:rPr lang="hu-HU" dirty="0"/>
              <a:t>;</a:t>
            </a:r>
          </a:p>
          <a:p>
            <a:pPr marL="0" indent="0">
              <a:buNone/>
            </a:pPr>
            <a:r>
              <a:rPr lang="hu-HU" dirty="0"/>
              <a:t>                //</a:t>
            </a:r>
            <a:r>
              <a:rPr lang="hu-HU" dirty="0" err="1"/>
              <a:t>set</a:t>
            </a:r>
            <a:r>
              <a:rPr lang="hu-HU" dirty="0"/>
              <a:t> </a:t>
            </a:r>
            <a:r>
              <a:rPr lang="hu-HU" dirty="0" err="1"/>
              <a:t>distance</a:t>
            </a:r>
            <a:r>
              <a:rPr lang="hu-HU" dirty="0"/>
              <a:t> </a:t>
            </a:r>
            <a:r>
              <a:rPr lang="hu-HU" dirty="0" err="1"/>
              <a:t>according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rectangle</a:t>
            </a:r>
            <a:r>
              <a:rPr lang="hu-HU" dirty="0"/>
              <a:t> </a:t>
            </a:r>
            <a:r>
              <a:rPr lang="hu-HU" dirty="0" err="1"/>
              <a:t>size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                </a:t>
            </a:r>
            <a:r>
              <a:rPr lang="hu-HU" dirty="0" err="1"/>
              <a:t>float</a:t>
            </a:r>
            <a:r>
              <a:rPr lang="hu-HU" dirty="0"/>
              <a:t> </a:t>
            </a:r>
            <a:r>
              <a:rPr lang="hu-HU" dirty="0" err="1"/>
              <a:t>markerWidthSS</a:t>
            </a:r>
            <a:r>
              <a:rPr lang="hu-HU" dirty="0"/>
              <a:t> = (</a:t>
            </a:r>
            <a:r>
              <a:rPr lang="hu-HU" dirty="0" err="1"/>
              <a:t>float</a:t>
            </a:r>
            <a:r>
              <a:rPr lang="hu-HU" dirty="0"/>
              <a:t>) </a:t>
            </a:r>
            <a:r>
              <a:rPr lang="hu-HU" dirty="0" err="1"/>
              <a:t>detectedRectangles.get</a:t>
            </a:r>
            <a:r>
              <a:rPr lang="hu-HU" dirty="0"/>
              <a:t>(i).</a:t>
            </a:r>
            <a:r>
              <a:rPr lang="hu-HU" dirty="0" err="1"/>
              <a:t>size.width</a:t>
            </a:r>
            <a:r>
              <a:rPr lang="hu-HU" dirty="0"/>
              <a:t> / (</a:t>
            </a:r>
            <a:r>
              <a:rPr lang="hu-HU" dirty="0" err="1"/>
              <a:t>float</a:t>
            </a:r>
            <a:r>
              <a:rPr lang="hu-HU" dirty="0"/>
              <a:t>) </a:t>
            </a:r>
            <a:r>
              <a:rPr lang="hu-HU" dirty="0" err="1"/>
              <a:t>videoSize.width</a:t>
            </a:r>
            <a:r>
              <a:rPr lang="hu-HU" dirty="0"/>
              <a:t>;</a:t>
            </a:r>
          </a:p>
          <a:p>
            <a:pPr marL="0" indent="0">
              <a:buNone/>
            </a:pPr>
            <a:r>
              <a:rPr lang="hu-HU" dirty="0"/>
              <a:t>                </a:t>
            </a:r>
            <a:r>
              <a:rPr lang="hu-HU" dirty="0" err="1"/>
              <a:t>float</a:t>
            </a:r>
            <a:r>
              <a:rPr lang="hu-HU" dirty="0"/>
              <a:t> </a:t>
            </a:r>
            <a:r>
              <a:rPr lang="hu-HU" dirty="0" err="1"/>
              <a:t>zratio</a:t>
            </a:r>
            <a:r>
              <a:rPr lang="hu-HU" dirty="0"/>
              <a:t> = 0.5f / </a:t>
            </a:r>
            <a:r>
              <a:rPr lang="hu-HU" dirty="0" err="1"/>
              <a:t>markerWidthSS</a:t>
            </a:r>
            <a:r>
              <a:rPr lang="hu-HU" dirty="0"/>
              <a:t>;</a:t>
            </a:r>
          </a:p>
          <a:p>
            <a:pPr marL="0" indent="0">
              <a:buNone/>
            </a:pPr>
            <a:r>
              <a:rPr lang="hu-HU" dirty="0"/>
              <a:t>                x *= </a:t>
            </a:r>
            <a:r>
              <a:rPr lang="hu-HU" dirty="0" err="1"/>
              <a:t>zratio</a:t>
            </a:r>
            <a:r>
              <a:rPr lang="hu-HU" dirty="0"/>
              <a:t>;</a:t>
            </a:r>
          </a:p>
          <a:p>
            <a:pPr marL="0" indent="0">
              <a:buNone/>
            </a:pPr>
            <a:r>
              <a:rPr lang="hu-HU" dirty="0"/>
              <a:t>                y *= </a:t>
            </a:r>
            <a:r>
              <a:rPr lang="hu-HU" dirty="0" err="1"/>
              <a:t>zratio</a:t>
            </a:r>
            <a:r>
              <a:rPr lang="hu-HU" dirty="0"/>
              <a:t>;</a:t>
            </a:r>
          </a:p>
          <a:p>
            <a:pPr marL="0" indent="0">
              <a:buNone/>
            </a:pPr>
            <a:r>
              <a:rPr lang="hu-HU" dirty="0"/>
              <a:t>                z *= </a:t>
            </a:r>
            <a:r>
              <a:rPr lang="hu-HU" dirty="0" err="1"/>
              <a:t>zratio</a:t>
            </a:r>
            <a:r>
              <a:rPr lang="hu-HU" dirty="0"/>
              <a:t>;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                </a:t>
            </a:r>
            <a:r>
              <a:rPr lang="hu-HU" dirty="0" err="1"/>
              <a:t>gl.glPushMatrix</a:t>
            </a:r>
            <a:r>
              <a:rPr lang="hu-HU" dirty="0"/>
              <a:t>();</a:t>
            </a:r>
          </a:p>
          <a:p>
            <a:pPr marL="0" indent="0">
              <a:buNone/>
            </a:pPr>
            <a:r>
              <a:rPr lang="hu-HU" dirty="0"/>
              <a:t>                </a:t>
            </a:r>
            <a:r>
              <a:rPr lang="hu-HU" dirty="0" err="1"/>
              <a:t>gl.glTranslatef</a:t>
            </a:r>
            <a:r>
              <a:rPr lang="hu-HU" dirty="0"/>
              <a:t>(x, y, z);</a:t>
            </a:r>
          </a:p>
          <a:p>
            <a:pPr marL="0" indent="0">
              <a:buNone/>
            </a:pPr>
            <a:r>
              <a:rPr lang="hu-HU" dirty="0"/>
              <a:t>                //</a:t>
            </a:r>
            <a:r>
              <a:rPr lang="hu-HU" dirty="0" err="1"/>
              <a:t>gl.glRotatef</a:t>
            </a:r>
            <a:r>
              <a:rPr lang="hu-HU" dirty="0"/>
              <a:t>(</a:t>
            </a:r>
            <a:r>
              <a:rPr lang="hu-HU" dirty="0" err="1"/>
              <a:t>rotAngle</a:t>
            </a:r>
            <a:r>
              <a:rPr lang="hu-HU" dirty="0"/>
              <a:t>*2, 0, 1, 0);</a:t>
            </a:r>
          </a:p>
          <a:p>
            <a:pPr marL="0" indent="0">
              <a:buNone/>
            </a:pPr>
            <a:r>
              <a:rPr lang="hu-HU" dirty="0"/>
              <a:t>                //</a:t>
            </a:r>
            <a:r>
              <a:rPr lang="hu-HU" dirty="0" err="1"/>
              <a:t>gl.glScalef</a:t>
            </a:r>
            <a:r>
              <a:rPr lang="hu-HU" dirty="0"/>
              <a:t>(0.05f,0.05f,0.05f);</a:t>
            </a:r>
          </a:p>
          <a:p>
            <a:pPr marL="0" indent="0">
              <a:buNone/>
            </a:pPr>
            <a:r>
              <a:rPr lang="hu-HU" dirty="0"/>
              <a:t>                //</a:t>
            </a:r>
            <a:r>
              <a:rPr lang="hu-HU" dirty="0" err="1"/>
              <a:t>gl.glScalef</a:t>
            </a:r>
            <a:r>
              <a:rPr lang="hu-HU" dirty="0"/>
              <a:t>(0.1f,0.1f,0.1f);</a:t>
            </a:r>
          </a:p>
          <a:p>
            <a:pPr marL="0" indent="0">
              <a:buNone/>
            </a:pPr>
            <a:r>
              <a:rPr lang="hu-HU" dirty="0"/>
              <a:t>                </a:t>
            </a:r>
            <a:r>
              <a:rPr lang="hu-HU" dirty="0" err="1"/>
              <a:t>objMesh.render</a:t>
            </a:r>
            <a:r>
              <a:rPr lang="hu-HU" dirty="0"/>
              <a:t>();</a:t>
            </a:r>
          </a:p>
          <a:p>
            <a:pPr marL="0" indent="0">
              <a:buNone/>
            </a:pPr>
            <a:r>
              <a:rPr lang="hu-HU" dirty="0"/>
              <a:t>                </a:t>
            </a:r>
            <a:r>
              <a:rPr lang="hu-HU" dirty="0" err="1"/>
              <a:t>gl.glPopMatrix</a:t>
            </a:r>
            <a:r>
              <a:rPr lang="hu-HU" dirty="0"/>
              <a:t>();</a:t>
            </a:r>
          </a:p>
          <a:p>
            <a:pPr marL="0" indent="0">
              <a:buNone/>
            </a:pPr>
            <a:r>
              <a:rPr lang="hu-HU" dirty="0"/>
              <a:t>            }</a:t>
            </a:r>
          </a:p>
          <a:p>
            <a:pPr marL="0" indent="0">
              <a:buNone/>
            </a:pPr>
            <a:r>
              <a:rPr lang="hu-HU" dirty="0"/>
              <a:t>        </a:t>
            </a:r>
            <a:r>
              <a:rPr lang="hu-HU" dirty="0" smtClean="0"/>
              <a:t>}</a:t>
            </a:r>
            <a:endParaRPr lang="en-US" dirty="0" smtClean="0"/>
          </a:p>
          <a:p>
            <a:pPr marL="0" indent="0"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      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rotAngle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+= 2.5f;</a:t>
            </a:r>
          </a:p>
          <a:p>
            <a:pPr marL="0" indent="0">
              <a:buNone/>
            </a:pP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   }</a:t>
            </a:r>
          </a:p>
        </p:txBody>
      </p:sp>
    </p:spTree>
    <p:extLst>
      <p:ext uri="{BB962C8B-B14F-4D97-AF65-F5344CB8AC3E}">
        <p14:creationId xmlns:p14="http://schemas.microsoft.com/office/powerpoint/2010/main" val="29289495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</a:t>
            </a:r>
            <a:r>
              <a:rPr lang="en-US" dirty="0" err="1"/>
              <a:t>ó</a:t>
            </a:r>
            <a:r>
              <a:rPr lang="en-US" dirty="0" err="1" smtClean="0"/>
              <a:t>ba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600200"/>
            <a:ext cx="6448403" cy="499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067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4282" y="428612"/>
            <a:ext cx="8929718" cy="1143000"/>
          </a:xfrm>
        </p:spPr>
        <p:txBody>
          <a:bodyPr/>
          <a:lstStyle/>
          <a:p>
            <a:r>
              <a:rPr lang="hu-HU" dirty="0" err="1" smtClean="0"/>
              <a:t>OpenGL</a:t>
            </a:r>
            <a:r>
              <a:rPr lang="hu-HU" dirty="0" smtClean="0"/>
              <a:t> </a:t>
            </a:r>
            <a:r>
              <a:rPr lang="en-US" dirty="0" smtClean="0"/>
              <a:t>ES – MainRenderer.java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43051"/>
            <a:ext cx="8229600" cy="521495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hu-HU" dirty="0" smtClean="0"/>
              <a:t>import </a:t>
            </a:r>
            <a:r>
              <a:rPr lang="hu-HU" dirty="0" err="1" smtClean="0"/>
              <a:t>android.content.Context</a:t>
            </a:r>
            <a:r>
              <a:rPr lang="hu-HU" dirty="0"/>
              <a:t>;</a:t>
            </a:r>
            <a:br>
              <a:rPr lang="hu-HU" dirty="0"/>
            </a:br>
            <a:r>
              <a:rPr lang="hu-HU" dirty="0" err="1"/>
              <a:t>import</a:t>
            </a:r>
            <a:r>
              <a:rPr lang="hu-HU" dirty="0"/>
              <a:t> </a:t>
            </a:r>
            <a:r>
              <a:rPr lang="hu-HU" dirty="0" err="1" smtClean="0"/>
              <a:t>android.opengl.GLSurfaceView</a:t>
            </a:r>
            <a:r>
              <a:rPr lang="hu-HU" dirty="0"/>
              <a:t>;</a:t>
            </a:r>
            <a:br>
              <a:rPr lang="hu-HU" dirty="0"/>
            </a:br>
            <a:r>
              <a:rPr lang="hu-HU" dirty="0" err="1"/>
              <a:t>import</a:t>
            </a:r>
            <a:r>
              <a:rPr lang="hu-HU" dirty="0"/>
              <a:t> </a:t>
            </a:r>
            <a:r>
              <a:rPr lang="hu-HU" dirty="0" err="1" smtClean="0"/>
              <a:t>javax.microedition.khronos.egl.EGLConfig</a:t>
            </a:r>
            <a:r>
              <a:rPr lang="hu-HU" dirty="0"/>
              <a:t>;</a:t>
            </a:r>
            <a:br>
              <a:rPr lang="hu-HU" dirty="0"/>
            </a:br>
            <a:r>
              <a:rPr lang="hu-HU" dirty="0" err="1"/>
              <a:t>import</a:t>
            </a:r>
            <a:r>
              <a:rPr lang="hu-HU" dirty="0"/>
              <a:t> </a:t>
            </a:r>
            <a:r>
              <a:rPr lang="hu-HU" dirty="0" smtClean="0"/>
              <a:t>javax.microedition.khronos.opengles.GL10</a:t>
            </a:r>
            <a:r>
              <a:rPr lang="hu-HU" dirty="0"/>
              <a:t>;</a:t>
            </a:r>
            <a:br>
              <a:rPr lang="hu-HU" dirty="0"/>
            </a:br>
            <a:r>
              <a:rPr lang="hu-HU" dirty="0"/>
              <a:t/>
            </a:r>
            <a:br>
              <a:rPr lang="hu-HU" dirty="0"/>
            </a:br>
            <a:r>
              <a:rPr lang="hu-HU" dirty="0" err="1"/>
              <a:t>public</a:t>
            </a:r>
            <a:r>
              <a:rPr lang="hu-HU" dirty="0"/>
              <a:t> </a:t>
            </a:r>
            <a:r>
              <a:rPr lang="hu-HU" dirty="0" err="1"/>
              <a:t>class</a:t>
            </a:r>
            <a:r>
              <a:rPr lang="hu-HU" dirty="0"/>
              <a:t> </a:t>
            </a:r>
            <a:r>
              <a:rPr lang="hu-HU" dirty="0" err="1" smtClean="0"/>
              <a:t>MainRenderer</a:t>
            </a:r>
            <a:r>
              <a:rPr lang="hu-HU" dirty="0" smtClean="0"/>
              <a:t> </a:t>
            </a:r>
            <a:r>
              <a:rPr lang="hu-HU" dirty="0" err="1"/>
              <a:t>implements</a:t>
            </a:r>
            <a:r>
              <a:rPr lang="hu-HU" dirty="0"/>
              <a:t> </a:t>
            </a:r>
            <a:r>
              <a:rPr lang="hu-HU" dirty="0" err="1" smtClean="0"/>
              <a:t>GLSurfaceView.Renderer</a:t>
            </a:r>
            <a:r>
              <a:rPr lang="hu-HU" dirty="0" smtClean="0"/>
              <a:t>{</a:t>
            </a:r>
            <a:br>
              <a:rPr lang="hu-HU" dirty="0" smtClean="0"/>
            </a:br>
            <a:r>
              <a:rPr lang="hu-HU" dirty="0" smtClean="0"/>
              <a:t>    </a:t>
            </a:r>
            <a:r>
              <a:rPr lang="hu-HU" dirty="0" err="1"/>
              <a:t>private</a:t>
            </a:r>
            <a:r>
              <a:rPr lang="hu-HU" dirty="0"/>
              <a:t> </a:t>
            </a:r>
            <a:r>
              <a:rPr lang="hu-HU" dirty="0" err="1" smtClean="0"/>
              <a:t>Context</a:t>
            </a:r>
            <a:r>
              <a:rPr lang="hu-HU" dirty="0" smtClean="0"/>
              <a:t> </a:t>
            </a:r>
            <a:r>
              <a:rPr lang="hu-HU" dirty="0" err="1"/>
              <a:t>context</a:t>
            </a:r>
            <a:r>
              <a:rPr lang="hu-HU" dirty="0"/>
              <a:t>;</a:t>
            </a:r>
            <a:br>
              <a:rPr lang="hu-HU" dirty="0"/>
            </a:br>
            <a:r>
              <a:rPr lang="hu-HU" dirty="0"/>
              <a:t>    </a:t>
            </a:r>
            <a:r>
              <a:rPr lang="hu-HU" dirty="0" err="1"/>
              <a:t>public</a:t>
            </a:r>
            <a:r>
              <a:rPr lang="hu-HU" dirty="0"/>
              <a:t> </a:t>
            </a:r>
            <a:r>
              <a:rPr lang="hu-HU" dirty="0" err="1" smtClean="0"/>
              <a:t>MainRenderer</a:t>
            </a:r>
            <a:r>
              <a:rPr lang="hu-HU" dirty="0" smtClean="0"/>
              <a:t>(</a:t>
            </a:r>
            <a:r>
              <a:rPr lang="hu-HU" dirty="0" err="1" smtClean="0"/>
              <a:t>Context</a:t>
            </a:r>
            <a:r>
              <a:rPr lang="hu-HU" dirty="0" smtClean="0"/>
              <a:t> </a:t>
            </a:r>
            <a:r>
              <a:rPr lang="hu-HU" dirty="0" err="1" smtClean="0"/>
              <a:t>context</a:t>
            </a:r>
            <a:r>
              <a:rPr lang="hu-HU" dirty="0" smtClean="0"/>
              <a:t>) {</a:t>
            </a:r>
            <a:br>
              <a:rPr lang="hu-HU" dirty="0" smtClean="0"/>
            </a:br>
            <a:r>
              <a:rPr lang="hu-HU" dirty="0" smtClean="0"/>
              <a:t>        </a:t>
            </a:r>
            <a:r>
              <a:rPr lang="hu-HU" dirty="0" err="1"/>
              <a:t>this</a:t>
            </a:r>
            <a:r>
              <a:rPr lang="hu-HU" dirty="0" err="1" smtClean="0"/>
              <a:t>.</a:t>
            </a:r>
            <a:r>
              <a:rPr lang="hu-HU" dirty="0" err="1"/>
              <a:t>context</a:t>
            </a:r>
            <a:r>
              <a:rPr lang="hu-HU" dirty="0"/>
              <a:t> </a:t>
            </a:r>
            <a:r>
              <a:rPr lang="hu-HU" dirty="0" smtClean="0"/>
              <a:t>= </a:t>
            </a:r>
            <a:r>
              <a:rPr lang="hu-HU" dirty="0" err="1" smtClean="0"/>
              <a:t>context</a:t>
            </a:r>
            <a:r>
              <a:rPr lang="hu-HU" dirty="0"/>
              <a:t>;</a:t>
            </a:r>
            <a:br>
              <a:rPr lang="hu-HU" dirty="0"/>
            </a:br>
            <a:r>
              <a:rPr lang="hu-HU" dirty="0"/>
              <a:t>    </a:t>
            </a:r>
            <a:r>
              <a:rPr lang="hu-HU" dirty="0" smtClean="0"/>
              <a:t>}</a:t>
            </a:r>
            <a:br>
              <a:rPr lang="hu-HU" dirty="0" smtClean="0"/>
            </a:br>
            <a:r>
              <a:rPr lang="hu-HU" dirty="0" smtClean="0"/>
              <a:t>    </a:t>
            </a:r>
            <a:r>
              <a:rPr lang="hu-HU" dirty="0" err="1"/>
              <a:t>public</a:t>
            </a:r>
            <a:r>
              <a:rPr lang="hu-HU" dirty="0"/>
              <a:t> </a:t>
            </a:r>
            <a:r>
              <a:rPr lang="hu-HU" dirty="0" err="1"/>
              <a:t>void</a:t>
            </a:r>
            <a:r>
              <a:rPr lang="hu-HU" dirty="0"/>
              <a:t> </a:t>
            </a:r>
            <a:r>
              <a:rPr lang="hu-HU" dirty="0" err="1"/>
              <a:t>onSurfaceCreated</a:t>
            </a:r>
            <a:r>
              <a:rPr lang="hu-HU" dirty="0" smtClean="0"/>
              <a:t>(GL10 </a:t>
            </a:r>
            <a:r>
              <a:rPr lang="hu-HU" dirty="0" err="1" smtClean="0"/>
              <a:t>gl</a:t>
            </a:r>
            <a:r>
              <a:rPr lang="hu-HU" dirty="0"/>
              <a:t>, </a:t>
            </a:r>
            <a:r>
              <a:rPr lang="hu-HU" dirty="0" err="1" smtClean="0"/>
              <a:t>EGLConfig</a:t>
            </a:r>
            <a:r>
              <a:rPr lang="hu-HU" dirty="0" smtClean="0"/>
              <a:t> </a:t>
            </a:r>
            <a:r>
              <a:rPr lang="hu-HU" dirty="0" err="1" smtClean="0"/>
              <a:t>config</a:t>
            </a:r>
            <a:r>
              <a:rPr lang="hu-HU" dirty="0" smtClean="0"/>
              <a:t>) {</a:t>
            </a:r>
            <a:br>
              <a:rPr lang="hu-HU" dirty="0" smtClean="0"/>
            </a:br>
            <a:r>
              <a:rPr lang="hu-HU" dirty="0" smtClean="0"/>
              <a:t>        </a:t>
            </a:r>
            <a:r>
              <a:rPr lang="hu-HU" dirty="0" err="1" smtClean="0"/>
              <a:t>gl.glClearColor</a:t>
            </a:r>
            <a:r>
              <a:rPr lang="hu-HU" dirty="0" smtClean="0"/>
              <a:t>(</a:t>
            </a:r>
            <a:r>
              <a:rPr lang="hu-HU" dirty="0"/>
              <a:t>0.5F, </a:t>
            </a:r>
            <a:r>
              <a:rPr lang="hu-HU" dirty="0" err="1"/>
              <a:t>0.5F</a:t>
            </a:r>
            <a:r>
              <a:rPr lang="hu-HU" dirty="0"/>
              <a:t>, 1.0F, </a:t>
            </a:r>
            <a:r>
              <a:rPr lang="hu-HU" dirty="0" smtClean="0"/>
              <a:t>0.</a:t>
            </a:r>
            <a:r>
              <a:rPr lang="en-US" dirty="0" smtClean="0"/>
              <a:t>2</a:t>
            </a:r>
            <a:r>
              <a:rPr lang="hu-HU" dirty="0" smtClean="0"/>
              <a:t>F)</a:t>
            </a:r>
            <a:r>
              <a:rPr lang="hu-HU" dirty="0"/>
              <a:t>;</a:t>
            </a:r>
            <a:br>
              <a:rPr lang="hu-HU" dirty="0"/>
            </a:br>
            <a:r>
              <a:rPr lang="hu-HU" dirty="0"/>
              <a:t>    </a:t>
            </a:r>
            <a:r>
              <a:rPr lang="hu-HU" dirty="0" smtClean="0"/>
              <a:t>}</a:t>
            </a:r>
            <a:br>
              <a:rPr lang="hu-HU" dirty="0" smtClean="0"/>
            </a:br>
            <a:r>
              <a:rPr lang="hu-HU" dirty="0" smtClean="0"/>
              <a:t>    </a:t>
            </a:r>
            <a:r>
              <a:rPr lang="hu-HU" dirty="0" err="1"/>
              <a:t>public</a:t>
            </a:r>
            <a:r>
              <a:rPr lang="hu-HU" dirty="0"/>
              <a:t> </a:t>
            </a:r>
            <a:r>
              <a:rPr lang="hu-HU" dirty="0" err="1"/>
              <a:t>void</a:t>
            </a:r>
            <a:r>
              <a:rPr lang="hu-HU" dirty="0"/>
              <a:t> </a:t>
            </a:r>
            <a:r>
              <a:rPr lang="hu-HU" dirty="0" err="1"/>
              <a:t>onDrawFrame</a:t>
            </a:r>
            <a:r>
              <a:rPr lang="hu-HU" dirty="0" smtClean="0"/>
              <a:t>(GL10 </a:t>
            </a:r>
            <a:r>
              <a:rPr lang="hu-HU" dirty="0" err="1" smtClean="0"/>
              <a:t>gl</a:t>
            </a:r>
            <a:r>
              <a:rPr lang="hu-HU" dirty="0" smtClean="0"/>
              <a:t>) {</a:t>
            </a:r>
            <a:br>
              <a:rPr lang="hu-HU" dirty="0" smtClean="0"/>
            </a:br>
            <a:r>
              <a:rPr lang="hu-HU" dirty="0" smtClean="0"/>
              <a:t>        </a:t>
            </a:r>
            <a:r>
              <a:rPr lang="hu-HU" dirty="0" err="1" smtClean="0"/>
              <a:t>gl.glClear</a:t>
            </a:r>
            <a:r>
              <a:rPr lang="hu-HU" dirty="0" smtClean="0"/>
              <a:t>(</a:t>
            </a:r>
            <a:r>
              <a:rPr lang="hu-HU" dirty="0" err="1" smtClean="0"/>
              <a:t>gl.</a:t>
            </a:r>
            <a:r>
              <a:rPr lang="hu-HU" i="1" dirty="0" err="1"/>
              <a:t>GL</a:t>
            </a:r>
            <a:r>
              <a:rPr lang="hu-HU" i="1" dirty="0"/>
              <a:t>_COLOR_BUFFER_BIT </a:t>
            </a:r>
            <a:r>
              <a:rPr lang="hu-HU" dirty="0" smtClean="0"/>
              <a:t>| </a:t>
            </a:r>
            <a:r>
              <a:rPr lang="hu-HU" dirty="0" err="1" smtClean="0"/>
              <a:t>gl.</a:t>
            </a:r>
            <a:r>
              <a:rPr lang="hu-HU" i="1" dirty="0" err="1"/>
              <a:t>GL</a:t>
            </a:r>
            <a:r>
              <a:rPr lang="hu-HU" i="1" dirty="0"/>
              <a:t>_DEPTH_BUFFER_BIT </a:t>
            </a:r>
            <a:r>
              <a:rPr lang="hu-HU" dirty="0" smtClean="0"/>
              <a:t>)</a:t>
            </a:r>
            <a:r>
              <a:rPr lang="hu-HU" dirty="0"/>
              <a:t>;</a:t>
            </a:r>
            <a:br>
              <a:rPr lang="hu-HU" dirty="0"/>
            </a:br>
            <a:r>
              <a:rPr lang="hu-HU" dirty="0"/>
              <a:t>    </a:t>
            </a:r>
            <a:r>
              <a:rPr lang="hu-HU" dirty="0" smtClean="0"/>
              <a:t>}</a:t>
            </a:r>
            <a:br>
              <a:rPr lang="hu-HU" dirty="0" smtClean="0"/>
            </a:br>
            <a:r>
              <a:rPr lang="hu-HU" dirty="0" smtClean="0"/>
              <a:t>    </a:t>
            </a:r>
            <a:r>
              <a:rPr lang="hu-HU" dirty="0" err="1"/>
              <a:t>public</a:t>
            </a:r>
            <a:r>
              <a:rPr lang="hu-HU" dirty="0"/>
              <a:t> </a:t>
            </a:r>
            <a:r>
              <a:rPr lang="hu-HU" dirty="0" err="1"/>
              <a:t>void</a:t>
            </a:r>
            <a:r>
              <a:rPr lang="hu-HU" dirty="0"/>
              <a:t> </a:t>
            </a:r>
            <a:r>
              <a:rPr lang="hu-HU" dirty="0" err="1"/>
              <a:t>onSurfaceChanged</a:t>
            </a:r>
            <a:r>
              <a:rPr lang="hu-HU" dirty="0" smtClean="0"/>
              <a:t>(GL10 </a:t>
            </a:r>
            <a:r>
              <a:rPr lang="hu-HU" dirty="0" err="1" smtClean="0"/>
              <a:t>gl</a:t>
            </a:r>
            <a:r>
              <a:rPr lang="hu-HU" dirty="0"/>
              <a:t>, int </a:t>
            </a:r>
            <a:r>
              <a:rPr lang="hu-HU" dirty="0" err="1" smtClean="0"/>
              <a:t>width</a:t>
            </a:r>
            <a:r>
              <a:rPr lang="hu-HU" dirty="0"/>
              <a:t>, </a:t>
            </a:r>
            <a:r>
              <a:rPr lang="hu-HU" dirty="0" err="1"/>
              <a:t>int</a:t>
            </a:r>
            <a:r>
              <a:rPr lang="hu-HU" dirty="0"/>
              <a:t> </a:t>
            </a:r>
            <a:r>
              <a:rPr lang="hu-HU" dirty="0" err="1" smtClean="0"/>
              <a:t>height</a:t>
            </a:r>
            <a:r>
              <a:rPr lang="hu-HU" dirty="0" smtClean="0"/>
              <a:t>) {</a:t>
            </a:r>
            <a:br>
              <a:rPr lang="hu-HU" dirty="0" smtClean="0"/>
            </a:br>
            <a:r>
              <a:rPr lang="hu-HU" dirty="0" smtClean="0"/>
              <a:t>        </a:t>
            </a:r>
            <a:r>
              <a:rPr lang="hu-HU" dirty="0" err="1" smtClean="0"/>
              <a:t>gl.glViewport</a:t>
            </a:r>
            <a:r>
              <a:rPr lang="hu-HU" dirty="0" smtClean="0"/>
              <a:t>(</a:t>
            </a:r>
            <a:r>
              <a:rPr lang="hu-HU" dirty="0"/>
              <a:t>0, </a:t>
            </a:r>
            <a:r>
              <a:rPr lang="hu-HU" dirty="0" err="1"/>
              <a:t>0</a:t>
            </a:r>
            <a:r>
              <a:rPr lang="hu-HU" dirty="0"/>
              <a:t>, </a:t>
            </a:r>
            <a:r>
              <a:rPr lang="hu-HU" dirty="0" err="1" smtClean="0"/>
              <a:t>width</a:t>
            </a:r>
            <a:r>
              <a:rPr lang="hu-HU" dirty="0"/>
              <a:t>, </a:t>
            </a:r>
            <a:r>
              <a:rPr lang="hu-HU" dirty="0" err="1" smtClean="0"/>
              <a:t>height</a:t>
            </a:r>
            <a:r>
              <a:rPr lang="hu-HU" dirty="0" smtClean="0"/>
              <a:t>)</a:t>
            </a:r>
            <a:r>
              <a:rPr lang="hu-HU" dirty="0"/>
              <a:t>;</a:t>
            </a:r>
            <a:br>
              <a:rPr lang="hu-HU" dirty="0"/>
            </a:br>
            <a:r>
              <a:rPr lang="hu-HU" dirty="0"/>
              <a:t>    </a:t>
            </a:r>
            <a:r>
              <a:rPr lang="hu-HU" dirty="0" smtClean="0"/>
              <a:t>}</a:t>
            </a:r>
            <a:br>
              <a:rPr lang="hu-HU" dirty="0" smtClean="0"/>
            </a:br>
            <a:r>
              <a:rPr lang="hu-HU" dirty="0" smtClean="0"/>
              <a:t>}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2546" y="2720181"/>
            <a:ext cx="8229600" cy="1143000"/>
          </a:xfrm>
        </p:spPr>
        <p:txBody>
          <a:bodyPr/>
          <a:lstStyle/>
          <a:p>
            <a:r>
              <a:rPr lang="en-US" dirty="0" err="1" smtClean="0"/>
              <a:t>Vége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081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OpenGL ES – MainActivity.java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57150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 smtClean="0"/>
              <a:t>public class </a:t>
            </a:r>
            <a:r>
              <a:rPr lang="en-US" dirty="0" err="1" smtClean="0"/>
              <a:t>MainActivity</a:t>
            </a:r>
            <a:r>
              <a:rPr lang="en-US" dirty="0" smtClean="0"/>
              <a:t> extends Activity</a:t>
            </a:r>
          </a:p>
          <a:p>
            <a:pPr>
              <a:buNone/>
            </a:pPr>
            <a:r>
              <a:rPr lang="en-US" dirty="0" smtClean="0"/>
              <a:t>{</a:t>
            </a:r>
          </a:p>
          <a:p>
            <a:pPr>
              <a:buNone/>
            </a:pPr>
            <a:r>
              <a:rPr lang="en-US" dirty="0" smtClean="0"/>
              <a:t>…</a:t>
            </a:r>
          </a:p>
          <a:p>
            <a:pPr>
              <a:buNone/>
            </a:pPr>
            <a:r>
              <a:rPr lang="en-US" dirty="0" smtClean="0"/>
              <a:t>    private </a:t>
            </a:r>
            <a:r>
              <a:rPr lang="en-US" dirty="0" err="1"/>
              <a:t>MainSurfaceView</a:t>
            </a:r>
            <a:r>
              <a:rPr lang="en-US" dirty="0"/>
              <a:t> </a:t>
            </a:r>
            <a:r>
              <a:rPr lang="en-US" dirty="0" err="1" smtClean="0"/>
              <a:t>mGLView</a:t>
            </a:r>
            <a:r>
              <a:rPr lang="en-US" dirty="0" smtClean="0"/>
              <a:t>;</a:t>
            </a:r>
          </a:p>
          <a:p>
            <a:pPr>
              <a:buNone/>
            </a:pPr>
            <a:r>
              <a:rPr lang="en-US" dirty="0" smtClean="0"/>
              <a:t>…</a:t>
            </a:r>
          </a:p>
          <a:p>
            <a:pPr>
              <a:buNone/>
            </a:pPr>
            <a:r>
              <a:rPr lang="hu-HU" dirty="0" err="1" smtClean="0"/>
              <a:t>public</a:t>
            </a:r>
            <a:r>
              <a:rPr lang="hu-HU" dirty="0" smtClean="0"/>
              <a:t> </a:t>
            </a:r>
            <a:r>
              <a:rPr lang="hu-HU" dirty="0" err="1"/>
              <a:t>void</a:t>
            </a:r>
            <a:r>
              <a:rPr lang="hu-HU" dirty="0"/>
              <a:t> </a:t>
            </a:r>
            <a:r>
              <a:rPr lang="hu-HU" dirty="0" err="1"/>
              <a:t>onCreate</a:t>
            </a:r>
            <a:r>
              <a:rPr lang="hu-HU" dirty="0" smtClean="0"/>
              <a:t>(</a:t>
            </a:r>
            <a:r>
              <a:rPr lang="hu-HU" dirty="0" err="1" smtClean="0"/>
              <a:t>Bundle</a:t>
            </a:r>
            <a:r>
              <a:rPr lang="hu-HU" dirty="0" smtClean="0"/>
              <a:t> </a:t>
            </a:r>
            <a:r>
              <a:rPr lang="hu-HU" dirty="0" err="1" smtClean="0"/>
              <a:t>savedInstanceState</a:t>
            </a:r>
            <a:r>
              <a:rPr lang="hu-HU" dirty="0" smtClean="0"/>
              <a:t>) {</a:t>
            </a:r>
            <a:br>
              <a:rPr lang="hu-HU" dirty="0" smtClean="0"/>
            </a:br>
            <a:r>
              <a:rPr lang="hu-HU" dirty="0" smtClean="0"/>
              <a:t>    </a:t>
            </a:r>
            <a:r>
              <a:rPr lang="hu-HU" dirty="0" err="1" smtClean="0"/>
              <a:t>Log.</a:t>
            </a:r>
            <a:r>
              <a:rPr lang="hu-HU" i="1" dirty="0" err="1" smtClean="0"/>
              <a:t>i</a:t>
            </a:r>
            <a:r>
              <a:rPr lang="hu-HU" dirty="0" smtClean="0"/>
              <a:t>(</a:t>
            </a:r>
            <a:r>
              <a:rPr lang="hu-HU" i="1" dirty="0"/>
              <a:t>TAG</a:t>
            </a:r>
            <a:r>
              <a:rPr lang="hu-HU" dirty="0"/>
              <a:t>, "</a:t>
            </a:r>
            <a:r>
              <a:rPr lang="hu-HU" dirty="0" err="1"/>
              <a:t>called</a:t>
            </a:r>
            <a:r>
              <a:rPr lang="hu-HU" dirty="0"/>
              <a:t> </a:t>
            </a:r>
            <a:r>
              <a:rPr lang="hu-HU" dirty="0" err="1"/>
              <a:t>onCreate</a:t>
            </a:r>
            <a:r>
              <a:rPr lang="hu-HU" dirty="0"/>
              <a:t>"</a:t>
            </a:r>
            <a:r>
              <a:rPr lang="hu-HU" dirty="0" smtClean="0"/>
              <a:t>)</a:t>
            </a:r>
            <a:r>
              <a:rPr lang="hu-HU" dirty="0"/>
              <a:t>;</a:t>
            </a:r>
            <a:br>
              <a:rPr lang="hu-HU" dirty="0"/>
            </a:br>
            <a:r>
              <a:rPr lang="hu-HU" dirty="0"/>
              <a:t>    </a:t>
            </a:r>
            <a:r>
              <a:rPr lang="hu-HU" dirty="0" err="1"/>
              <a:t>super</a:t>
            </a:r>
            <a:r>
              <a:rPr lang="hu-HU" dirty="0" err="1" smtClean="0"/>
              <a:t>.onCreate</a:t>
            </a:r>
            <a:r>
              <a:rPr lang="hu-HU" dirty="0" smtClean="0"/>
              <a:t>(</a:t>
            </a:r>
            <a:r>
              <a:rPr lang="hu-HU" dirty="0" err="1" smtClean="0"/>
              <a:t>savedInstanceState</a:t>
            </a:r>
            <a:r>
              <a:rPr lang="hu-HU" dirty="0" smtClean="0"/>
              <a:t>)</a:t>
            </a:r>
            <a:r>
              <a:rPr lang="hu-HU" dirty="0"/>
              <a:t>;</a:t>
            </a:r>
            <a:br>
              <a:rPr lang="hu-HU" dirty="0"/>
            </a:br>
            <a:r>
              <a:rPr lang="hu-HU" dirty="0"/>
              <a:t>    </a:t>
            </a:r>
            <a:r>
              <a:rPr lang="hu-HU" dirty="0" err="1" smtClean="0"/>
              <a:t>setRequestedOrientation</a:t>
            </a:r>
            <a:r>
              <a:rPr lang="hu-HU" dirty="0" smtClean="0"/>
              <a:t>(</a:t>
            </a:r>
            <a:r>
              <a:rPr lang="hu-HU" dirty="0" err="1" smtClean="0"/>
              <a:t>ActivityInfo.</a:t>
            </a:r>
            <a:r>
              <a:rPr lang="hu-HU" i="1" dirty="0" err="1"/>
              <a:t>SCREEN</a:t>
            </a:r>
            <a:r>
              <a:rPr lang="hu-HU" i="1" dirty="0"/>
              <a:t>_ORIENTATION_LANDSCAPE</a:t>
            </a:r>
            <a:r>
              <a:rPr lang="hu-HU" dirty="0" smtClean="0"/>
              <a:t>)</a:t>
            </a:r>
            <a:r>
              <a:rPr lang="hu-HU" dirty="0"/>
              <a:t>;</a:t>
            </a:r>
            <a:br>
              <a:rPr lang="hu-HU" dirty="0"/>
            </a:br>
            <a:r>
              <a:rPr lang="hu-HU" dirty="0"/>
              <a:t>    </a:t>
            </a:r>
            <a:r>
              <a:rPr lang="hu-HU" dirty="0" err="1" smtClean="0"/>
              <a:t>getWindow</a:t>
            </a:r>
            <a:r>
              <a:rPr lang="hu-HU" dirty="0" smtClean="0"/>
              <a:t>().</a:t>
            </a:r>
            <a:r>
              <a:rPr lang="hu-HU" dirty="0" err="1" smtClean="0"/>
              <a:t>addFlags</a:t>
            </a:r>
            <a:r>
              <a:rPr lang="hu-HU" dirty="0" smtClean="0"/>
              <a:t>(</a:t>
            </a:r>
            <a:r>
              <a:rPr lang="hu-HU" dirty="0" err="1" smtClean="0"/>
              <a:t>WindowManager.LayoutParams.</a:t>
            </a:r>
            <a:r>
              <a:rPr lang="hu-HU" i="1" dirty="0" err="1"/>
              <a:t>FLAG</a:t>
            </a:r>
            <a:r>
              <a:rPr lang="hu-HU" i="1" dirty="0"/>
              <a:t>_KEEP_SCREEN_ON</a:t>
            </a:r>
            <a:r>
              <a:rPr lang="hu-HU" dirty="0" smtClean="0"/>
              <a:t>)</a:t>
            </a:r>
            <a:r>
              <a:rPr lang="hu-HU" dirty="0"/>
              <a:t>;</a:t>
            </a:r>
            <a:br>
              <a:rPr lang="hu-HU" dirty="0"/>
            </a:br>
            <a:r>
              <a:rPr lang="hu-HU" dirty="0"/>
              <a:t/>
            </a:r>
            <a:br>
              <a:rPr lang="hu-HU" dirty="0"/>
            </a:br>
            <a:r>
              <a:rPr lang="hu-HU" dirty="0"/>
              <a:t>    </a:t>
            </a:r>
            <a:r>
              <a:rPr lang="hu-HU" dirty="0" err="1"/>
              <a:t>mGLView</a:t>
            </a:r>
            <a:r>
              <a:rPr lang="hu-HU" dirty="0"/>
              <a:t> </a:t>
            </a:r>
            <a:r>
              <a:rPr lang="hu-HU" dirty="0" smtClean="0"/>
              <a:t>= </a:t>
            </a:r>
            <a:r>
              <a:rPr lang="hu-HU" dirty="0" err="1"/>
              <a:t>new</a:t>
            </a:r>
            <a:r>
              <a:rPr lang="hu-HU" dirty="0"/>
              <a:t> </a:t>
            </a:r>
            <a:r>
              <a:rPr lang="hu-HU" dirty="0" err="1" smtClean="0"/>
              <a:t>MainSurfaceView</a:t>
            </a:r>
            <a:r>
              <a:rPr lang="hu-HU" dirty="0" smtClean="0"/>
              <a:t>(</a:t>
            </a:r>
            <a:r>
              <a:rPr lang="hu-HU" dirty="0" err="1"/>
              <a:t>this</a:t>
            </a:r>
            <a:r>
              <a:rPr lang="hu-HU" dirty="0" smtClean="0"/>
              <a:t>)</a:t>
            </a:r>
            <a:r>
              <a:rPr lang="hu-HU" dirty="0"/>
              <a:t>;</a:t>
            </a:r>
            <a:br>
              <a:rPr lang="hu-HU" dirty="0"/>
            </a:br>
            <a:r>
              <a:rPr lang="hu-HU" dirty="0"/>
              <a:t>    </a:t>
            </a:r>
            <a:r>
              <a:rPr lang="hu-HU" dirty="0" err="1" smtClean="0"/>
              <a:t>setContentView</a:t>
            </a:r>
            <a:r>
              <a:rPr lang="hu-HU" dirty="0" smtClean="0"/>
              <a:t>(</a:t>
            </a:r>
            <a:r>
              <a:rPr lang="hu-HU" dirty="0" err="1"/>
              <a:t>mGLView</a:t>
            </a:r>
            <a:r>
              <a:rPr lang="hu-HU" dirty="0" smtClean="0"/>
              <a:t>)</a:t>
            </a:r>
            <a:r>
              <a:rPr lang="hu-HU" dirty="0"/>
              <a:t>;</a:t>
            </a:r>
            <a:br>
              <a:rPr lang="hu-HU" dirty="0"/>
            </a:br>
            <a:r>
              <a:rPr lang="hu-HU" dirty="0"/>
              <a:t/>
            </a:r>
            <a:br>
              <a:rPr lang="hu-HU" dirty="0"/>
            </a:br>
            <a:r>
              <a:rPr lang="hu-HU" dirty="0"/>
              <a:t>    </a:t>
            </a:r>
            <a:r>
              <a:rPr lang="hu-HU" dirty="0" err="1"/>
              <a:t>mOpenCvCameraView</a:t>
            </a:r>
            <a:r>
              <a:rPr lang="hu-HU" dirty="0"/>
              <a:t> </a:t>
            </a:r>
            <a:r>
              <a:rPr lang="hu-HU" dirty="0" smtClean="0"/>
              <a:t>= (</a:t>
            </a:r>
            <a:r>
              <a:rPr lang="hu-HU" dirty="0" err="1" smtClean="0"/>
              <a:t>CameraBridgeViewBase</a:t>
            </a:r>
            <a:r>
              <a:rPr lang="hu-HU" dirty="0" smtClean="0"/>
              <a:t>) </a:t>
            </a:r>
            <a:r>
              <a:rPr lang="hu-HU" dirty="0" err="1"/>
              <a:t>new</a:t>
            </a:r>
            <a:r>
              <a:rPr lang="hu-HU" dirty="0"/>
              <a:t> </a:t>
            </a:r>
            <a:r>
              <a:rPr lang="hu-HU" dirty="0" err="1" smtClean="0"/>
              <a:t>JavaCameraView</a:t>
            </a:r>
            <a:r>
              <a:rPr lang="hu-HU" dirty="0" smtClean="0"/>
              <a:t>(</a:t>
            </a:r>
            <a:r>
              <a:rPr lang="hu-HU" dirty="0" err="1"/>
              <a:t>this</a:t>
            </a:r>
            <a:r>
              <a:rPr lang="hu-HU" dirty="0"/>
              <a:t>, </a:t>
            </a:r>
            <a:r>
              <a:rPr lang="hu-HU" dirty="0" smtClean="0"/>
              <a:t>-</a:t>
            </a:r>
            <a:r>
              <a:rPr lang="hu-HU" dirty="0"/>
              <a:t>1</a:t>
            </a:r>
            <a:r>
              <a:rPr lang="hu-HU" dirty="0" smtClean="0"/>
              <a:t>)</a:t>
            </a:r>
            <a:r>
              <a:rPr lang="hu-HU" dirty="0"/>
              <a:t>;</a:t>
            </a:r>
            <a:br>
              <a:rPr lang="hu-HU" dirty="0"/>
            </a:br>
            <a:r>
              <a:rPr lang="hu-HU" dirty="0"/>
              <a:t>    </a:t>
            </a:r>
            <a:r>
              <a:rPr lang="hu-HU" dirty="0" err="1"/>
              <a:t>mOpenCvCameraView</a:t>
            </a:r>
            <a:r>
              <a:rPr lang="hu-HU" dirty="0" err="1" smtClean="0"/>
              <a:t>.setCvCameraViewListener</a:t>
            </a:r>
            <a:r>
              <a:rPr lang="hu-HU" dirty="0" smtClean="0"/>
              <a:t>(</a:t>
            </a:r>
            <a:r>
              <a:rPr lang="hu-HU" dirty="0" err="1"/>
              <a:t>this</a:t>
            </a:r>
            <a:r>
              <a:rPr lang="hu-HU" dirty="0" smtClean="0"/>
              <a:t>)</a:t>
            </a:r>
            <a:r>
              <a:rPr lang="hu-HU" dirty="0"/>
              <a:t>;</a:t>
            </a:r>
            <a:br>
              <a:rPr lang="hu-HU" dirty="0"/>
            </a:br>
            <a:r>
              <a:rPr lang="hu-HU" dirty="0"/>
              <a:t>    </a:t>
            </a:r>
            <a:r>
              <a:rPr lang="hu-HU" dirty="0" err="1" smtClean="0"/>
              <a:t>addContentView</a:t>
            </a:r>
            <a:r>
              <a:rPr lang="hu-HU" dirty="0" smtClean="0"/>
              <a:t>(</a:t>
            </a:r>
            <a:r>
              <a:rPr lang="hu-HU" dirty="0" err="1"/>
              <a:t>mOpenCvCameraView</a:t>
            </a:r>
            <a:r>
              <a:rPr lang="hu-HU" dirty="0"/>
              <a:t>, </a:t>
            </a:r>
            <a:r>
              <a:rPr lang="hu-HU" dirty="0" err="1"/>
              <a:t>new</a:t>
            </a:r>
            <a:r>
              <a:rPr lang="hu-HU" dirty="0"/>
              <a:t> </a:t>
            </a:r>
            <a:r>
              <a:rPr lang="hu-HU" dirty="0" err="1" smtClean="0"/>
              <a:t>ActionBar.LayoutParams</a:t>
            </a:r>
            <a:r>
              <a:rPr lang="hu-HU" dirty="0" smtClean="0"/>
              <a:t>(</a:t>
            </a:r>
            <a:br>
              <a:rPr lang="hu-HU" dirty="0" smtClean="0"/>
            </a:br>
            <a:r>
              <a:rPr lang="hu-HU" dirty="0" smtClean="0"/>
              <a:t>            </a:t>
            </a:r>
            <a:r>
              <a:rPr lang="hu-HU" dirty="0" err="1" smtClean="0"/>
              <a:t>ActionBar.LayoutParams.</a:t>
            </a:r>
            <a:r>
              <a:rPr lang="hu-HU" i="1" dirty="0" err="1"/>
              <a:t>WRAP</a:t>
            </a:r>
            <a:r>
              <a:rPr lang="hu-HU" i="1" dirty="0"/>
              <a:t>_CONTENT</a:t>
            </a:r>
            <a:r>
              <a:rPr lang="hu-HU" dirty="0"/>
              <a:t>, </a:t>
            </a:r>
            <a:r>
              <a:rPr lang="hu-HU" dirty="0" err="1" smtClean="0"/>
              <a:t>ActionBar.LayoutParams.</a:t>
            </a:r>
            <a:r>
              <a:rPr lang="hu-HU" i="1" dirty="0" err="1"/>
              <a:t>WRAP</a:t>
            </a:r>
            <a:r>
              <a:rPr lang="hu-HU" i="1" dirty="0"/>
              <a:t>_</a:t>
            </a:r>
            <a:r>
              <a:rPr lang="hu-HU" i="1" dirty="0" err="1"/>
              <a:t>CONTENT</a:t>
            </a:r>
            <a:r>
              <a:rPr lang="hu-HU" dirty="0" smtClean="0"/>
              <a:t>));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}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229600" cy="1143000"/>
          </a:xfrm>
        </p:spPr>
        <p:txBody>
          <a:bodyPr/>
          <a:lstStyle/>
          <a:p>
            <a:r>
              <a:rPr lang="en-US" dirty="0" err="1" smtClean="0"/>
              <a:t>Próba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3505200"/>
            <a:ext cx="8229600" cy="6858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hu-HU" dirty="0" smtClean="0"/>
              <a:t> </a:t>
            </a:r>
            <a:r>
              <a:rPr lang="hu-HU" dirty="0" err="1" smtClean="0"/>
              <a:t>gl.glClearColor</a:t>
            </a:r>
            <a:r>
              <a:rPr lang="hu-HU" dirty="0" smtClean="0"/>
              <a:t>(0.5F, </a:t>
            </a:r>
            <a:r>
              <a:rPr lang="hu-HU" dirty="0" err="1" smtClean="0"/>
              <a:t>0.5F</a:t>
            </a:r>
            <a:r>
              <a:rPr lang="hu-HU" dirty="0" smtClean="0"/>
              <a:t>, 1.0F, 0.</a:t>
            </a:r>
            <a:r>
              <a:rPr lang="en-US" dirty="0" smtClean="0"/>
              <a:t>2</a:t>
            </a:r>
            <a:r>
              <a:rPr lang="hu-HU" dirty="0" smtClean="0"/>
              <a:t>F);</a:t>
            </a:r>
            <a:r>
              <a:rPr lang="en-US" dirty="0" smtClean="0"/>
              <a:t> -&gt; </a:t>
            </a:r>
            <a:r>
              <a:rPr lang="hu-HU" dirty="0" smtClean="0"/>
              <a:t> </a:t>
            </a:r>
            <a:r>
              <a:rPr lang="hu-HU" dirty="0" err="1" smtClean="0"/>
              <a:t>gl.glClearColor</a:t>
            </a:r>
            <a:r>
              <a:rPr lang="hu-HU" dirty="0" smtClean="0"/>
              <a:t>(0</a:t>
            </a:r>
            <a:r>
              <a:rPr lang="en-US" dirty="0" smtClean="0"/>
              <a:t>,0,0,0</a:t>
            </a:r>
            <a:r>
              <a:rPr lang="hu-HU" dirty="0" smtClean="0"/>
              <a:t>);</a:t>
            </a:r>
            <a:endParaRPr lang="hu-HU" dirty="0"/>
          </a:p>
        </p:txBody>
      </p:sp>
      <p:pic>
        <p:nvPicPr>
          <p:cNvPr id="4" name="Kép 3" descr="Screenshot_2016-10-22-15-05-4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685800"/>
            <a:ext cx="4876800" cy="2743200"/>
          </a:xfrm>
          <a:prstGeom prst="rect">
            <a:avLst/>
          </a:prstGeom>
        </p:spPr>
      </p:pic>
      <p:pic>
        <p:nvPicPr>
          <p:cNvPr id="5" name="Kép 4" descr="Screenshot_2016-10-22-15-18-3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1" y="3962400"/>
            <a:ext cx="487680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dirty="0" smtClean="0"/>
              <a:t>Draw something - </a:t>
            </a:r>
            <a:r>
              <a:rPr lang="en-US" dirty="0" err="1" smtClean="0"/>
              <a:t>MainRenderer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New imports</a:t>
            </a:r>
          </a:p>
          <a:p>
            <a:pPr>
              <a:buNone/>
            </a:pPr>
            <a:r>
              <a:rPr lang="en-US" dirty="0" smtClean="0"/>
              <a:t>import </a:t>
            </a:r>
            <a:r>
              <a:rPr lang="en-US" dirty="0" err="1" smtClean="0"/>
              <a:t>java.nio.ByteBuffer</a:t>
            </a:r>
            <a:r>
              <a:rPr lang="en-US" dirty="0" smtClean="0"/>
              <a:t>;</a:t>
            </a:r>
          </a:p>
          <a:p>
            <a:pPr>
              <a:buNone/>
            </a:pPr>
            <a:r>
              <a:rPr lang="en-US" dirty="0" smtClean="0"/>
              <a:t>import </a:t>
            </a:r>
            <a:r>
              <a:rPr lang="en-US" dirty="0" err="1" smtClean="0"/>
              <a:t>java.nio.ByteOrder</a:t>
            </a:r>
            <a:r>
              <a:rPr lang="en-US" dirty="0" smtClean="0"/>
              <a:t>;</a:t>
            </a:r>
          </a:p>
          <a:p>
            <a:pPr>
              <a:buNone/>
            </a:pPr>
            <a:r>
              <a:rPr lang="en-US" dirty="0" smtClean="0"/>
              <a:t>import </a:t>
            </a:r>
            <a:r>
              <a:rPr lang="en-US" dirty="0" err="1" smtClean="0"/>
              <a:t>java.nio.FloatBuffer</a:t>
            </a:r>
            <a:r>
              <a:rPr lang="en-US" dirty="0" smtClean="0"/>
              <a:t>;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New data member</a:t>
            </a:r>
          </a:p>
          <a:p>
            <a:pPr>
              <a:buNone/>
            </a:pPr>
            <a:r>
              <a:rPr lang="en-US" dirty="0"/>
              <a:t>private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windowWidth</a:t>
            </a:r>
            <a:r>
              <a:rPr lang="en-US" dirty="0"/>
              <a:t> = 0;</a:t>
            </a:r>
          </a:p>
          <a:p>
            <a:pPr>
              <a:buNone/>
            </a:pPr>
            <a:r>
              <a:rPr lang="en-US" dirty="0" smtClean="0"/>
              <a:t>private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windowHeight</a:t>
            </a:r>
            <a:r>
              <a:rPr lang="en-US" dirty="0"/>
              <a:t> = 0</a:t>
            </a:r>
            <a:r>
              <a:rPr lang="en-US" dirty="0" smtClean="0"/>
              <a:t>;</a:t>
            </a:r>
          </a:p>
          <a:p>
            <a:pPr>
              <a:buNone/>
            </a:pPr>
            <a:r>
              <a:rPr lang="en-US" dirty="0" smtClean="0"/>
              <a:t>protected </a:t>
            </a:r>
            <a:r>
              <a:rPr lang="en-US" dirty="0" err="1" smtClean="0"/>
              <a:t>FloatBuffer</a:t>
            </a:r>
            <a:r>
              <a:rPr lang="en-US" dirty="0" smtClean="0"/>
              <a:t> VB = null;</a:t>
            </a:r>
          </a:p>
          <a:p>
            <a:pPr>
              <a:buNone/>
            </a:pPr>
            <a:r>
              <a:rPr lang="en-US" dirty="0" smtClean="0"/>
              <a:t>public float </a:t>
            </a:r>
            <a:r>
              <a:rPr lang="en-US" dirty="0" err="1" smtClean="0"/>
              <a:t>rotAngle</a:t>
            </a:r>
            <a:r>
              <a:rPr lang="en-US" dirty="0" smtClean="0"/>
              <a:t> = 0;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704850"/>
            <a:ext cx="9144000" cy="1143000"/>
          </a:xfrm>
        </p:spPr>
        <p:txBody>
          <a:bodyPr/>
          <a:lstStyle/>
          <a:p>
            <a:r>
              <a:rPr lang="en-US" dirty="0" smtClean="0"/>
              <a:t>Draw something - </a:t>
            </a:r>
            <a:r>
              <a:rPr lang="en-US" dirty="0" err="1" smtClean="0"/>
              <a:t>MainRenderer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922837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 smtClean="0"/>
              <a:t>public void </a:t>
            </a:r>
            <a:r>
              <a:rPr lang="en-US" dirty="0" err="1" smtClean="0"/>
              <a:t>onSurfaceCreated</a:t>
            </a:r>
            <a:r>
              <a:rPr lang="en-US" dirty="0" smtClean="0"/>
              <a:t>(GL10 </a:t>
            </a:r>
            <a:r>
              <a:rPr lang="en-US" dirty="0" err="1" smtClean="0"/>
              <a:t>gl</a:t>
            </a:r>
            <a:r>
              <a:rPr lang="en-US" dirty="0" smtClean="0"/>
              <a:t>, </a:t>
            </a:r>
            <a:r>
              <a:rPr lang="en-US" dirty="0" err="1" smtClean="0"/>
              <a:t>EGLConfig</a:t>
            </a:r>
            <a:r>
              <a:rPr lang="en-US" dirty="0" smtClean="0"/>
              <a:t> </a:t>
            </a:r>
            <a:r>
              <a:rPr lang="en-US" dirty="0" err="1" smtClean="0"/>
              <a:t>config</a:t>
            </a:r>
            <a:r>
              <a:rPr lang="en-US" dirty="0" smtClean="0"/>
              <a:t>) {</a:t>
            </a:r>
          </a:p>
          <a:p>
            <a:pPr>
              <a:buNone/>
            </a:pPr>
            <a:r>
              <a:rPr lang="en-US" dirty="0" smtClean="0"/>
              <a:t>      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gl.glClearColor</a:t>
            </a:r>
            <a:r>
              <a:rPr lang="en-US" dirty="0" smtClean="0"/>
              <a:t>(0.5F, 0.5F, 1.0F, 1.0F);    </a:t>
            </a:r>
          </a:p>
          <a:p>
            <a:pPr>
              <a:buNone/>
            </a:pPr>
            <a:r>
              <a:rPr lang="en-US" dirty="0" smtClean="0"/>
              <a:t>    float[] </a:t>
            </a:r>
            <a:r>
              <a:rPr lang="en-US" dirty="0" err="1" smtClean="0"/>
              <a:t>VCoords</a:t>
            </a:r>
            <a:r>
              <a:rPr lang="en-US" dirty="0" smtClean="0"/>
              <a:t> = { </a:t>
            </a:r>
          </a:p>
          <a:p>
            <a:pPr>
              <a:buNone/>
            </a:pPr>
            <a:r>
              <a:rPr lang="en-US" dirty="0" smtClean="0"/>
              <a:t>      -1.0F, -1.0F, 0.0F, </a:t>
            </a:r>
          </a:p>
          <a:p>
            <a:pPr>
              <a:buNone/>
            </a:pPr>
            <a:r>
              <a:rPr lang="en-US" dirty="0" smtClean="0"/>
              <a:t>      1.0F, -1.0F, 0.0F, </a:t>
            </a:r>
          </a:p>
          <a:p>
            <a:pPr>
              <a:buNone/>
            </a:pPr>
            <a:r>
              <a:rPr lang="en-US" dirty="0" smtClean="0"/>
              <a:t>      1.0F, 1.0F, 0.0F, </a:t>
            </a:r>
          </a:p>
          <a:p>
            <a:pPr>
              <a:buNone/>
            </a:pPr>
            <a:r>
              <a:rPr lang="en-US" dirty="0" smtClean="0"/>
              <a:t>      -1.0F, -1.0F, 0.0F, </a:t>
            </a:r>
          </a:p>
          <a:p>
            <a:pPr>
              <a:buNone/>
            </a:pPr>
            <a:r>
              <a:rPr lang="en-US" dirty="0" smtClean="0"/>
              <a:t>      1.0F, 1.0F, 0.0F, </a:t>
            </a:r>
          </a:p>
          <a:p>
            <a:pPr>
              <a:buNone/>
            </a:pPr>
            <a:r>
              <a:rPr lang="en-US" dirty="0" smtClean="0"/>
              <a:t>      -1.0F, 1.0F, 0.0F };</a:t>
            </a:r>
          </a:p>
          <a:p>
            <a:pPr>
              <a:buNone/>
            </a:pPr>
            <a:r>
              <a:rPr lang="en-US" dirty="0" smtClean="0"/>
              <a:t>    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ByteBuffer</a:t>
            </a:r>
            <a:r>
              <a:rPr lang="en-US" dirty="0" smtClean="0"/>
              <a:t> </a:t>
            </a:r>
            <a:r>
              <a:rPr lang="en-US" dirty="0" err="1" smtClean="0"/>
              <a:t>vbb</a:t>
            </a:r>
            <a:r>
              <a:rPr lang="en-US" dirty="0" smtClean="0"/>
              <a:t> = </a:t>
            </a:r>
            <a:r>
              <a:rPr lang="en-US" dirty="0" err="1" smtClean="0"/>
              <a:t>ByteBuffer.allocateDirect</a:t>
            </a:r>
            <a:r>
              <a:rPr lang="en-US" dirty="0" smtClean="0"/>
              <a:t>(</a:t>
            </a:r>
            <a:r>
              <a:rPr lang="en-US" dirty="0" err="1" smtClean="0"/>
              <a:t>VCoords.length</a:t>
            </a:r>
            <a:r>
              <a:rPr lang="en-US" dirty="0" smtClean="0"/>
              <a:t> * 4);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vbb.order</a:t>
            </a:r>
            <a:r>
              <a:rPr lang="en-US" dirty="0" smtClean="0"/>
              <a:t>(</a:t>
            </a:r>
            <a:r>
              <a:rPr lang="en-US" dirty="0" err="1" smtClean="0"/>
              <a:t>ByteOrder.nativeOrder</a:t>
            </a:r>
            <a:r>
              <a:rPr lang="en-US" dirty="0" smtClean="0"/>
              <a:t>());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this.VB</a:t>
            </a:r>
            <a:r>
              <a:rPr lang="en-US" dirty="0" smtClean="0"/>
              <a:t> = </a:t>
            </a:r>
            <a:r>
              <a:rPr lang="en-US" dirty="0" err="1" smtClean="0"/>
              <a:t>vbb.asFloatBuffer</a:t>
            </a:r>
            <a:r>
              <a:rPr lang="en-US" dirty="0" smtClean="0"/>
              <a:t>();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this.VB.put</a:t>
            </a:r>
            <a:r>
              <a:rPr lang="en-US" dirty="0" smtClean="0"/>
              <a:t>(</a:t>
            </a:r>
            <a:r>
              <a:rPr lang="en-US" dirty="0" err="1" smtClean="0"/>
              <a:t>VCoords</a:t>
            </a:r>
            <a:r>
              <a:rPr lang="en-US" dirty="0" smtClean="0"/>
              <a:t>);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this.VB.position</a:t>
            </a:r>
            <a:r>
              <a:rPr lang="en-US" dirty="0" smtClean="0"/>
              <a:t>(0);</a:t>
            </a:r>
          </a:p>
          <a:p>
            <a:pPr>
              <a:buNone/>
            </a:pPr>
            <a:r>
              <a:rPr lang="en-US" dirty="0" smtClean="0"/>
              <a:t>  }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704850"/>
            <a:ext cx="9144000" cy="1143000"/>
          </a:xfrm>
        </p:spPr>
        <p:txBody>
          <a:bodyPr/>
          <a:lstStyle/>
          <a:p>
            <a:r>
              <a:rPr lang="en-US" dirty="0" smtClean="0"/>
              <a:t>Draw something - </a:t>
            </a:r>
            <a:r>
              <a:rPr lang="en-US" dirty="0" err="1" smtClean="0"/>
              <a:t>MainRenderer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35163"/>
            <a:ext cx="8472518" cy="4922837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/>
              <a:t>public void </a:t>
            </a:r>
            <a:r>
              <a:rPr lang="en-US" dirty="0" err="1" smtClean="0"/>
              <a:t>onDrawFrame</a:t>
            </a:r>
            <a:r>
              <a:rPr lang="en-US" dirty="0" smtClean="0"/>
              <a:t>(GL10 </a:t>
            </a:r>
            <a:r>
              <a:rPr lang="en-US" dirty="0" err="1" smtClean="0"/>
              <a:t>gl</a:t>
            </a:r>
            <a:r>
              <a:rPr lang="en-US" dirty="0" smtClean="0"/>
              <a:t>) {</a:t>
            </a:r>
          </a:p>
          <a:p>
            <a:pPr>
              <a:buNone/>
            </a:pPr>
            <a:r>
              <a:rPr lang="en-US" dirty="0" smtClean="0"/>
              <a:t>     </a:t>
            </a:r>
            <a:r>
              <a:rPr lang="en-US" dirty="0" err="1" smtClean="0"/>
              <a:t>gl.glClear</a:t>
            </a:r>
            <a:r>
              <a:rPr lang="en-US" dirty="0" smtClean="0"/>
              <a:t>(</a:t>
            </a:r>
            <a:r>
              <a:rPr lang="en-US" dirty="0" err="1" smtClean="0"/>
              <a:t>gl.GL_COLOR_BUFFER_BIT</a:t>
            </a:r>
            <a:r>
              <a:rPr lang="en-US" dirty="0" smtClean="0"/>
              <a:t> | </a:t>
            </a:r>
            <a:r>
              <a:rPr lang="en-US" dirty="0" err="1" smtClean="0"/>
              <a:t>gl.GL_DEPTH_BUFFER_BIT</a:t>
            </a:r>
            <a:r>
              <a:rPr lang="en-US" dirty="0" smtClean="0"/>
              <a:t> );</a:t>
            </a:r>
          </a:p>
          <a:p>
            <a:pPr>
              <a:buNone/>
            </a:pPr>
            <a:r>
              <a:rPr lang="en-US" dirty="0" smtClean="0"/>
              <a:t>     </a:t>
            </a:r>
            <a:r>
              <a:rPr lang="en-US" dirty="0" err="1" smtClean="0"/>
              <a:t>gl.glMatrixMode</a:t>
            </a:r>
            <a:r>
              <a:rPr lang="en-US" dirty="0" smtClean="0"/>
              <a:t>(</a:t>
            </a:r>
            <a:r>
              <a:rPr lang="en-US" dirty="0" err="1" smtClean="0"/>
              <a:t>gl.GL_MODELVIEW</a:t>
            </a:r>
            <a:r>
              <a:rPr lang="en-US" dirty="0" smtClean="0"/>
              <a:t>);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gl.glLoadIdentity</a:t>
            </a:r>
            <a:r>
              <a:rPr lang="en-US" dirty="0" smtClean="0"/>
              <a:t>();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gl.glTranslatef</a:t>
            </a:r>
            <a:r>
              <a:rPr lang="en-US" dirty="0" smtClean="0"/>
              <a:t>(0,0,-6);</a:t>
            </a:r>
          </a:p>
          <a:p>
            <a:pPr>
              <a:buNone/>
            </a:pPr>
            <a:r>
              <a:rPr lang="en-US" dirty="0" smtClean="0"/>
              <a:t>    gl.glColor4f(1, 0, 0, 1);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gl.glRotatef</a:t>
            </a:r>
            <a:r>
              <a:rPr lang="en-US" dirty="0" smtClean="0"/>
              <a:t>(</a:t>
            </a:r>
            <a:r>
              <a:rPr lang="en-US" dirty="0" err="1" smtClean="0"/>
              <a:t>rotAngle</a:t>
            </a:r>
            <a:r>
              <a:rPr lang="en-US" dirty="0" smtClean="0"/>
              <a:t>, 0, 1, 0);</a:t>
            </a:r>
          </a:p>
          <a:p>
            <a:pPr>
              <a:buNone/>
            </a:pPr>
            <a:r>
              <a:rPr lang="en-US" dirty="0" smtClean="0"/>
              <a:t>    </a:t>
            </a:r>
          </a:p>
          <a:p>
            <a:pPr>
              <a:buNone/>
            </a:pPr>
            <a:r>
              <a:rPr lang="en-US" dirty="0" err="1" smtClean="0"/>
              <a:t>gl.glEnableClientState</a:t>
            </a:r>
            <a:r>
              <a:rPr lang="en-US" dirty="0" smtClean="0"/>
              <a:t>(</a:t>
            </a:r>
            <a:r>
              <a:rPr lang="en-US" dirty="0" err="1" smtClean="0"/>
              <a:t>gl.GL_VERTEX_ARRAY</a:t>
            </a:r>
            <a:r>
              <a:rPr lang="en-US" dirty="0" smtClean="0"/>
              <a:t>);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gl.glVertexPointer</a:t>
            </a:r>
            <a:r>
              <a:rPr lang="en-US" dirty="0" smtClean="0"/>
              <a:t>(3, </a:t>
            </a:r>
            <a:r>
              <a:rPr lang="en-US" dirty="0" err="1" smtClean="0"/>
              <a:t>gl.GL_FLOAT</a:t>
            </a:r>
            <a:r>
              <a:rPr lang="en-US" dirty="0" smtClean="0"/>
              <a:t>, 0, </a:t>
            </a:r>
            <a:r>
              <a:rPr lang="en-US" dirty="0" err="1" smtClean="0"/>
              <a:t>this.VB</a:t>
            </a:r>
            <a:r>
              <a:rPr lang="en-US" dirty="0" smtClean="0"/>
              <a:t>);    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gl.glDrawArrays</a:t>
            </a:r>
            <a:r>
              <a:rPr lang="en-US" dirty="0" smtClean="0"/>
              <a:t>(</a:t>
            </a:r>
            <a:r>
              <a:rPr lang="en-US" dirty="0" err="1" smtClean="0"/>
              <a:t>gl.GL_TRIANGLES</a:t>
            </a:r>
            <a:r>
              <a:rPr lang="en-US" dirty="0" smtClean="0"/>
              <a:t>, 0, 6);    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gl.glDisableClientState</a:t>
            </a:r>
            <a:r>
              <a:rPr lang="en-US" dirty="0" smtClean="0"/>
              <a:t>(</a:t>
            </a:r>
            <a:r>
              <a:rPr lang="en-US" dirty="0" err="1" smtClean="0"/>
              <a:t>gl.GL_VERTEX_ARRAY</a:t>
            </a:r>
            <a:r>
              <a:rPr lang="en-US" dirty="0" smtClean="0"/>
              <a:t>);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</a:t>
            </a:r>
            <a:r>
              <a:rPr lang="en-US" dirty="0" err="1" smtClean="0"/>
              <a:t>rotAngle</a:t>
            </a:r>
            <a:r>
              <a:rPr lang="en-US" dirty="0" smtClean="0"/>
              <a:t> += 2.5f;</a:t>
            </a:r>
          </a:p>
          <a:p>
            <a:pPr>
              <a:buNone/>
            </a:pPr>
            <a:r>
              <a:rPr lang="en-US" dirty="0" smtClean="0"/>
              <a:t>  }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2243</TotalTime>
  <Words>2298</Words>
  <Application>Microsoft Office PowerPoint</Application>
  <PresentationFormat>Diavetítés a képernyőre (4:3 oldalarány)</PresentationFormat>
  <Paragraphs>396</Paragraphs>
  <Slides>40</Slides>
  <Notes>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40</vt:i4>
      </vt:variant>
    </vt:vector>
  </HeadingPairs>
  <TitlesOfParts>
    <vt:vector size="43" baseType="lpstr">
      <vt:lpstr>Arial</vt:lpstr>
      <vt:lpstr>Calibri</vt:lpstr>
      <vt:lpstr>Office-téma</vt:lpstr>
      <vt:lpstr>Android OpenGL alapok</vt:lpstr>
      <vt:lpstr>PowerPoint-bemutató</vt:lpstr>
      <vt:lpstr>OpenGL ES – MainSurfaceView.java</vt:lpstr>
      <vt:lpstr>OpenGL ES – MainRenderer.java</vt:lpstr>
      <vt:lpstr>OpenGL ES – MainActivity.java</vt:lpstr>
      <vt:lpstr>Próba</vt:lpstr>
      <vt:lpstr>Draw something - MainRenderer</vt:lpstr>
      <vt:lpstr>Draw something - MainRenderer</vt:lpstr>
      <vt:lpstr>Draw something - MainRenderer</vt:lpstr>
      <vt:lpstr>Draw something - MainRenderer</vt:lpstr>
      <vt:lpstr>Próba</vt:lpstr>
      <vt:lpstr>MainRenderer</vt:lpstr>
      <vt:lpstr>MainRenderer</vt:lpstr>
      <vt:lpstr>MainRenderer</vt:lpstr>
      <vt:lpstr>MainRenderer</vt:lpstr>
      <vt:lpstr>PowerPoint-bemutató</vt:lpstr>
      <vt:lpstr>Próba</vt:lpstr>
      <vt:lpstr>Új osztályok (már kész vannak)</vt:lpstr>
      <vt:lpstr>MainRenderer</vt:lpstr>
      <vt:lpstr>MainRenderer</vt:lpstr>
      <vt:lpstr>MainRenderer</vt:lpstr>
      <vt:lpstr>Próba</vt:lpstr>
      <vt:lpstr>Több Quad renderelése</vt:lpstr>
      <vt:lpstr>Próba</vt:lpstr>
      <vt:lpstr>ObjMesh</vt:lpstr>
      <vt:lpstr>Próba</vt:lpstr>
      <vt:lpstr>Fények</vt:lpstr>
      <vt:lpstr>Próba</vt:lpstr>
      <vt:lpstr>Kördetektálás</vt:lpstr>
      <vt:lpstr>MainActivity</vt:lpstr>
      <vt:lpstr>MainActivity</vt:lpstr>
      <vt:lpstr>MainActivity</vt:lpstr>
      <vt:lpstr>MainActivity</vt:lpstr>
      <vt:lpstr>Próba</vt:lpstr>
      <vt:lpstr>Körökre nyuszit</vt:lpstr>
      <vt:lpstr>MainActivity</vt:lpstr>
      <vt:lpstr>MainRenderer</vt:lpstr>
      <vt:lpstr>MainRenderer</vt:lpstr>
      <vt:lpstr>Próba</vt:lpstr>
      <vt:lpstr>Vége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umitomi</dc:creator>
  <cp:lastModifiedBy>Umitomi</cp:lastModifiedBy>
  <cp:revision>37</cp:revision>
  <dcterms:created xsi:type="dcterms:W3CDTF">2016-10-22T12:35:10Z</dcterms:created>
  <dcterms:modified xsi:type="dcterms:W3CDTF">2016-11-09T13:04:25Z</dcterms:modified>
</cp:coreProperties>
</file>