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5" r:id="rId10"/>
    <p:sldId id="288" r:id="rId11"/>
    <p:sldId id="283" r:id="rId12"/>
    <p:sldId id="287" r:id="rId13"/>
    <p:sldId id="282" r:id="rId14"/>
    <p:sldId id="286" r:id="rId15"/>
    <p:sldId id="284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9079-90B6-44BB-A5E6-7801FD4B080B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B379F-DF7B-48CD-8585-A4965928A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9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Magyarázat</a:t>
            </a:r>
            <a:r>
              <a:rPr lang="en-US" dirty="0" smtClean="0"/>
              <a:t> a </a:t>
            </a:r>
            <a:r>
              <a:rPr lang="en-US" dirty="0" err="1" smtClean="0"/>
              <a:t>kódról</a:t>
            </a:r>
            <a:r>
              <a:rPr lang="en-US" dirty="0" smtClean="0"/>
              <a:t>:</a:t>
            </a:r>
          </a:p>
          <a:p>
            <a:r>
              <a:rPr lang="en-US" dirty="0" smtClean="0"/>
              <a:t>Minden </a:t>
            </a:r>
            <a:r>
              <a:rPr lang="en-US" dirty="0" err="1" smtClean="0"/>
              <a:t>OpenCV</a:t>
            </a:r>
            <a:r>
              <a:rPr lang="en-US" dirty="0" smtClean="0"/>
              <a:t>-s </a:t>
            </a:r>
            <a:r>
              <a:rPr lang="en-US" dirty="0" err="1" smtClean="0"/>
              <a:t>dolog</a:t>
            </a:r>
            <a:r>
              <a:rPr lang="en-US" dirty="0" smtClean="0"/>
              <a:t> a </a:t>
            </a:r>
            <a:r>
              <a:rPr lang="en-US" dirty="0" err="1" smtClean="0"/>
              <a:t>cv</a:t>
            </a:r>
            <a:r>
              <a:rPr lang="en-US" dirty="0" smtClean="0"/>
              <a:t> namespace-</a:t>
            </a:r>
            <a:r>
              <a:rPr lang="en-US" dirty="0" err="1" smtClean="0"/>
              <a:t>ben</a:t>
            </a:r>
            <a:r>
              <a:rPr lang="en-US" dirty="0" smtClean="0"/>
              <a:t> van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mátrixokkal</a:t>
            </a:r>
            <a:r>
              <a:rPr lang="en-US" dirty="0" smtClean="0"/>
              <a:t> </a:t>
            </a:r>
            <a:r>
              <a:rPr lang="en-US" dirty="0" err="1" smtClean="0"/>
              <a:t>dolgozik</a:t>
            </a:r>
            <a:r>
              <a:rPr lang="en-US" dirty="0" smtClean="0"/>
              <a:t>, a </a:t>
            </a:r>
            <a:r>
              <a:rPr lang="en-US" dirty="0" err="1" smtClean="0"/>
              <a:t>kép</a:t>
            </a:r>
            <a:r>
              <a:rPr lang="en-US" dirty="0" smtClean="0"/>
              <a:t> is </a:t>
            </a:r>
            <a:r>
              <a:rPr lang="en-US" dirty="0" err="1" smtClean="0"/>
              <a:t>egy</a:t>
            </a:r>
            <a:r>
              <a:rPr lang="en-US" dirty="0" smtClean="0"/>
              <a:t> 2D </a:t>
            </a:r>
            <a:r>
              <a:rPr lang="en-US" dirty="0" err="1" smtClean="0"/>
              <a:t>mátrix</a:t>
            </a:r>
            <a:r>
              <a:rPr lang="en-US" dirty="0" smtClean="0"/>
              <a:t>:</a:t>
            </a:r>
            <a:r>
              <a:rPr lang="en-US" baseline="0" dirty="0" smtClean="0"/>
              <a:t> Mat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Sabplon</a:t>
            </a:r>
            <a:r>
              <a:rPr lang="en-US" dirty="0" smtClean="0"/>
              <a:t> </a:t>
            </a:r>
            <a:r>
              <a:rPr lang="en-US" dirty="0" err="1" smtClean="0"/>
              <a:t>alapú</a:t>
            </a:r>
            <a:r>
              <a:rPr lang="en-US" dirty="0" smtClean="0"/>
              <a:t> </a:t>
            </a:r>
            <a:r>
              <a:rPr lang="en-US" dirty="0" err="1" smtClean="0"/>
              <a:t>osztályok</a:t>
            </a:r>
            <a:r>
              <a:rPr lang="en-US" dirty="0" smtClean="0"/>
              <a:t>, a </a:t>
            </a:r>
            <a:r>
              <a:rPr lang="en-US" dirty="0" err="1" smtClean="0"/>
              <a:t>színcsatornák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tipusa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száma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változó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könyvtárnak</a:t>
            </a:r>
            <a:r>
              <a:rPr lang="en-US" dirty="0" smtClean="0"/>
              <a:t> </a:t>
            </a:r>
            <a:r>
              <a:rPr lang="en-US" dirty="0" err="1" smtClean="0"/>
              <a:t>része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gui</a:t>
            </a:r>
            <a:r>
              <a:rPr lang="en-US" dirty="0" smtClean="0"/>
              <a:t> </a:t>
            </a:r>
            <a:r>
              <a:rPr lang="en-US" dirty="0" err="1" smtClean="0"/>
              <a:t>könyvtár</a:t>
            </a:r>
            <a:r>
              <a:rPr lang="en-US" dirty="0" smtClean="0"/>
              <a:t>: </a:t>
            </a:r>
            <a:r>
              <a:rPr lang="en-US" dirty="0" err="1" smtClean="0"/>
              <a:t>highgui</a:t>
            </a:r>
            <a:r>
              <a:rPr lang="en-US" dirty="0" smtClean="0"/>
              <a:t>.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használhatjuk</a:t>
            </a:r>
            <a:r>
              <a:rPr lang="en-US" dirty="0" smtClean="0"/>
              <a:t> </a:t>
            </a:r>
            <a:r>
              <a:rPr lang="en-US" dirty="0" err="1" smtClean="0"/>
              <a:t>ablakok</a:t>
            </a:r>
            <a:r>
              <a:rPr lang="en-US" dirty="0" smtClean="0"/>
              <a:t> </a:t>
            </a:r>
            <a:r>
              <a:rPr lang="en-US" dirty="0" err="1" smtClean="0"/>
              <a:t>létrehozására</a:t>
            </a:r>
            <a:r>
              <a:rPr lang="en-US" dirty="0" smtClean="0"/>
              <a:t>, </a:t>
            </a:r>
            <a:r>
              <a:rPr lang="en-US" dirty="0" err="1" smtClean="0"/>
              <a:t>ami</a:t>
            </a:r>
            <a:r>
              <a:rPr lang="en-US" dirty="0" smtClean="0"/>
              <a:t> a </a:t>
            </a:r>
            <a:r>
              <a:rPr lang="en-US" dirty="0" err="1" smtClean="0"/>
              <a:t>vizuális</a:t>
            </a:r>
            <a:r>
              <a:rPr lang="en-US" dirty="0" smtClean="0"/>
              <a:t> </a:t>
            </a:r>
            <a:r>
              <a:rPr lang="en-US" dirty="0" err="1" smtClean="0"/>
              <a:t>visszajelzés</a:t>
            </a:r>
            <a:r>
              <a:rPr lang="en-US" dirty="0" smtClean="0"/>
              <a:t> </a:t>
            </a:r>
            <a:r>
              <a:rPr lang="en-US" dirty="0" err="1" smtClean="0"/>
              <a:t>miatt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endParaRPr lang="en-US" dirty="0" smtClean="0"/>
          </a:p>
          <a:p>
            <a:r>
              <a:rPr lang="en-US" dirty="0" err="1" smtClean="0"/>
              <a:t>namedWindow</a:t>
            </a:r>
            <a:r>
              <a:rPr lang="en-US" dirty="0" smtClean="0"/>
              <a:t>(“”) </a:t>
            </a:r>
            <a:r>
              <a:rPr lang="en-US" dirty="0" err="1" smtClean="0"/>
              <a:t>ablakot</a:t>
            </a:r>
            <a:r>
              <a:rPr lang="en-US" dirty="0" smtClean="0"/>
              <a:t> </a:t>
            </a:r>
            <a:r>
              <a:rPr lang="en-US" dirty="0" err="1" smtClean="0"/>
              <a:t>hoz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adott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névvel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Ebbe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ablakba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egyszerűen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tudunk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képet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kirajzolni</a:t>
            </a:r>
            <a:r>
              <a:rPr lang="en-US" baseline="0" dirty="0" smtClean="0"/>
              <a:t>: </a:t>
            </a:r>
            <a:r>
              <a:rPr lang="hu-HU" sz="1200" dirty="0" err="1" smtClean="0"/>
              <a:t>imshow</a:t>
            </a:r>
            <a:r>
              <a:rPr lang="hu-HU" sz="1200" dirty="0" smtClean="0"/>
              <a:t>(“</a:t>
            </a:r>
            <a:r>
              <a:rPr lang="en-US" sz="1200" dirty="0" err="1" smtClean="0"/>
              <a:t>ablaknév</a:t>
            </a:r>
            <a:r>
              <a:rPr lang="hu-HU" sz="1200" dirty="0" smtClean="0"/>
              <a:t>", </a:t>
            </a:r>
            <a:r>
              <a:rPr lang="en-US" sz="1200" dirty="0" smtClean="0"/>
              <a:t>Mat</a:t>
            </a:r>
            <a:r>
              <a:rPr lang="hu-HU" sz="1200" dirty="0" smtClean="0"/>
              <a:t>);</a:t>
            </a:r>
            <a:endParaRPr lang="en-US" sz="1200" dirty="0" smtClean="0"/>
          </a:p>
          <a:p>
            <a:r>
              <a:rPr lang="en-US" sz="1200" dirty="0" err="1" smtClean="0"/>
              <a:t>Képek</a:t>
            </a:r>
            <a:r>
              <a:rPr lang="en-US" sz="1200" dirty="0" smtClean="0"/>
              <a:t> </a:t>
            </a:r>
            <a:r>
              <a:rPr lang="en-US" sz="1200" dirty="0" err="1" smtClean="0"/>
              <a:t>több</a:t>
            </a:r>
            <a:r>
              <a:rPr lang="en-US" sz="1200" dirty="0" smtClean="0"/>
              <a:t> </a:t>
            </a:r>
            <a:r>
              <a:rPr lang="en-US" sz="1200" dirty="0" err="1" smtClean="0"/>
              <a:t>forrásból</a:t>
            </a:r>
            <a:r>
              <a:rPr lang="en-US" sz="1200" dirty="0" smtClean="0"/>
              <a:t> </a:t>
            </a:r>
            <a:r>
              <a:rPr lang="en-US" sz="1200" dirty="0" err="1" smtClean="0"/>
              <a:t>jöhetnek</a:t>
            </a:r>
            <a:r>
              <a:rPr lang="en-US" sz="1200" dirty="0" smtClean="0"/>
              <a:t>, </a:t>
            </a:r>
            <a:r>
              <a:rPr lang="en-US" sz="1200" dirty="0" err="1" smtClean="0"/>
              <a:t>nekünk</a:t>
            </a:r>
            <a:r>
              <a:rPr lang="en-US" sz="1200" dirty="0" smtClean="0"/>
              <a:t> a </a:t>
            </a:r>
            <a:r>
              <a:rPr lang="en-US" sz="1200" dirty="0" err="1" smtClean="0"/>
              <a:t>mozgóképek</a:t>
            </a:r>
            <a:r>
              <a:rPr lang="en-US" sz="1200" dirty="0" smtClean="0"/>
              <a:t> </a:t>
            </a:r>
            <a:r>
              <a:rPr lang="en-US" sz="1200" dirty="0" err="1" smtClean="0"/>
              <a:t>érdekesek</a:t>
            </a:r>
            <a:r>
              <a:rPr lang="en-US" sz="1200" dirty="0" smtClean="0"/>
              <a:t> </a:t>
            </a:r>
            <a:r>
              <a:rPr lang="en-US" sz="1200" dirty="0" err="1" smtClean="0"/>
              <a:t>igazán</a:t>
            </a:r>
            <a:r>
              <a:rPr lang="en-US" sz="1200" dirty="0" smtClean="0"/>
              <a:t>. </a:t>
            </a:r>
            <a:r>
              <a:rPr lang="en-US" sz="1200" dirty="0" err="1" smtClean="0"/>
              <a:t>Ezeket</a:t>
            </a:r>
            <a:r>
              <a:rPr lang="en-US" sz="1200" dirty="0" smtClean="0"/>
              <a:t> be </a:t>
            </a:r>
            <a:r>
              <a:rPr lang="en-US" sz="1200" dirty="0" err="1" smtClean="0"/>
              <a:t>lehet</a:t>
            </a:r>
            <a:r>
              <a:rPr lang="en-US" sz="1200" dirty="0" smtClean="0"/>
              <a:t> </a:t>
            </a:r>
            <a:r>
              <a:rPr lang="en-US" sz="1200" dirty="0" err="1" smtClean="0"/>
              <a:t>tölteni</a:t>
            </a:r>
            <a:r>
              <a:rPr lang="en-US" sz="1200" dirty="0" smtClean="0"/>
              <a:t> </a:t>
            </a:r>
            <a:r>
              <a:rPr lang="en-US" sz="1200" dirty="0" err="1" smtClean="0"/>
              <a:t>fájlból</a:t>
            </a:r>
            <a:r>
              <a:rPr lang="en-US" sz="1200" dirty="0" smtClean="0"/>
              <a:t> (</a:t>
            </a:r>
            <a:r>
              <a:rPr lang="en-US" sz="1200" dirty="0" err="1" smtClean="0"/>
              <a:t>ebben</a:t>
            </a:r>
            <a:r>
              <a:rPr lang="en-US" sz="1200" dirty="0" smtClean="0"/>
              <a:t> a </a:t>
            </a:r>
            <a:r>
              <a:rPr lang="en-US" sz="1200" dirty="0" err="1" smtClean="0"/>
              <a:t>kódban</a:t>
            </a:r>
            <a:r>
              <a:rPr lang="en-US" sz="1200" dirty="0" smtClean="0"/>
              <a:t> ha</a:t>
            </a:r>
            <a:r>
              <a:rPr lang="en-US" sz="1200" baseline="0" dirty="0" smtClean="0"/>
              <a:t> van </a:t>
            </a:r>
            <a:r>
              <a:rPr lang="en-US" sz="1200" baseline="0" dirty="0" err="1" smtClean="0"/>
              <a:t>parancssori</a:t>
            </a:r>
            <a:r>
              <a:rPr lang="en-US" sz="1200" baseline="0" dirty="0" smtClean="0"/>
              <a:t> argumentum, </a:t>
            </a:r>
            <a:r>
              <a:rPr lang="en-US" sz="1200" baseline="0" dirty="0" err="1" smtClean="0"/>
              <a:t>akkor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az</a:t>
            </a:r>
            <a:r>
              <a:rPr lang="en-US" sz="1200" baseline="0" dirty="0" smtClean="0"/>
              <a:t> a </a:t>
            </a:r>
            <a:r>
              <a:rPr lang="en-US" sz="1200" baseline="0" dirty="0" err="1" smtClean="0"/>
              <a:t>videofájl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neve</a:t>
            </a:r>
            <a:r>
              <a:rPr lang="en-US" sz="1200" dirty="0" smtClean="0"/>
              <a:t>), </a:t>
            </a:r>
            <a:r>
              <a:rPr lang="en-US" sz="1200" dirty="0" err="1" smtClean="0"/>
              <a:t>vagy</a:t>
            </a:r>
            <a:r>
              <a:rPr lang="en-US" sz="1200" dirty="0" smtClean="0"/>
              <a:t> </a:t>
            </a:r>
            <a:r>
              <a:rPr lang="en-US" sz="1200" dirty="0" err="1" smtClean="0"/>
              <a:t>használhatjuk</a:t>
            </a:r>
            <a:r>
              <a:rPr lang="en-US" sz="1200" dirty="0" smtClean="0"/>
              <a:t> a </a:t>
            </a:r>
            <a:r>
              <a:rPr lang="en-US" sz="1200" dirty="0" err="1" smtClean="0"/>
              <a:t>webkamerát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Mindkét</a:t>
            </a:r>
            <a:r>
              <a:rPr lang="en-US" sz="1200" dirty="0" smtClean="0"/>
              <a:t> </a:t>
            </a:r>
            <a:r>
              <a:rPr lang="en-US" sz="1200" dirty="0" err="1" smtClean="0"/>
              <a:t>bevitelt</a:t>
            </a:r>
            <a:r>
              <a:rPr lang="en-US" sz="1200" dirty="0" smtClean="0"/>
              <a:t> a </a:t>
            </a:r>
            <a:r>
              <a:rPr lang="en-US" sz="1200" dirty="0" err="1" smtClean="0"/>
              <a:t>VideoCapture</a:t>
            </a:r>
            <a:r>
              <a:rPr lang="en-US" sz="1200" dirty="0" smtClean="0"/>
              <a:t> </a:t>
            </a:r>
            <a:r>
              <a:rPr lang="en-US" sz="1200" dirty="0" err="1" smtClean="0"/>
              <a:t>osztályon</a:t>
            </a:r>
            <a:r>
              <a:rPr lang="en-US" sz="1200" dirty="0" smtClean="0"/>
              <a:t> </a:t>
            </a:r>
            <a:r>
              <a:rPr lang="en-US" sz="1200" dirty="0" err="1" smtClean="0"/>
              <a:t>keresztül</a:t>
            </a:r>
            <a:r>
              <a:rPr lang="en-US" sz="1200" dirty="0" smtClean="0"/>
              <a:t> </a:t>
            </a:r>
            <a:r>
              <a:rPr lang="en-US" sz="1200" dirty="0" err="1" smtClean="0"/>
              <a:t>érhetjük</a:t>
            </a:r>
            <a:r>
              <a:rPr lang="en-US" sz="1200" dirty="0" smtClean="0"/>
              <a:t> el, v. a </a:t>
            </a:r>
            <a:r>
              <a:rPr lang="en-US" sz="1200" dirty="0" err="1" smtClean="0"/>
              <a:t>videofájl</a:t>
            </a:r>
            <a:r>
              <a:rPr lang="en-US" sz="1200" dirty="0" smtClean="0"/>
              <a:t> </a:t>
            </a:r>
            <a:r>
              <a:rPr lang="en-US" sz="1200" dirty="0" err="1" smtClean="0"/>
              <a:t>nevét</a:t>
            </a:r>
            <a:r>
              <a:rPr lang="en-US" sz="1200" dirty="0" smtClean="0"/>
              <a:t> v. a </a:t>
            </a:r>
            <a:r>
              <a:rPr lang="en-US" sz="1200" dirty="0" err="1" smtClean="0"/>
              <a:t>kamera</a:t>
            </a:r>
            <a:r>
              <a:rPr lang="en-US" sz="1200" dirty="0" smtClean="0"/>
              <a:t> index-</a:t>
            </a:r>
            <a:r>
              <a:rPr lang="en-US" sz="1200" dirty="0" err="1" smtClean="0"/>
              <a:t>ét</a:t>
            </a:r>
            <a:r>
              <a:rPr lang="en-US" sz="1200" dirty="0" smtClean="0"/>
              <a:t> </a:t>
            </a:r>
            <a:r>
              <a:rPr lang="en-US" sz="1200" dirty="0" err="1" smtClean="0"/>
              <a:t>adjuk</a:t>
            </a:r>
            <a:r>
              <a:rPr lang="en-US" sz="1200" dirty="0" smtClean="0"/>
              <a:t> </a:t>
            </a:r>
            <a:r>
              <a:rPr lang="en-US" sz="1200" dirty="0" err="1" smtClean="0"/>
              <a:t>át</a:t>
            </a:r>
            <a:r>
              <a:rPr lang="en-US" sz="1200" dirty="0" smtClean="0"/>
              <a:t> </a:t>
            </a:r>
            <a:r>
              <a:rPr lang="en-US" sz="1200" dirty="0" err="1" smtClean="0"/>
              <a:t>az</a:t>
            </a:r>
            <a:r>
              <a:rPr lang="en-US" sz="1200" dirty="0" smtClean="0"/>
              <a:t> open() </a:t>
            </a:r>
            <a:r>
              <a:rPr lang="en-US" sz="1200" dirty="0" err="1" smtClean="0"/>
              <a:t>metódusnak</a:t>
            </a:r>
            <a:endParaRPr lang="en-US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12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külön</a:t>
            </a:r>
            <a:r>
              <a:rPr lang="en-US" dirty="0" smtClean="0"/>
              <a:t> bin </a:t>
            </a:r>
            <a:r>
              <a:rPr lang="en-US" dirty="0" err="1" smtClean="0"/>
              <a:t>könyvtárba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a </a:t>
            </a:r>
            <a:r>
              <a:rPr lang="en-US" dirty="0" err="1" smtClean="0"/>
              <a:t>dll-eket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minden</a:t>
            </a:r>
            <a:r>
              <a:rPr lang="en-US" baseline="0" dirty="0" smtClean="0"/>
              <a:t> program </a:t>
            </a:r>
            <a:r>
              <a:rPr lang="en-US" baseline="0" dirty="0" err="1" smtClean="0"/>
              <a:t>inputot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rakni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Ehhez</a:t>
            </a:r>
            <a:r>
              <a:rPr lang="en-US" baseline="0" dirty="0" smtClean="0"/>
              <a:t> be </a:t>
            </a:r>
            <a:r>
              <a:rPr lang="en-US" baseline="0" dirty="0" err="1" smtClean="0"/>
              <a:t>kell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állítani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munkakönyvtárat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kívül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érdemes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automatikusan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fordított</a:t>
            </a:r>
            <a:r>
              <a:rPr lang="en-US" baseline="0" dirty="0" smtClean="0"/>
              <a:t> exe-t is </a:t>
            </a:r>
            <a:r>
              <a:rPr lang="en-US" baseline="0" dirty="0" err="1" smtClean="0"/>
              <a:t>idemásolni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következő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indítani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Itt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tudjuk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parancssori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argumentumokat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megadni</a:t>
            </a:r>
            <a:r>
              <a:rPr lang="en-US" baseline="0" dirty="0" smtClean="0"/>
              <a:t>!</a:t>
            </a:r>
          </a:p>
          <a:p>
            <a:r>
              <a:rPr lang="en-US" dirty="0" smtClean="0"/>
              <a:t>TODO: </a:t>
            </a:r>
            <a:r>
              <a:rPr lang="en-US" dirty="0" err="1" smtClean="0"/>
              <a:t>honnan</a:t>
            </a:r>
            <a:r>
              <a:rPr lang="en-US" dirty="0" smtClean="0"/>
              <a:t> </a:t>
            </a:r>
            <a:r>
              <a:rPr lang="en-US" dirty="0" err="1" smtClean="0"/>
              <a:t>töltik</a:t>
            </a:r>
            <a:r>
              <a:rPr lang="en-US" dirty="0" smtClean="0"/>
              <a:t> le a </a:t>
            </a:r>
            <a:r>
              <a:rPr lang="en-US" dirty="0" err="1" smtClean="0"/>
              <a:t>videót</a:t>
            </a:r>
            <a:r>
              <a:rPr lang="en-US" dirty="0" smtClean="0"/>
              <a:t>, </a:t>
            </a:r>
            <a:r>
              <a:rPr lang="en-US" dirty="0" err="1" smtClean="0"/>
              <a:t>dll-eket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honnan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idemásolni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675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35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7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30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45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51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79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2016.10.12.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88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2016.10.12.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82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2016.10.12.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297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53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79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3161-56EC-437C-B656-1B97F3D156A9}" type="datetimeFigureOut">
              <a:rPr lang="hu-HU" smtClean="0"/>
              <a:t>2016.10.12.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92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OpenCV</a:t>
            </a:r>
            <a:r>
              <a:rPr lang="hu-HU" dirty="0" smtClean="0"/>
              <a:t> alapok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C++ projekt, képi jellemzők detektálása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573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Hough</a:t>
            </a:r>
            <a:r>
              <a:rPr lang="hu-HU" dirty="0" smtClean="0"/>
              <a:t> transzformáció (emlékeztető)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Adott képpontokra illeszkedő parametrikus alakzatok</a:t>
            </a:r>
          </a:p>
          <a:p>
            <a:r>
              <a:rPr lang="hu-HU" dirty="0"/>
              <a:t>Élek: </a:t>
            </a:r>
            <a:r>
              <a:rPr lang="hu-HU" dirty="0" err="1"/>
              <a:t>polárkoordináták</a:t>
            </a:r>
            <a:endParaRPr lang="en-US" dirty="0"/>
          </a:p>
          <a:p>
            <a:endParaRPr lang="hu-HU" dirty="0"/>
          </a:p>
        </p:txBody>
      </p:sp>
      <p:pic>
        <p:nvPicPr>
          <p:cNvPr id="9" name="Picture 2" descr="Line vari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2" y="3262949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 = x \cos \theta + y \sin \th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38" y="5403024"/>
            <a:ext cx="1992765" cy="2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../../../../../_images/hough-expl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16" y="2389886"/>
            <a:ext cx="4532579" cy="22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../../../../../_images/hough-expl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16" y="4492754"/>
            <a:ext cx="4532579" cy="22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Egyenesdetektálás: </a:t>
            </a:r>
            <a:r>
              <a:rPr lang="hu-HU" dirty="0" err="1" smtClean="0"/>
              <a:t>Hough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Mat </a:t>
            </a:r>
            <a:r>
              <a:rPr lang="en-US" dirty="0" err="1"/>
              <a:t>detectHoughLines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Mat&amp; </a:t>
            </a:r>
            <a:r>
              <a:rPr lang="en-US" dirty="0" err="1"/>
              <a:t>src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en-US" dirty="0" smtClean="0"/>
              <a:t>Mat </a:t>
            </a:r>
            <a:r>
              <a:rPr lang="en-US" dirty="0" err="1"/>
              <a:t>edgeImage</a:t>
            </a:r>
            <a:r>
              <a:rPr lang="en-US" dirty="0"/>
              <a:t>, result;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smtClean="0"/>
              <a:t>Canny(</a:t>
            </a:r>
            <a:r>
              <a:rPr lang="en-US" dirty="0" err="1" smtClean="0"/>
              <a:t>src</a:t>
            </a:r>
            <a:r>
              <a:rPr lang="en-US" dirty="0"/>
              <a:t>, </a:t>
            </a:r>
            <a:r>
              <a:rPr lang="en-US" dirty="0" err="1"/>
              <a:t>edgeImage</a:t>
            </a:r>
            <a:r>
              <a:rPr lang="en-US" dirty="0"/>
              <a:t>, 50, 200, 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err="1" smtClean="0"/>
              <a:t>cvtColor</a:t>
            </a:r>
            <a:r>
              <a:rPr lang="en-US" dirty="0" smtClean="0"/>
              <a:t>(</a:t>
            </a:r>
            <a:r>
              <a:rPr lang="en-US" dirty="0" err="1" smtClean="0"/>
              <a:t>edgeImage</a:t>
            </a:r>
            <a:r>
              <a:rPr lang="en-US" dirty="0"/>
              <a:t>, result, CV_GRAY2BGR);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err="1" smtClean="0"/>
              <a:t>std</a:t>
            </a:r>
            <a:r>
              <a:rPr lang="en-US" dirty="0"/>
              <a:t>::vector&lt;Vec2f&gt; lines;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err="1" smtClean="0"/>
              <a:t>HoughLines</a:t>
            </a:r>
            <a:r>
              <a:rPr lang="en-US" dirty="0" smtClean="0"/>
              <a:t>(</a:t>
            </a:r>
            <a:r>
              <a:rPr lang="en-US" dirty="0" err="1" smtClean="0"/>
              <a:t>edgeImage</a:t>
            </a:r>
            <a:r>
              <a:rPr lang="en-US" dirty="0"/>
              <a:t>, lines, </a:t>
            </a:r>
            <a:r>
              <a:rPr lang="en-US" dirty="0" smtClean="0"/>
              <a:t>1, </a:t>
            </a:r>
            <a:r>
              <a:rPr lang="en-US" dirty="0"/>
              <a:t>CV_PI / 180, 100, 0, 0);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smtClean="0"/>
              <a:t>for </a:t>
            </a:r>
            <a:r>
              <a:rPr lang="en-US" dirty="0"/>
              <a:t>(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lines.size</a:t>
            </a:r>
            <a:r>
              <a:rPr lang="en-US" dirty="0"/>
              <a:t>(); </a:t>
            </a:r>
            <a:r>
              <a:rPr lang="en-US" dirty="0" err="1"/>
              <a:t>i</a:t>
            </a:r>
            <a:r>
              <a:rPr lang="en-US" dirty="0" smtClean="0"/>
              <a:t>++)</a:t>
            </a:r>
            <a:r>
              <a:rPr lang="hu-HU" dirty="0" smtClean="0"/>
              <a:t> </a:t>
            </a:r>
            <a:r>
              <a:rPr lang="en-US" dirty="0" smtClean="0"/>
              <a:t>{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</a:t>
            </a:r>
            <a:r>
              <a:rPr lang="en-US" dirty="0" smtClean="0"/>
              <a:t>float </a:t>
            </a:r>
            <a:r>
              <a:rPr lang="en-US" dirty="0"/>
              <a:t>rho = lines[</a:t>
            </a:r>
            <a:r>
              <a:rPr lang="en-US" dirty="0" err="1"/>
              <a:t>i</a:t>
            </a:r>
            <a:r>
              <a:rPr lang="en-US" dirty="0"/>
              <a:t>][0], theta = lines[</a:t>
            </a:r>
            <a:r>
              <a:rPr lang="en-US" dirty="0" err="1"/>
              <a:t>i</a:t>
            </a:r>
            <a:r>
              <a:rPr lang="en-US" dirty="0"/>
              <a:t>][1</a:t>
            </a:r>
            <a:r>
              <a:rPr lang="en-US" dirty="0" smtClean="0"/>
              <a:t>];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 </a:t>
            </a:r>
            <a:r>
              <a:rPr lang="en-US" dirty="0" smtClean="0"/>
              <a:t>Point </a:t>
            </a:r>
            <a:r>
              <a:rPr lang="en-US" dirty="0"/>
              <a:t>pt1, pt2;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 </a:t>
            </a:r>
            <a:r>
              <a:rPr lang="en-US" dirty="0" smtClean="0"/>
              <a:t>double </a:t>
            </a:r>
            <a:r>
              <a:rPr lang="en-US" dirty="0"/>
              <a:t>a = cos(theta), b = sin(theta</a:t>
            </a:r>
            <a:r>
              <a:rPr lang="en-US" dirty="0" smtClean="0"/>
              <a:t>);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</a:t>
            </a:r>
            <a:r>
              <a:rPr lang="en-US" dirty="0" smtClean="0"/>
              <a:t>double </a:t>
            </a:r>
            <a:r>
              <a:rPr lang="en-US" dirty="0"/>
              <a:t>x0 = a*rho, y0 = b*rho;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</a:t>
            </a:r>
            <a:r>
              <a:rPr lang="en-US" dirty="0" smtClean="0"/>
              <a:t>pt1.x </a:t>
            </a:r>
            <a:r>
              <a:rPr lang="en-US" dirty="0"/>
              <a:t>= </a:t>
            </a:r>
            <a:r>
              <a:rPr lang="en-US" dirty="0" err="1"/>
              <a:t>cvRound</a:t>
            </a:r>
            <a:r>
              <a:rPr lang="en-US" dirty="0"/>
              <a:t>(x0 + 1000 * (-b));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</a:t>
            </a:r>
            <a:r>
              <a:rPr lang="en-US" dirty="0" smtClean="0"/>
              <a:t>pt1.y </a:t>
            </a:r>
            <a:r>
              <a:rPr lang="en-US" dirty="0"/>
              <a:t>= </a:t>
            </a:r>
            <a:r>
              <a:rPr lang="en-US" dirty="0" err="1"/>
              <a:t>cvRound</a:t>
            </a:r>
            <a:r>
              <a:rPr lang="en-US" dirty="0"/>
              <a:t>(y0 + 1000 * (a));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</a:t>
            </a:r>
            <a:r>
              <a:rPr lang="en-US" dirty="0" smtClean="0"/>
              <a:t>pt2.x </a:t>
            </a:r>
            <a:r>
              <a:rPr lang="en-US" dirty="0"/>
              <a:t>= </a:t>
            </a:r>
            <a:r>
              <a:rPr lang="en-US" dirty="0" err="1"/>
              <a:t>cvRound</a:t>
            </a:r>
            <a:r>
              <a:rPr lang="en-US" dirty="0"/>
              <a:t>(x0 - 1000 * (-b));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</a:t>
            </a:r>
            <a:r>
              <a:rPr lang="en-US" dirty="0" smtClean="0"/>
              <a:t>pt2.y </a:t>
            </a:r>
            <a:r>
              <a:rPr lang="en-US" dirty="0"/>
              <a:t>= </a:t>
            </a:r>
            <a:r>
              <a:rPr lang="en-US" dirty="0" err="1"/>
              <a:t>cvRound</a:t>
            </a:r>
            <a:r>
              <a:rPr lang="en-US" dirty="0"/>
              <a:t>(y0 - 1000 * (a));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</a:t>
            </a:r>
            <a:r>
              <a:rPr lang="en-US" dirty="0" smtClean="0"/>
              <a:t>line(result</a:t>
            </a:r>
            <a:r>
              <a:rPr lang="en-US" dirty="0"/>
              <a:t>, pt1, pt2, Scalar(0, 0, 255), 2, CV_AA);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dirty="0" smtClean="0"/>
              <a:t>return </a:t>
            </a:r>
            <a:r>
              <a:rPr lang="en-US" dirty="0"/>
              <a:t>result;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292" y="1609972"/>
            <a:ext cx="5110930" cy="40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Egyenesdetektálás: </a:t>
            </a:r>
            <a:r>
              <a:rPr lang="hu-HU" dirty="0" err="1" smtClean="0"/>
              <a:t>Hough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main(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int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argc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char*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argv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[]){</a:t>
            </a:r>
            <a:endParaRPr lang="hu-HU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	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Mat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bg1">
                    <a:lumMod val="65000"/>
                  </a:schemeClr>
                </a:solidFill>
              </a:rPr>
              <a:t>resized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;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Mat </a:t>
            </a:r>
            <a:r>
              <a:rPr lang="en-US" sz="1600" dirty="0"/>
              <a:t>processed;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while(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capture.read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(frame))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		resize(frame, resized, Size(640,480));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	processed = </a:t>
            </a:r>
            <a:r>
              <a:rPr lang="en-US" sz="1600" dirty="0" err="1"/>
              <a:t>detectHoughLines</a:t>
            </a:r>
            <a:r>
              <a:rPr lang="en-US" sz="1600" dirty="0"/>
              <a:t>(resized);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	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imshow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("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PreviewWindow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", </a:t>
            </a:r>
            <a:r>
              <a:rPr lang="en-US" sz="1600" dirty="0"/>
              <a:t>processed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);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292" y="1609972"/>
            <a:ext cx="5110930" cy="40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292" y="1609971"/>
            <a:ext cx="5110930" cy="40776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Szakaszdetektálás: </a:t>
            </a:r>
            <a:r>
              <a:rPr lang="hu-HU" dirty="0" err="1" smtClean="0"/>
              <a:t>Hough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Mat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detectHoughLines</a:t>
            </a:r>
            <a:r>
              <a:rPr lang="hu-HU" dirty="0" smtClean="0"/>
              <a:t>_v2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const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Mat&amp;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src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edgeImage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result;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Canny(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src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edgeImage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50, 200, 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cvtColor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edgeImage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result, CV_GRAY2BGR);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strike="sngStrike" dirty="0" err="1" smtClean="0"/>
              <a:t>std</a:t>
            </a:r>
            <a:r>
              <a:rPr lang="en-US" strike="sngStrike" dirty="0"/>
              <a:t>::vector&lt;Vec2f&gt; lines;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strike="sngStrike" dirty="0" err="1" smtClean="0"/>
              <a:t>HoughLines</a:t>
            </a:r>
            <a:r>
              <a:rPr lang="en-US" strike="sngStrike" dirty="0" smtClean="0"/>
              <a:t>(</a:t>
            </a:r>
            <a:r>
              <a:rPr lang="en-US" strike="sngStrike" dirty="0" err="1" smtClean="0"/>
              <a:t>edgeImage</a:t>
            </a:r>
            <a:r>
              <a:rPr lang="en-US" strike="sngStrike" dirty="0"/>
              <a:t>, lines, </a:t>
            </a:r>
            <a:r>
              <a:rPr lang="en-US" strike="sngStrike" dirty="0" smtClean="0"/>
              <a:t>1, </a:t>
            </a:r>
            <a:r>
              <a:rPr lang="en-US" strike="sngStrike" dirty="0"/>
              <a:t>CV_PI / 180, 100, 0, 0);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strike="sngStrike" dirty="0" smtClean="0"/>
              <a:t>for </a:t>
            </a:r>
            <a:r>
              <a:rPr lang="en-US" strike="sngStrike" dirty="0"/>
              <a:t>(</a:t>
            </a:r>
            <a:r>
              <a:rPr lang="en-US" strike="sngStrike" dirty="0" err="1"/>
              <a:t>size_t</a:t>
            </a:r>
            <a:r>
              <a:rPr lang="en-US" strike="sngStrike" dirty="0"/>
              <a:t> </a:t>
            </a:r>
            <a:r>
              <a:rPr lang="en-US" strike="sngStrike" dirty="0" err="1"/>
              <a:t>i</a:t>
            </a:r>
            <a:r>
              <a:rPr lang="en-US" strike="sngStrike" dirty="0"/>
              <a:t> = 0; </a:t>
            </a:r>
            <a:r>
              <a:rPr lang="en-US" strike="sngStrike" dirty="0" err="1"/>
              <a:t>i</a:t>
            </a:r>
            <a:r>
              <a:rPr lang="en-US" strike="sngStrike" dirty="0"/>
              <a:t> &lt; </a:t>
            </a:r>
            <a:r>
              <a:rPr lang="en-US" strike="sngStrike" dirty="0" err="1"/>
              <a:t>lines.size</a:t>
            </a:r>
            <a:r>
              <a:rPr lang="en-US" strike="sngStrike" dirty="0"/>
              <a:t>(); </a:t>
            </a:r>
            <a:r>
              <a:rPr lang="en-US" strike="sngStrike" dirty="0" err="1"/>
              <a:t>i</a:t>
            </a:r>
            <a:r>
              <a:rPr lang="en-US" strike="sngStrike" dirty="0" smtClean="0"/>
              <a:t>++)</a:t>
            </a:r>
            <a:r>
              <a:rPr lang="hu-HU" strike="sngStrike" dirty="0" smtClean="0"/>
              <a:t> </a:t>
            </a:r>
            <a:r>
              <a:rPr lang="en-US" strike="sngStrike" dirty="0" smtClean="0"/>
              <a:t>{</a:t>
            </a:r>
            <a:endParaRPr lang="en-US" strike="sngStrike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</a:t>
            </a:r>
            <a:r>
              <a:rPr lang="en-US" strike="sngStrike" dirty="0" smtClean="0"/>
              <a:t>float </a:t>
            </a:r>
            <a:r>
              <a:rPr lang="en-US" strike="sngStrike" dirty="0"/>
              <a:t>rho = lines[</a:t>
            </a:r>
            <a:r>
              <a:rPr lang="en-US" strike="sngStrike" dirty="0" err="1"/>
              <a:t>i</a:t>
            </a:r>
            <a:r>
              <a:rPr lang="en-US" strike="sngStrike" dirty="0"/>
              <a:t>][0], theta = lines[</a:t>
            </a:r>
            <a:r>
              <a:rPr lang="en-US" strike="sngStrike" dirty="0" err="1"/>
              <a:t>i</a:t>
            </a:r>
            <a:r>
              <a:rPr lang="en-US" strike="sngStrike" dirty="0"/>
              <a:t>][1</a:t>
            </a:r>
            <a:r>
              <a:rPr lang="en-US" strike="sngStrike" dirty="0" smtClean="0"/>
              <a:t>];</a:t>
            </a:r>
            <a:endParaRPr lang="hu-HU" strike="sngStrik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</a:t>
            </a:r>
            <a:r>
              <a:rPr lang="en-US" strike="sngStrike" dirty="0" smtClean="0"/>
              <a:t>Point </a:t>
            </a:r>
            <a:r>
              <a:rPr lang="en-US" strike="sngStrike" dirty="0"/>
              <a:t>pt1, pt2</a:t>
            </a:r>
            <a:r>
              <a:rPr lang="en-US" strike="sngStrike" dirty="0" smtClean="0"/>
              <a:t>;</a:t>
            </a:r>
            <a:endParaRPr lang="hu-HU" strike="sngStrik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 …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en-US" strike="sngStrike" dirty="0" smtClean="0"/>
              <a:t>}</a:t>
            </a:r>
            <a:endParaRPr lang="hu-HU" strike="sngStrike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hu-HU" dirty="0" err="1" smtClean="0"/>
              <a:t>std</a:t>
            </a:r>
            <a:r>
              <a:rPr lang="hu-HU" dirty="0"/>
              <a:t>::</a:t>
            </a:r>
            <a:r>
              <a:rPr lang="hu-HU" dirty="0" err="1"/>
              <a:t>vector</a:t>
            </a:r>
            <a:r>
              <a:rPr lang="hu-HU" dirty="0"/>
              <a:t>&lt;Vec4i&gt; </a:t>
            </a:r>
            <a:r>
              <a:rPr lang="hu-HU" dirty="0" err="1"/>
              <a:t>lines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hu-HU" dirty="0" err="1" smtClean="0"/>
              <a:t>HoughLinesP</a:t>
            </a:r>
            <a:r>
              <a:rPr lang="hu-HU" dirty="0" smtClean="0"/>
              <a:t>(</a:t>
            </a:r>
            <a:r>
              <a:rPr lang="hu-HU" dirty="0" err="1" smtClean="0"/>
              <a:t>edgeImage</a:t>
            </a:r>
            <a:r>
              <a:rPr lang="hu-HU" dirty="0"/>
              <a:t>, </a:t>
            </a:r>
            <a:r>
              <a:rPr lang="hu-HU" dirty="0" err="1"/>
              <a:t>lines</a:t>
            </a:r>
            <a:r>
              <a:rPr lang="hu-HU" dirty="0"/>
              <a:t>, 1, CV_PI / 180, 50, 20, 10);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size_t</a:t>
            </a:r>
            <a:r>
              <a:rPr lang="hu-HU" dirty="0"/>
              <a:t> i = 0; i &lt; </a:t>
            </a:r>
            <a:r>
              <a:rPr lang="hu-HU" dirty="0" err="1"/>
              <a:t>lines.size</a:t>
            </a:r>
            <a:r>
              <a:rPr lang="hu-HU" dirty="0"/>
              <a:t>(); i</a:t>
            </a:r>
            <a:r>
              <a:rPr lang="hu-HU" dirty="0" smtClean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 Vec4i </a:t>
            </a:r>
            <a:r>
              <a:rPr lang="hu-HU" dirty="0"/>
              <a:t>l = </a:t>
            </a:r>
            <a:r>
              <a:rPr lang="hu-HU" dirty="0" err="1"/>
              <a:t>lines</a:t>
            </a:r>
            <a:r>
              <a:rPr lang="hu-HU" dirty="0"/>
              <a:t>[i];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line(</a:t>
            </a:r>
            <a:r>
              <a:rPr lang="hu-HU" dirty="0" err="1" smtClean="0"/>
              <a:t>result</a:t>
            </a:r>
            <a:r>
              <a:rPr lang="hu-HU" dirty="0"/>
              <a:t>, </a:t>
            </a:r>
            <a:r>
              <a:rPr lang="hu-HU" dirty="0" err="1"/>
              <a:t>Point</a:t>
            </a:r>
            <a:r>
              <a:rPr lang="hu-HU" dirty="0"/>
              <a:t>(l[0], l[1]), </a:t>
            </a:r>
            <a:r>
              <a:rPr lang="hu-HU" dirty="0" err="1"/>
              <a:t>Point</a:t>
            </a:r>
            <a:r>
              <a:rPr lang="hu-HU" dirty="0"/>
              <a:t>(l[2], l[3]), 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         </a:t>
            </a:r>
            <a:r>
              <a:rPr lang="hu-HU" dirty="0" err="1" smtClean="0"/>
              <a:t>Scalar</a:t>
            </a:r>
            <a:r>
              <a:rPr lang="hu-HU" dirty="0" smtClean="0"/>
              <a:t>(0</a:t>
            </a:r>
            <a:r>
              <a:rPr lang="hu-HU" dirty="0"/>
              <a:t>, 0, 255), 2, CV_AA);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}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return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}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0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5200" y="1690688"/>
            <a:ext cx="5715000" cy="441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Fekete-fehér</a:t>
            </a:r>
            <a:r>
              <a:rPr lang="hu-HU" dirty="0" smtClean="0"/>
              <a:t> vagy színes</a:t>
            </a:r>
            <a:r>
              <a:rPr lang="en-US" dirty="0" smtClean="0"/>
              <a:t> </a:t>
            </a:r>
            <a:r>
              <a:rPr lang="en-US" dirty="0" err="1" smtClean="0"/>
              <a:t>kép</a:t>
            </a:r>
            <a:endParaRPr lang="en-US" dirty="0" smtClean="0"/>
          </a:p>
          <a:p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felismerhető</a:t>
            </a:r>
            <a:endParaRPr lang="en-US" dirty="0" smtClean="0"/>
          </a:p>
          <a:p>
            <a:r>
              <a:rPr lang="en-US" dirty="0" err="1" smtClean="0"/>
              <a:t>Iránya</a:t>
            </a:r>
            <a:r>
              <a:rPr lang="en-US" dirty="0" smtClean="0"/>
              <a:t> is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felismerhető</a:t>
            </a:r>
            <a:endParaRPr lang="en-US" dirty="0" smtClean="0"/>
          </a:p>
          <a:p>
            <a:r>
              <a:rPr lang="en-US" dirty="0" err="1" smtClean="0"/>
              <a:t>Kamerához</a:t>
            </a:r>
            <a:r>
              <a:rPr lang="en-US" dirty="0" smtClean="0"/>
              <a:t> </a:t>
            </a:r>
            <a:r>
              <a:rPr lang="en-US" dirty="0" err="1" smtClean="0"/>
              <a:t>viszonyított</a:t>
            </a:r>
            <a:r>
              <a:rPr lang="en-US" dirty="0" smtClean="0"/>
              <a:t> </a:t>
            </a:r>
            <a:r>
              <a:rPr lang="en-US" dirty="0" err="1" smtClean="0"/>
              <a:t>transzformációja</a:t>
            </a:r>
            <a:r>
              <a:rPr lang="en-US" dirty="0" smtClean="0"/>
              <a:t> </a:t>
            </a:r>
            <a:r>
              <a:rPr lang="en-US" dirty="0" err="1" smtClean="0"/>
              <a:t>meghatározható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 smtClean="0"/>
              <a:t>torzulásából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belső</a:t>
            </a:r>
            <a:r>
              <a:rPr lang="en-US" dirty="0" smtClean="0"/>
              <a:t> </a:t>
            </a:r>
            <a:r>
              <a:rPr lang="en-US" dirty="0" err="1" smtClean="0"/>
              <a:t>kalibrációjára</a:t>
            </a:r>
            <a:r>
              <a:rPr lang="en-US" dirty="0" smtClean="0"/>
              <a:t> is </a:t>
            </a:r>
            <a:r>
              <a:rPr lang="en-US" dirty="0" err="1" smtClean="0"/>
              <a:t>szükség</a:t>
            </a:r>
            <a:r>
              <a:rPr lang="en-US" dirty="0" smtClean="0"/>
              <a:t> van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4437" y="1510323"/>
            <a:ext cx="29051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6621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Aruco</a:t>
            </a:r>
            <a:r>
              <a:rPr lang="hu-HU" dirty="0" smtClean="0"/>
              <a:t> modul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Különálló könyvtár </a:t>
            </a:r>
            <a:r>
              <a:rPr lang="hu-HU" dirty="0" err="1" smtClean="0"/>
              <a:t>OpenCV</a:t>
            </a:r>
            <a:r>
              <a:rPr lang="hu-HU" dirty="0" smtClean="0"/>
              <a:t>-re épülve</a:t>
            </a:r>
          </a:p>
          <a:p>
            <a:r>
              <a:rPr lang="hu-HU" dirty="0" smtClean="0"/>
              <a:t>A legújabb (</a:t>
            </a:r>
            <a:r>
              <a:rPr lang="hu-HU" dirty="0" err="1" smtClean="0"/>
              <a:t>developer</a:t>
            </a:r>
            <a:r>
              <a:rPr lang="hu-HU" dirty="0" smtClean="0"/>
              <a:t> verziójú) </a:t>
            </a:r>
            <a:r>
              <a:rPr lang="hu-HU" dirty="0" err="1" smtClean="0"/>
              <a:t>OpenCV</a:t>
            </a:r>
            <a:r>
              <a:rPr lang="hu-HU" dirty="0" smtClean="0"/>
              <a:t>-be bekerült</a:t>
            </a:r>
          </a:p>
          <a:p>
            <a:r>
              <a:rPr lang="hu-HU" dirty="0" smtClean="0"/>
              <a:t>Helyette </a:t>
            </a:r>
            <a:r>
              <a:rPr lang="hu-HU" dirty="0" err="1" smtClean="0"/>
              <a:t>ARToolkitet</a:t>
            </a:r>
            <a:r>
              <a:rPr lang="hu-HU" dirty="0" smtClean="0"/>
              <a:t> fogunk használni (később)</a:t>
            </a:r>
            <a:endParaRPr lang="en-US" dirty="0"/>
          </a:p>
        </p:txBody>
      </p:sp>
      <p:pic>
        <p:nvPicPr>
          <p:cNvPr id="4" name="Picture 4" descr="singlemarkersax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01" y="3373075"/>
            <a:ext cx="4245716" cy="31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inglemarkersorig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41" y="3373075"/>
            <a:ext cx="4256736" cy="31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50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Hough</a:t>
            </a:r>
            <a:r>
              <a:rPr lang="hu-HU" dirty="0" smtClean="0"/>
              <a:t> kördetektálás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sz="4200" dirty="0" err="1" smtClean="0"/>
              <a:t>BlueRedCircles</a:t>
            </a:r>
            <a:r>
              <a:rPr lang="hu-HU" sz="4200" dirty="0" smtClean="0"/>
              <a:t>{1,2}.mp4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/>
              <a:t>detectHoughCircles</a:t>
            </a:r>
            <a:r>
              <a:rPr lang="hu-HU" dirty="0"/>
              <a:t>(</a:t>
            </a:r>
            <a:r>
              <a:rPr lang="hu-HU" dirty="0" err="1"/>
              <a:t>const</a:t>
            </a:r>
            <a:r>
              <a:rPr lang="hu-HU" dirty="0"/>
              <a:t> 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&amp;src</a:t>
            </a:r>
            <a:r>
              <a:rPr lang="hu-HU" dirty="0" smtClean="0"/>
              <a:t>) {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/>
              <a:t>result</a:t>
            </a:r>
            <a:r>
              <a:rPr lang="hu-HU" dirty="0"/>
              <a:t>, </a:t>
            </a:r>
            <a:r>
              <a:rPr lang="hu-HU" dirty="0" err="1"/>
              <a:t>gray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</a:t>
            </a:r>
            <a:r>
              <a:rPr lang="hu-HU" dirty="0" err="1"/>
              <a:t>cvtColor</a:t>
            </a:r>
            <a:r>
              <a:rPr lang="hu-HU" dirty="0"/>
              <a:t>(</a:t>
            </a:r>
            <a:r>
              <a:rPr lang="hu-HU" dirty="0" err="1"/>
              <a:t>src</a:t>
            </a:r>
            <a:r>
              <a:rPr lang="hu-HU" dirty="0"/>
              <a:t>, </a:t>
            </a:r>
            <a:r>
              <a:rPr lang="hu-HU" dirty="0" err="1"/>
              <a:t>gray</a:t>
            </a:r>
            <a:r>
              <a:rPr lang="hu-HU" dirty="0"/>
              <a:t>, CV_BGR2GRAY);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// opcionális zajszűrés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err="1" smtClean="0"/>
              <a:t>GaussianBlur</a:t>
            </a:r>
            <a:r>
              <a:rPr lang="en-US" dirty="0"/>
              <a:t>( gray, gray, </a:t>
            </a:r>
            <a:r>
              <a:rPr lang="en-US" dirty="0" smtClean="0"/>
              <a:t>Size(</a:t>
            </a:r>
            <a:r>
              <a:rPr lang="hu-HU" dirty="0" smtClean="0"/>
              <a:t>5</a:t>
            </a:r>
            <a:r>
              <a:rPr lang="en-US" dirty="0" smtClean="0"/>
              <a:t>, </a:t>
            </a:r>
            <a:r>
              <a:rPr lang="hu-HU" dirty="0" smtClean="0"/>
              <a:t>5</a:t>
            </a:r>
            <a:r>
              <a:rPr lang="en-US" dirty="0" smtClean="0"/>
              <a:t>), </a:t>
            </a:r>
            <a:r>
              <a:rPr lang="en-US" dirty="0"/>
              <a:t>2, 2 );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/>
              <a:t>std</a:t>
            </a:r>
            <a:r>
              <a:rPr lang="hu-HU" dirty="0"/>
              <a:t>::</a:t>
            </a:r>
            <a:r>
              <a:rPr lang="hu-HU" dirty="0" err="1"/>
              <a:t>vector</a:t>
            </a:r>
            <a:r>
              <a:rPr lang="hu-HU" dirty="0"/>
              <a:t>&lt;Vec3f&gt; </a:t>
            </a:r>
            <a:r>
              <a:rPr lang="hu-HU" dirty="0" err="1"/>
              <a:t>circles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HoughCircles</a:t>
            </a:r>
            <a:r>
              <a:rPr lang="hu-HU" dirty="0" smtClean="0"/>
              <a:t>(</a:t>
            </a:r>
            <a:r>
              <a:rPr lang="hu-HU" dirty="0" err="1" smtClean="0"/>
              <a:t>gray</a:t>
            </a:r>
            <a:r>
              <a:rPr lang="hu-HU" dirty="0"/>
              <a:t>, </a:t>
            </a:r>
            <a:r>
              <a:rPr lang="hu-HU" dirty="0" err="1"/>
              <a:t>circles</a:t>
            </a:r>
            <a:r>
              <a:rPr lang="hu-HU" dirty="0"/>
              <a:t>, CV_HOUGH_GRADIENT,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2, </a:t>
            </a:r>
            <a:r>
              <a:rPr lang="en-US" dirty="0" err="1"/>
              <a:t>gray.rows</a:t>
            </a:r>
            <a:r>
              <a:rPr lang="en-US" dirty="0"/>
              <a:t>/8, 100, 20, 0, 50 );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src.copyTo</a:t>
            </a:r>
            <a:r>
              <a:rPr lang="hu-HU" dirty="0" smtClean="0"/>
              <a:t>(</a:t>
            </a:r>
            <a:r>
              <a:rPr lang="hu-HU" dirty="0" err="1" smtClean="0"/>
              <a:t>result</a:t>
            </a:r>
            <a:r>
              <a:rPr lang="hu-HU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</a:t>
            </a:r>
            <a:r>
              <a:rPr lang="hu-HU" dirty="0" err="1"/>
              <a:t>for</a:t>
            </a:r>
            <a:r>
              <a:rPr lang="hu-HU" dirty="0"/>
              <a:t>( </a:t>
            </a:r>
            <a:r>
              <a:rPr lang="hu-HU" dirty="0" err="1"/>
              <a:t>size</a:t>
            </a:r>
            <a:r>
              <a:rPr lang="hu-HU" dirty="0"/>
              <a:t>_t i = 0; i &lt; </a:t>
            </a:r>
            <a:r>
              <a:rPr lang="hu-HU" dirty="0" err="1"/>
              <a:t>circles.size</a:t>
            </a:r>
            <a:r>
              <a:rPr lang="hu-HU" dirty="0"/>
              <a:t>(); </a:t>
            </a:r>
            <a:r>
              <a:rPr lang="hu-HU" dirty="0" err="1"/>
              <a:t>i</a:t>
            </a:r>
            <a:r>
              <a:rPr lang="hu-HU" dirty="0"/>
              <a:t>++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Point center(</a:t>
            </a:r>
            <a:r>
              <a:rPr lang="en-US" dirty="0" err="1"/>
              <a:t>cvRound</a:t>
            </a:r>
            <a:r>
              <a:rPr lang="en-US" dirty="0"/>
              <a:t>(circles[</a:t>
            </a:r>
            <a:r>
              <a:rPr lang="en-US" dirty="0" err="1"/>
              <a:t>i</a:t>
            </a:r>
            <a:r>
              <a:rPr lang="en-US" dirty="0"/>
              <a:t>][0]), </a:t>
            </a:r>
            <a:r>
              <a:rPr lang="en-US" dirty="0" err="1"/>
              <a:t>cvRound</a:t>
            </a:r>
            <a:r>
              <a:rPr lang="en-US" dirty="0"/>
              <a:t>(circles[</a:t>
            </a:r>
            <a:r>
              <a:rPr lang="en-US" dirty="0" err="1"/>
              <a:t>i</a:t>
            </a:r>
            <a:r>
              <a:rPr lang="en-US" dirty="0"/>
              <a:t>][1]));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int </a:t>
            </a:r>
            <a:r>
              <a:rPr lang="hu-HU" dirty="0" err="1"/>
              <a:t>radius</a:t>
            </a:r>
            <a:r>
              <a:rPr lang="hu-HU" dirty="0"/>
              <a:t> = </a:t>
            </a:r>
            <a:r>
              <a:rPr lang="hu-HU" dirty="0" err="1"/>
              <a:t>cvRound</a:t>
            </a:r>
            <a:r>
              <a:rPr lang="hu-HU" dirty="0"/>
              <a:t>(</a:t>
            </a:r>
            <a:r>
              <a:rPr lang="hu-HU" dirty="0" err="1"/>
              <a:t>circles</a:t>
            </a:r>
            <a:r>
              <a:rPr lang="hu-HU" dirty="0"/>
              <a:t>[i][2]);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// </a:t>
            </a:r>
            <a:r>
              <a:rPr lang="hu-HU" dirty="0" smtClean="0"/>
              <a:t>középpont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</a:t>
            </a:r>
            <a:r>
              <a:rPr lang="hu-HU" dirty="0" err="1"/>
              <a:t>circle</a:t>
            </a:r>
            <a:r>
              <a:rPr lang="hu-HU" dirty="0"/>
              <a:t>( </a:t>
            </a:r>
            <a:r>
              <a:rPr lang="hu-HU" dirty="0" err="1"/>
              <a:t>result</a:t>
            </a:r>
            <a:r>
              <a:rPr lang="hu-HU" dirty="0"/>
              <a:t>, center, 3, </a:t>
            </a:r>
            <a:r>
              <a:rPr lang="hu-HU" dirty="0" err="1"/>
              <a:t>Scalar</a:t>
            </a:r>
            <a:r>
              <a:rPr lang="hu-HU" dirty="0"/>
              <a:t>(0,255,0), -1, 8, 0 );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</a:t>
            </a:r>
            <a:r>
              <a:rPr lang="hu-HU" dirty="0" smtClean="0"/>
              <a:t>// körvonal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</a:t>
            </a:r>
            <a:r>
              <a:rPr lang="hu-HU" dirty="0" err="1"/>
              <a:t>circle</a:t>
            </a:r>
            <a:r>
              <a:rPr lang="hu-HU" dirty="0"/>
              <a:t>( </a:t>
            </a:r>
            <a:r>
              <a:rPr lang="hu-HU" dirty="0" err="1"/>
              <a:t>result</a:t>
            </a:r>
            <a:r>
              <a:rPr lang="hu-HU" dirty="0"/>
              <a:t>, center, </a:t>
            </a:r>
            <a:r>
              <a:rPr lang="hu-HU" dirty="0" err="1"/>
              <a:t>radius</a:t>
            </a:r>
            <a:r>
              <a:rPr lang="hu-HU" dirty="0"/>
              <a:t>, </a:t>
            </a:r>
            <a:r>
              <a:rPr lang="hu-HU" dirty="0" err="1"/>
              <a:t>Scalar</a:t>
            </a:r>
            <a:r>
              <a:rPr lang="hu-HU" dirty="0"/>
              <a:t>(0,</a:t>
            </a:r>
            <a:r>
              <a:rPr lang="hu-HU" dirty="0" err="1"/>
              <a:t>0</a:t>
            </a:r>
            <a:r>
              <a:rPr lang="hu-HU" dirty="0"/>
              <a:t>,255), 3, 8, 0 );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/>
              <a:t>result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}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420525" cy="42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8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Színek megkülönböztetése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Különböztessük meg a markereket szín alapján!</a:t>
            </a:r>
            <a:endParaRPr lang="hu-HU" dirty="0"/>
          </a:p>
        </p:txBody>
      </p:sp>
      <p:pic>
        <p:nvPicPr>
          <p:cNvPr id="4" name="Picture 2" descr="Képtalálat a következőre: „rgb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18" y="2615015"/>
            <a:ext cx="1930990" cy="19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3/36/CIE1931_RGBC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24" y="4597269"/>
            <a:ext cx="2320848" cy="17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upload.wikimedia.org/wikipedia/commons/0/0d/HSV_color_solid_cylinder_alpha_lowgam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69" y="2615015"/>
            <a:ext cx="2727175" cy="20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upport.robotis.com/en/images/product/darwin-op/image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1" y="4771993"/>
            <a:ext cx="2932682" cy="6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554657" y="6330401"/>
            <a:ext cx="87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RGB</a:t>
            </a:r>
            <a:endParaRPr lang="en-US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480594" y="5617640"/>
            <a:ext cx="427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Piros</a:t>
            </a:r>
          </a:p>
          <a:p>
            <a:pPr algn="ctr"/>
            <a:r>
              <a:rPr lang="hu-HU" dirty="0" smtClean="0"/>
              <a:t>(megvilágítási viszonyokra invariáns!)</a:t>
            </a:r>
            <a:endParaRPr lang="en-US" dirty="0"/>
          </a:p>
        </p:txBody>
      </p:sp>
      <p:sp>
        <p:nvSpPr>
          <p:cNvPr id="10" name="Jobb oldali kapcsos zárójel 9"/>
          <p:cNvSpPr/>
          <p:nvPr/>
        </p:nvSpPr>
        <p:spPr>
          <a:xfrm rot="5400000">
            <a:off x="6421222" y="5276070"/>
            <a:ext cx="224287" cy="29359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zövegdoboz 10"/>
          <p:cNvSpPr txBox="1"/>
          <p:nvPr/>
        </p:nvSpPr>
        <p:spPr>
          <a:xfrm>
            <a:off x="7628893" y="6330401"/>
            <a:ext cx="87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HSV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214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HSV színleválasztás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HSV tartomány: [0,179];[0,255];[0,255]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 err="1" smtClean="0"/>
              <a:t>Mat</a:t>
            </a:r>
            <a:r>
              <a:rPr lang="hu-HU" sz="2100" dirty="0" smtClean="0"/>
              <a:t> </a:t>
            </a:r>
            <a:r>
              <a:rPr lang="hu-HU" sz="2100" dirty="0" err="1"/>
              <a:t>colorSegment</a:t>
            </a:r>
            <a:r>
              <a:rPr lang="hu-HU" sz="2100" dirty="0"/>
              <a:t>(</a:t>
            </a:r>
            <a:r>
              <a:rPr lang="hu-HU" sz="2100" dirty="0" err="1"/>
              <a:t>const</a:t>
            </a:r>
            <a:r>
              <a:rPr lang="hu-HU" sz="2100" dirty="0"/>
              <a:t> </a:t>
            </a:r>
            <a:r>
              <a:rPr lang="hu-HU" sz="2100" dirty="0" err="1"/>
              <a:t>Mat</a:t>
            </a:r>
            <a:r>
              <a:rPr lang="hu-HU" sz="2100" dirty="0"/>
              <a:t> </a:t>
            </a:r>
            <a:r>
              <a:rPr lang="hu-HU" sz="2100" dirty="0" err="1"/>
              <a:t>&amp;src</a:t>
            </a:r>
            <a:r>
              <a:rPr lang="hu-HU" sz="21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 smtClean="0"/>
              <a:t>    </a:t>
            </a:r>
            <a:r>
              <a:rPr lang="hu-HU" sz="2100" dirty="0" err="1" smtClean="0"/>
              <a:t>Mat</a:t>
            </a:r>
            <a:r>
              <a:rPr lang="hu-HU" sz="2100" dirty="0" smtClean="0"/>
              <a:t> </a:t>
            </a:r>
            <a:r>
              <a:rPr lang="hu-HU" sz="2100" dirty="0" err="1"/>
              <a:t>result</a:t>
            </a:r>
            <a:r>
              <a:rPr lang="hu-HU" sz="2100" dirty="0"/>
              <a:t>, </a:t>
            </a:r>
            <a:r>
              <a:rPr lang="hu-HU" sz="2100" dirty="0" err="1"/>
              <a:t>hsv</a:t>
            </a:r>
            <a:r>
              <a:rPr lang="hu-HU" sz="2100" dirty="0"/>
              <a:t>_image, </a:t>
            </a:r>
            <a:r>
              <a:rPr lang="hu-HU" sz="2100" dirty="0" err="1"/>
              <a:t>mask</a:t>
            </a:r>
            <a:r>
              <a:rPr lang="hu-HU" sz="21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hu-HU" sz="21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 smtClean="0"/>
              <a:t>    </a:t>
            </a:r>
            <a:r>
              <a:rPr lang="hu-HU" sz="2100" dirty="0" err="1" smtClean="0"/>
              <a:t>cvtColor</a:t>
            </a:r>
            <a:r>
              <a:rPr lang="hu-HU" sz="2100" dirty="0" smtClean="0"/>
              <a:t>(</a:t>
            </a:r>
            <a:r>
              <a:rPr lang="hu-HU" sz="2100" dirty="0" err="1" smtClean="0"/>
              <a:t>src</a:t>
            </a:r>
            <a:r>
              <a:rPr lang="hu-HU" sz="2100" dirty="0"/>
              <a:t>, </a:t>
            </a:r>
            <a:r>
              <a:rPr lang="hu-HU" sz="2100" dirty="0" err="1"/>
              <a:t>hsv</a:t>
            </a:r>
            <a:r>
              <a:rPr lang="hu-HU" sz="2100" dirty="0"/>
              <a:t>_image, COLOR_BGR2HSV</a:t>
            </a:r>
            <a:r>
              <a:rPr lang="hu-HU" sz="21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/>
              <a:t> </a:t>
            </a:r>
            <a:r>
              <a:rPr lang="hu-HU" sz="2100" dirty="0" smtClean="0"/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/>
              <a:t> </a:t>
            </a:r>
            <a:r>
              <a:rPr lang="hu-HU" sz="2100" dirty="0" smtClean="0"/>
              <a:t>    // piros</a:t>
            </a:r>
            <a:endParaRPr lang="hu-HU" sz="21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 smtClean="0"/>
              <a:t>    </a:t>
            </a:r>
            <a:r>
              <a:rPr lang="hu-HU" sz="2100" dirty="0" err="1" smtClean="0"/>
              <a:t>inRange</a:t>
            </a:r>
            <a:r>
              <a:rPr lang="hu-HU" sz="2100" dirty="0" smtClean="0"/>
              <a:t>(</a:t>
            </a:r>
            <a:r>
              <a:rPr lang="hu-HU" sz="2100" dirty="0" err="1" smtClean="0"/>
              <a:t>hsv</a:t>
            </a:r>
            <a:r>
              <a:rPr lang="hu-HU" sz="2100" dirty="0" smtClean="0"/>
              <a:t>_image</a:t>
            </a:r>
            <a:r>
              <a:rPr lang="hu-HU" sz="2100" dirty="0"/>
              <a:t>, </a:t>
            </a:r>
            <a:r>
              <a:rPr lang="hu-HU" sz="2100" dirty="0" err="1"/>
              <a:t>Scalar</a:t>
            </a:r>
            <a:r>
              <a:rPr lang="hu-HU" sz="2100" dirty="0"/>
              <a:t>(0, 100, </a:t>
            </a:r>
            <a:r>
              <a:rPr lang="hu-HU" sz="2100" dirty="0" err="1"/>
              <a:t>100</a:t>
            </a:r>
            <a:r>
              <a:rPr lang="hu-HU" sz="2100" dirty="0"/>
              <a:t>), </a:t>
            </a:r>
            <a:r>
              <a:rPr lang="hu-HU" sz="2100" dirty="0" err="1"/>
              <a:t>Scalar</a:t>
            </a:r>
            <a:r>
              <a:rPr lang="hu-HU" sz="2100" dirty="0"/>
              <a:t>(10, 255, </a:t>
            </a:r>
            <a:r>
              <a:rPr lang="hu-HU" sz="2100" dirty="0" err="1"/>
              <a:t>255</a:t>
            </a:r>
            <a:r>
              <a:rPr lang="hu-HU" sz="2100" dirty="0"/>
              <a:t>), </a:t>
            </a:r>
            <a:r>
              <a:rPr lang="hu-HU" sz="2100" dirty="0" err="1"/>
              <a:t>mask</a:t>
            </a:r>
            <a:r>
              <a:rPr lang="hu-HU" sz="21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hu-HU" sz="2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/>
              <a:t> </a:t>
            </a:r>
            <a:r>
              <a:rPr lang="hu-HU" sz="2100" dirty="0" smtClean="0"/>
              <a:t>   // kék</a:t>
            </a:r>
            <a:endParaRPr lang="hu-HU" sz="21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 smtClean="0"/>
              <a:t>    //</a:t>
            </a:r>
            <a:r>
              <a:rPr lang="hu-HU" sz="2100" dirty="0" err="1"/>
              <a:t>inRange</a:t>
            </a:r>
            <a:r>
              <a:rPr lang="hu-HU" sz="2100" dirty="0"/>
              <a:t>(</a:t>
            </a:r>
            <a:r>
              <a:rPr lang="hu-HU" sz="2100" dirty="0" err="1"/>
              <a:t>hsv</a:t>
            </a:r>
            <a:r>
              <a:rPr lang="hu-HU" sz="2100" dirty="0"/>
              <a:t>_image, </a:t>
            </a:r>
            <a:r>
              <a:rPr lang="hu-HU" sz="2100" dirty="0" err="1"/>
              <a:t>Scalar</a:t>
            </a:r>
            <a:r>
              <a:rPr lang="hu-HU" sz="2100" dirty="0"/>
              <a:t>(100, </a:t>
            </a:r>
            <a:r>
              <a:rPr lang="hu-HU" sz="2100" dirty="0" err="1"/>
              <a:t>100</a:t>
            </a:r>
            <a:r>
              <a:rPr lang="hu-HU" sz="2100" dirty="0"/>
              <a:t>, </a:t>
            </a:r>
            <a:r>
              <a:rPr lang="hu-HU" sz="2100" dirty="0" err="1"/>
              <a:t>100</a:t>
            </a:r>
            <a:r>
              <a:rPr lang="hu-HU" sz="2100" dirty="0"/>
              <a:t>), </a:t>
            </a:r>
            <a:r>
              <a:rPr lang="hu-HU" sz="2100" dirty="0" err="1"/>
              <a:t>Scalar</a:t>
            </a:r>
            <a:r>
              <a:rPr lang="hu-HU" sz="2100" dirty="0"/>
              <a:t>(110, 255, </a:t>
            </a:r>
            <a:r>
              <a:rPr lang="hu-HU" sz="2100" dirty="0" err="1"/>
              <a:t>255</a:t>
            </a:r>
            <a:r>
              <a:rPr lang="hu-HU" sz="2100" dirty="0"/>
              <a:t>), </a:t>
            </a:r>
            <a:r>
              <a:rPr lang="hu-HU" sz="2100" dirty="0" err="1"/>
              <a:t>mask</a:t>
            </a:r>
            <a:r>
              <a:rPr lang="hu-HU" sz="21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 smtClean="0"/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/>
              <a:t> </a:t>
            </a:r>
            <a:r>
              <a:rPr lang="hu-HU" sz="2100" dirty="0" smtClean="0"/>
              <a:t>   </a:t>
            </a:r>
            <a:r>
              <a:rPr lang="hu-HU" sz="2100" dirty="0" err="1" smtClean="0"/>
              <a:t>src.copyTo</a:t>
            </a:r>
            <a:r>
              <a:rPr lang="hu-HU" sz="2100" dirty="0" smtClean="0"/>
              <a:t>(</a:t>
            </a:r>
            <a:r>
              <a:rPr lang="hu-HU" sz="2100" dirty="0" err="1" smtClean="0"/>
              <a:t>result</a:t>
            </a:r>
            <a:r>
              <a:rPr lang="hu-HU" sz="2100" dirty="0"/>
              <a:t>, </a:t>
            </a:r>
            <a:r>
              <a:rPr lang="hu-HU" sz="2100" dirty="0" err="1"/>
              <a:t>mask</a:t>
            </a:r>
            <a:r>
              <a:rPr lang="hu-HU" sz="2100" dirty="0" smtClean="0"/>
              <a:t>);</a:t>
            </a:r>
            <a:endParaRPr lang="hu-HU" sz="21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 smtClean="0"/>
              <a:t>    </a:t>
            </a:r>
            <a:r>
              <a:rPr lang="hu-HU" sz="2100" dirty="0" err="1" smtClean="0"/>
              <a:t>return</a:t>
            </a:r>
            <a:r>
              <a:rPr lang="hu-HU" sz="2100" dirty="0" smtClean="0"/>
              <a:t> </a:t>
            </a:r>
            <a:r>
              <a:rPr lang="hu-HU" sz="2100" dirty="0" err="1"/>
              <a:t>result</a:t>
            </a:r>
            <a:r>
              <a:rPr lang="hu-HU" sz="21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100" dirty="0"/>
              <a:t>}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439" y="298899"/>
            <a:ext cx="4491681" cy="35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Hough</a:t>
            </a:r>
            <a:r>
              <a:rPr lang="hu-HU" dirty="0" smtClean="0"/>
              <a:t> kördetektálás -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lapos szögben nézünk a kör markerekre a perspektíva miatt nem körnek látszanak, hanem ellipszisnek.</a:t>
            </a:r>
          </a:p>
          <a:p>
            <a:r>
              <a:rPr lang="hu-HU" dirty="0" smtClean="0"/>
              <a:t>Lehetséges megoldások: </a:t>
            </a:r>
          </a:p>
          <a:p>
            <a:pPr lvl="1"/>
            <a:r>
              <a:rPr lang="hu-HU" dirty="0" smtClean="0"/>
              <a:t>Kontúrdetektálás, ellipszis illesztés</a:t>
            </a:r>
          </a:p>
          <a:p>
            <a:pPr lvl="1"/>
            <a:r>
              <a:rPr lang="hu-HU" dirty="0" err="1" smtClean="0"/>
              <a:t>Blob</a:t>
            </a:r>
            <a:r>
              <a:rPr lang="hu-HU" dirty="0" smtClean="0"/>
              <a:t> detektálás (megadható, hogy mennyire kör alakú), ellipszis illesztés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71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5571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Első</a:t>
            </a:r>
            <a:r>
              <a:rPr lang="en-US" dirty="0" smtClean="0"/>
              <a:t> </a:t>
            </a:r>
            <a:r>
              <a:rPr lang="en-US" dirty="0" err="1" smtClean="0"/>
              <a:t>c++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496" y="1825625"/>
            <a:ext cx="3182007" cy="4351338"/>
          </a:xfrm>
        </p:spPr>
        <p:txBody>
          <a:bodyPr/>
          <a:lstStyle/>
          <a:p>
            <a:r>
              <a:rPr lang="en-US" dirty="0" smtClean="0"/>
              <a:t>Visual studio 2013</a:t>
            </a:r>
          </a:p>
          <a:p>
            <a:r>
              <a:rPr lang="en-US" dirty="0" smtClean="0"/>
              <a:t> (v. 2012)</a:t>
            </a:r>
          </a:p>
          <a:p>
            <a:r>
              <a:rPr lang="en-US" dirty="0" err="1" smtClean="0"/>
              <a:t>Új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W32 console</a:t>
            </a:r>
          </a:p>
          <a:p>
            <a:r>
              <a:rPr lang="en-US" dirty="0" smtClean="0"/>
              <a:t>Solution: labs</a:t>
            </a:r>
            <a:r>
              <a:rPr lang="hu-HU" dirty="0" smtClean="0"/>
              <a:t>02_</a:t>
            </a:r>
            <a:r>
              <a:rPr lang="en-US" dirty="0" err="1" smtClean="0"/>
              <a:t>cpp</a:t>
            </a:r>
            <a:endParaRPr lang="en-US" dirty="0" smtClean="0"/>
          </a:p>
          <a:p>
            <a:r>
              <a:rPr lang="en-US" dirty="0" smtClean="0"/>
              <a:t>Project: </a:t>
            </a:r>
            <a:r>
              <a:rPr lang="hu-HU" dirty="0" err="1" smtClean="0"/>
              <a:t>OpenCVBasics</a:t>
            </a:r>
            <a:endParaRPr lang="en-US" dirty="0" smtClean="0"/>
          </a:p>
          <a:p>
            <a:r>
              <a:rPr lang="en-US" dirty="0" smtClean="0"/>
              <a:t>Empty project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976" y="1511300"/>
            <a:ext cx="7111711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7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Kontúr detektálás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hu-HU" sz="3600" dirty="0" smtClean="0"/>
              <a:t>Próbáljuk ki színleválasztás után is!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RNG </a:t>
            </a:r>
            <a:r>
              <a:rPr lang="hu-HU" dirty="0" err="1"/>
              <a:t>rng</a:t>
            </a:r>
            <a:r>
              <a:rPr lang="hu-HU" dirty="0"/>
              <a:t>(12345</a:t>
            </a:r>
            <a:r>
              <a:rPr lang="hu-HU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/>
              <a:t>std</a:t>
            </a:r>
            <a:r>
              <a:rPr lang="hu-HU" dirty="0"/>
              <a:t>::</a:t>
            </a:r>
            <a:r>
              <a:rPr lang="hu-HU" dirty="0" err="1"/>
              <a:t>vector</a:t>
            </a:r>
            <a:r>
              <a:rPr lang="hu-HU" dirty="0"/>
              <a:t>&lt;</a:t>
            </a:r>
            <a:r>
              <a:rPr lang="hu-HU" dirty="0" err="1"/>
              <a:t>std</a:t>
            </a:r>
            <a:r>
              <a:rPr lang="hu-HU" dirty="0"/>
              <a:t>::</a:t>
            </a:r>
            <a:r>
              <a:rPr lang="hu-HU" dirty="0" err="1"/>
              <a:t>vector</a:t>
            </a:r>
            <a:r>
              <a:rPr lang="hu-HU" dirty="0"/>
              <a:t>&lt;</a:t>
            </a:r>
            <a:r>
              <a:rPr lang="hu-HU" dirty="0" err="1"/>
              <a:t>Point</a:t>
            </a:r>
            <a:r>
              <a:rPr lang="hu-HU" dirty="0"/>
              <a:t>&gt;&gt; </a:t>
            </a:r>
            <a:r>
              <a:rPr lang="hu-HU" dirty="0" err="1" smtClean="0"/>
              <a:t>contours</a:t>
            </a:r>
            <a:r>
              <a:rPr lang="hu-HU" dirty="0" smtClean="0"/>
              <a:t>;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 smtClean="0"/>
              <a:t>detectContours</a:t>
            </a:r>
            <a:r>
              <a:rPr lang="hu-HU" dirty="0" smtClean="0"/>
              <a:t>(</a:t>
            </a:r>
            <a:r>
              <a:rPr lang="hu-HU" dirty="0" err="1" smtClean="0"/>
              <a:t>const</a:t>
            </a:r>
            <a:r>
              <a:rPr lang="hu-HU" dirty="0" smtClean="0"/>
              <a:t> </a:t>
            </a:r>
            <a:r>
              <a:rPr lang="hu-HU" dirty="0" err="1" smtClean="0"/>
              <a:t>Mat</a:t>
            </a:r>
            <a:r>
              <a:rPr lang="hu-HU" dirty="0" err="1"/>
              <a:t>&amp;</a:t>
            </a:r>
            <a:r>
              <a:rPr lang="hu-HU" dirty="0"/>
              <a:t> </a:t>
            </a:r>
            <a:r>
              <a:rPr lang="hu-HU" dirty="0" err="1"/>
              <a:t>src</a:t>
            </a:r>
            <a:r>
              <a:rPr lang="hu-HU" dirty="0"/>
              <a:t>, 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</a:t>
            </a:r>
            <a:r>
              <a:rPr lang="hu-HU" dirty="0" err="1" smtClean="0"/>
              <a:t>std</a:t>
            </a:r>
            <a:r>
              <a:rPr lang="hu-HU" dirty="0"/>
              <a:t>::</a:t>
            </a:r>
            <a:r>
              <a:rPr lang="hu-HU" dirty="0" err="1"/>
              <a:t>vector</a:t>
            </a:r>
            <a:r>
              <a:rPr lang="hu-HU" dirty="0"/>
              <a:t>&lt;</a:t>
            </a:r>
            <a:r>
              <a:rPr lang="hu-HU" dirty="0" err="1"/>
              <a:t>std</a:t>
            </a:r>
            <a:r>
              <a:rPr lang="hu-HU" dirty="0"/>
              <a:t>::</a:t>
            </a:r>
            <a:r>
              <a:rPr lang="hu-HU" dirty="0" err="1"/>
              <a:t>vector</a:t>
            </a:r>
            <a:r>
              <a:rPr lang="hu-HU" dirty="0"/>
              <a:t>&lt;</a:t>
            </a:r>
            <a:r>
              <a:rPr lang="hu-HU" dirty="0" err="1"/>
              <a:t>Point</a:t>
            </a:r>
            <a:r>
              <a:rPr lang="hu-HU" dirty="0"/>
              <a:t>&gt;&gt; </a:t>
            </a:r>
            <a:r>
              <a:rPr lang="hu-HU" dirty="0" err="1"/>
              <a:t>&amp;contours</a:t>
            </a:r>
            <a:r>
              <a:rPr lang="hu-HU" dirty="0"/>
              <a:t>) </a:t>
            </a:r>
            <a:r>
              <a:rPr lang="hu-HU" dirty="0" smtClean="0"/>
              <a:t>{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/>
              <a:t>result</a:t>
            </a:r>
            <a:r>
              <a:rPr lang="hu-HU" dirty="0"/>
              <a:t>, </a:t>
            </a:r>
            <a:r>
              <a:rPr lang="hu-HU" dirty="0" err="1"/>
              <a:t>canny</a:t>
            </a:r>
            <a:r>
              <a:rPr lang="hu-HU" dirty="0"/>
              <a:t>_output;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int </a:t>
            </a:r>
            <a:r>
              <a:rPr lang="hu-HU" dirty="0" err="1"/>
              <a:t>thresh</a:t>
            </a:r>
            <a:r>
              <a:rPr lang="hu-HU" dirty="0"/>
              <a:t> = 100;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/>
              <a:t>src</a:t>
            </a:r>
            <a:r>
              <a:rPr lang="hu-HU" dirty="0"/>
              <a:t>_</a:t>
            </a:r>
            <a:r>
              <a:rPr lang="hu-HU" dirty="0" err="1"/>
              <a:t>gray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cvtColor</a:t>
            </a:r>
            <a:r>
              <a:rPr lang="hu-HU" dirty="0" smtClean="0"/>
              <a:t>(</a:t>
            </a:r>
            <a:r>
              <a:rPr lang="hu-HU" dirty="0" err="1" smtClean="0"/>
              <a:t>src</a:t>
            </a:r>
            <a:r>
              <a:rPr lang="hu-HU" dirty="0"/>
              <a:t>, </a:t>
            </a:r>
            <a:r>
              <a:rPr lang="hu-HU" dirty="0" err="1"/>
              <a:t>src</a:t>
            </a:r>
            <a:r>
              <a:rPr lang="hu-HU" dirty="0"/>
              <a:t>_</a:t>
            </a:r>
            <a:r>
              <a:rPr lang="hu-HU" dirty="0" err="1"/>
              <a:t>gray</a:t>
            </a:r>
            <a:r>
              <a:rPr lang="hu-HU" dirty="0"/>
              <a:t>, CV_BGR2GRAY);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std</a:t>
            </a:r>
            <a:r>
              <a:rPr lang="hu-HU" dirty="0"/>
              <a:t>::</a:t>
            </a:r>
            <a:r>
              <a:rPr lang="hu-HU" dirty="0" err="1"/>
              <a:t>vector</a:t>
            </a:r>
            <a:r>
              <a:rPr lang="hu-HU" dirty="0"/>
              <a:t>&lt;</a:t>
            </a:r>
            <a:r>
              <a:rPr lang="hu-HU" dirty="0" err="1"/>
              <a:t>std</a:t>
            </a:r>
            <a:r>
              <a:rPr lang="hu-HU" dirty="0"/>
              <a:t>::</a:t>
            </a:r>
            <a:r>
              <a:rPr lang="hu-HU" dirty="0" err="1"/>
              <a:t>vector</a:t>
            </a:r>
            <a:r>
              <a:rPr lang="hu-HU" dirty="0"/>
              <a:t>&lt;</a:t>
            </a:r>
            <a:r>
              <a:rPr lang="hu-HU" dirty="0" err="1"/>
              <a:t>Point</a:t>
            </a:r>
            <a:r>
              <a:rPr lang="hu-HU" dirty="0"/>
              <a:t>&gt; &gt; </a:t>
            </a:r>
            <a:r>
              <a:rPr lang="hu-HU" dirty="0" err="1"/>
              <a:t>contours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std</a:t>
            </a:r>
            <a:r>
              <a:rPr lang="hu-HU" dirty="0"/>
              <a:t>::</a:t>
            </a:r>
            <a:r>
              <a:rPr lang="hu-HU" dirty="0" err="1"/>
              <a:t>vector</a:t>
            </a:r>
            <a:r>
              <a:rPr lang="hu-HU" dirty="0"/>
              <a:t>&lt;Vec4i&gt; </a:t>
            </a:r>
            <a:r>
              <a:rPr lang="hu-HU" dirty="0" err="1"/>
              <a:t>hierarchy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Canny(</a:t>
            </a:r>
            <a:r>
              <a:rPr lang="en-US" dirty="0" err="1" smtClean="0"/>
              <a:t>src_gray</a:t>
            </a:r>
            <a:r>
              <a:rPr lang="en-US" dirty="0"/>
              <a:t>, </a:t>
            </a:r>
            <a:r>
              <a:rPr lang="en-US" dirty="0" err="1"/>
              <a:t>canny_output</a:t>
            </a:r>
            <a:r>
              <a:rPr lang="en-US" dirty="0"/>
              <a:t>, thresh, thresh * 2, 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>
                <a:solidFill>
                  <a:srgbClr val="FF0000"/>
                </a:solidFill>
              </a:rPr>
              <a:t>findContours</a:t>
            </a:r>
            <a:r>
              <a:rPr lang="hu-HU" dirty="0" smtClean="0"/>
              <a:t>(</a:t>
            </a:r>
            <a:r>
              <a:rPr lang="hu-HU" dirty="0" err="1" smtClean="0"/>
              <a:t>canny</a:t>
            </a:r>
            <a:r>
              <a:rPr lang="hu-HU" dirty="0" smtClean="0"/>
              <a:t>_output</a:t>
            </a:r>
            <a:r>
              <a:rPr lang="hu-HU" dirty="0"/>
              <a:t>, </a:t>
            </a:r>
            <a:r>
              <a:rPr lang="hu-HU" dirty="0" err="1"/>
              <a:t>contours</a:t>
            </a:r>
            <a:r>
              <a:rPr lang="hu-HU" dirty="0"/>
              <a:t>, </a:t>
            </a:r>
            <a:r>
              <a:rPr lang="hu-HU" dirty="0" err="1"/>
              <a:t>hierarchy</a:t>
            </a:r>
            <a:r>
              <a:rPr lang="hu-HU" dirty="0"/>
              <a:t>, CV_RETR_TREE, CV_CHAIN_APPROX_SIMPLE, </a:t>
            </a:r>
            <a:r>
              <a:rPr lang="hu-HU" dirty="0" err="1"/>
              <a:t>Point</a:t>
            </a:r>
            <a:r>
              <a:rPr lang="hu-HU" dirty="0"/>
              <a:t>(0, </a:t>
            </a:r>
            <a:r>
              <a:rPr lang="hu-HU" dirty="0" err="1"/>
              <a:t>0</a:t>
            </a:r>
            <a:r>
              <a:rPr lang="hu-HU" dirty="0" smtClean="0"/>
              <a:t>));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result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/>
              <a:t>Mat</a:t>
            </a:r>
            <a:r>
              <a:rPr lang="hu-HU" dirty="0"/>
              <a:t>::</a:t>
            </a:r>
            <a:r>
              <a:rPr lang="hu-HU" dirty="0" err="1"/>
              <a:t>zeros</a:t>
            </a:r>
            <a:r>
              <a:rPr lang="hu-HU" dirty="0"/>
              <a:t>(</a:t>
            </a:r>
            <a:r>
              <a:rPr lang="hu-HU" dirty="0" err="1"/>
              <a:t>canny</a:t>
            </a:r>
            <a:r>
              <a:rPr lang="hu-HU" dirty="0"/>
              <a:t>_</a:t>
            </a:r>
            <a:r>
              <a:rPr lang="hu-HU" dirty="0" err="1"/>
              <a:t>output.size</a:t>
            </a:r>
            <a:r>
              <a:rPr lang="hu-HU" dirty="0"/>
              <a:t>(), CV_8UC3);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nn-NO" dirty="0" smtClean="0"/>
              <a:t>for </a:t>
            </a:r>
            <a:r>
              <a:rPr lang="nn-NO" dirty="0"/>
              <a:t>(int i = 0; i&lt; contours.size(); i</a:t>
            </a:r>
            <a:r>
              <a:rPr lang="nn-NO" dirty="0" smtClean="0"/>
              <a:t>++)</a:t>
            </a:r>
            <a:r>
              <a:rPr lang="hu-HU" dirty="0" smtClean="0"/>
              <a:t> {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Scalar</a:t>
            </a:r>
            <a:r>
              <a:rPr lang="hu-HU" dirty="0" smtClean="0"/>
              <a:t> </a:t>
            </a:r>
            <a:r>
              <a:rPr lang="hu-HU" dirty="0" err="1"/>
              <a:t>color</a:t>
            </a:r>
            <a:r>
              <a:rPr lang="hu-HU" dirty="0"/>
              <a:t> = </a:t>
            </a:r>
            <a:r>
              <a:rPr lang="hu-HU" dirty="0" err="1"/>
              <a:t>Scalar</a:t>
            </a:r>
            <a:r>
              <a:rPr lang="hu-HU" dirty="0"/>
              <a:t>(</a:t>
            </a:r>
            <a:r>
              <a:rPr lang="hu-HU" dirty="0" err="1"/>
              <a:t>rng.uniform</a:t>
            </a:r>
            <a:r>
              <a:rPr lang="hu-HU" dirty="0"/>
              <a:t>(0, 255), </a:t>
            </a:r>
            <a:r>
              <a:rPr lang="hu-HU" dirty="0" err="1"/>
              <a:t>rng.uniform</a:t>
            </a:r>
            <a:r>
              <a:rPr lang="hu-HU" dirty="0"/>
              <a:t>(0, 255), </a:t>
            </a:r>
            <a:r>
              <a:rPr lang="hu-HU" dirty="0" err="1"/>
              <a:t>rng.uniform</a:t>
            </a:r>
            <a:r>
              <a:rPr lang="hu-HU" dirty="0"/>
              <a:t>(0, 255));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drawContours</a:t>
            </a:r>
            <a:r>
              <a:rPr lang="hu-HU" dirty="0" smtClean="0"/>
              <a:t>(</a:t>
            </a:r>
            <a:r>
              <a:rPr lang="hu-HU" dirty="0" err="1" smtClean="0"/>
              <a:t>result</a:t>
            </a:r>
            <a:r>
              <a:rPr lang="hu-HU" dirty="0"/>
              <a:t>, </a:t>
            </a:r>
            <a:r>
              <a:rPr lang="hu-HU" dirty="0" err="1"/>
              <a:t>contours</a:t>
            </a:r>
            <a:r>
              <a:rPr lang="hu-HU" dirty="0"/>
              <a:t>, i, </a:t>
            </a:r>
            <a:r>
              <a:rPr lang="hu-HU" dirty="0" err="1"/>
              <a:t>color</a:t>
            </a:r>
            <a:r>
              <a:rPr lang="hu-HU" dirty="0"/>
              <a:t>, 2, 8, </a:t>
            </a:r>
            <a:r>
              <a:rPr lang="hu-HU" dirty="0" err="1"/>
              <a:t>hierarchy</a:t>
            </a:r>
            <a:r>
              <a:rPr lang="hu-HU" dirty="0"/>
              <a:t>, 0, </a:t>
            </a:r>
            <a:r>
              <a:rPr lang="hu-HU" dirty="0" err="1"/>
              <a:t>Point</a:t>
            </a:r>
            <a:r>
              <a:rPr lang="hu-HU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}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/>
              <a:t>result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}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15" y="365125"/>
            <a:ext cx="4689389" cy="37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37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Ellipszis illesztés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400" dirty="0" err="1"/>
              <a:t>Mat</a:t>
            </a:r>
            <a:r>
              <a:rPr lang="hu-HU" sz="1400" dirty="0"/>
              <a:t> </a:t>
            </a:r>
            <a:r>
              <a:rPr lang="hu-HU" sz="1400" dirty="0" err="1"/>
              <a:t>detectEllipses</a:t>
            </a:r>
            <a:r>
              <a:rPr lang="hu-HU" sz="1400" dirty="0"/>
              <a:t>(</a:t>
            </a:r>
            <a:r>
              <a:rPr lang="hu-HU" sz="1400" dirty="0" err="1"/>
              <a:t>const</a:t>
            </a:r>
            <a:r>
              <a:rPr lang="hu-HU" sz="1400" dirty="0"/>
              <a:t> </a:t>
            </a:r>
            <a:r>
              <a:rPr lang="hu-HU" sz="1400" dirty="0" err="1"/>
              <a:t>Mat&amp;</a:t>
            </a:r>
            <a:r>
              <a:rPr lang="hu-HU" sz="1400" dirty="0"/>
              <a:t> </a:t>
            </a:r>
            <a:r>
              <a:rPr lang="hu-HU" sz="1400" dirty="0" err="1"/>
              <a:t>src</a:t>
            </a:r>
            <a:r>
              <a:rPr lang="hu-HU" sz="1400" dirty="0"/>
              <a:t>, </a:t>
            </a:r>
            <a:endParaRPr lang="hu-HU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 </a:t>
            </a:r>
            <a:r>
              <a:rPr lang="hu-HU" sz="1400" dirty="0" smtClean="0"/>
              <a:t>                                  </a:t>
            </a:r>
            <a:r>
              <a:rPr lang="hu-HU" sz="1400" dirty="0" err="1" smtClean="0"/>
              <a:t>const</a:t>
            </a:r>
            <a:r>
              <a:rPr lang="hu-HU" sz="1400" dirty="0" smtClean="0"/>
              <a:t> </a:t>
            </a:r>
            <a:r>
              <a:rPr lang="hu-HU" sz="1400" dirty="0" err="1"/>
              <a:t>std</a:t>
            </a:r>
            <a:r>
              <a:rPr lang="hu-HU" sz="1400" dirty="0"/>
              <a:t>::</a:t>
            </a:r>
            <a:r>
              <a:rPr lang="hu-HU" sz="1400" dirty="0" err="1"/>
              <a:t>vector</a:t>
            </a:r>
            <a:r>
              <a:rPr lang="hu-HU" sz="1400" dirty="0"/>
              <a:t>&lt;</a:t>
            </a:r>
            <a:r>
              <a:rPr lang="hu-HU" sz="1400" dirty="0" err="1"/>
              <a:t>std</a:t>
            </a:r>
            <a:r>
              <a:rPr lang="hu-HU" sz="1400" dirty="0"/>
              <a:t>::</a:t>
            </a:r>
            <a:r>
              <a:rPr lang="hu-HU" sz="1400" dirty="0" err="1"/>
              <a:t>vector</a:t>
            </a:r>
            <a:r>
              <a:rPr lang="hu-HU" sz="1400" dirty="0"/>
              <a:t>&lt;</a:t>
            </a:r>
            <a:r>
              <a:rPr lang="hu-HU" sz="1400" dirty="0" err="1"/>
              <a:t>Point</a:t>
            </a:r>
            <a:r>
              <a:rPr lang="hu-HU" sz="1400" dirty="0"/>
              <a:t>&gt;&gt; </a:t>
            </a:r>
            <a:r>
              <a:rPr lang="hu-HU" sz="1400" dirty="0" err="1"/>
              <a:t>&amp;</a:t>
            </a:r>
            <a:r>
              <a:rPr lang="hu-HU" sz="1400" dirty="0" err="1" smtClean="0"/>
              <a:t>contours</a:t>
            </a:r>
            <a:r>
              <a:rPr lang="hu-HU" sz="14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 </a:t>
            </a:r>
            <a:r>
              <a:rPr lang="hu-HU" sz="1400" dirty="0" smtClean="0"/>
              <a:t>                                  </a:t>
            </a:r>
            <a:r>
              <a:rPr lang="en-US" sz="1400" dirty="0" err="1" smtClean="0"/>
              <a:t>std</a:t>
            </a:r>
            <a:r>
              <a:rPr lang="en-US" sz="1400" dirty="0"/>
              <a:t>::vector&lt;</a:t>
            </a:r>
            <a:r>
              <a:rPr lang="en-US" sz="1400" dirty="0" err="1"/>
              <a:t>RotatedRect</a:t>
            </a:r>
            <a:r>
              <a:rPr lang="en-US" sz="1400" dirty="0"/>
              <a:t>&gt; &amp;</a:t>
            </a:r>
            <a:r>
              <a:rPr lang="en-US" sz="1400" dirty="0" err="1"/>
              <a:t>minRect</a:t>
            </a:r>
            <a:r>
              <a:rPr lang="en-US" sz="1400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 smtClean="0"/>
              <a:t>                                   </a:t>
            </a:r>
            <a:r>
              <a:rPr lang="en-US" sz="1400" dirty="0" err="1" smtClean="0"/>
              <a:t>std</a:t>
            </a:r>
            <a:r>
              <a:rPr lang="en-US" sz="1400" dirty="0"/>
              <a:t>::vector&lt;</a:t>
            </a:r>
            <a:r>
              <a:rPr lang="en-US" sz="1400" dirty="0" err="1"/>
              <a:t>RotatedRect</a:t>
            </a:r>
            <a:r>
              <a:rPr lang="en-US" sz="1400" dirty="0"/>
              <a:t>&gt; &amp;</a:t>
            </a:r>
            <a:r>
              <a:rPr lang="en-US" sz="1400" dirty="0" err="1"/>
              <a:t>minEllipse</a:t>
            </a:r>
            <a:r>
              <a:rPr lang="hu-HU" sz="1400" dirty="0" smtClean="0"/>
              <a:t>) {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hu-HU" sz="1400" dirty="0" err="1" smtClean="0"/>
              <a:t>Mat</a:t>
            </a:r>
            <a:r>
              <a:rPr lang="hu-HU" sz="1400" dirty="0" smtClean="0"/>
              <a:t> </a:t>
            </a:r>
            <a:r>
              <a:rPr lang="hu-HU" sz="1400" dirty="0" err="1"/>
              <a:t>result</a:t>
            </a:r>
            <a:r>
              <a:rPr lang="hu-HU" sz="1400" dirty="0"/>
              <a:t>;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hu-HU" sz="1400" dirty="0"/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hu-HU" sz="1400" dirty="0" err="1"/>
              <a:t>std</a:t>
            </a:r>
            <a:r>
              <a:rPr lang="hu-HU" sz="1400" dirty="0"/>
              <a:t>::</a:t>
            </a:r>
            <a:r>
              <a:rPr lang="hu-HU" sz="1400" dirty="0" err="1"/>
              <a:t>vector</a:t>
            </a:r>
            <a:r>
              <a:rPr lang="hu-HU" sz="1400" dirty="0"/>
              <a:t>&lt;</a:t>
            </a:r>
            <a:r>
              <a:rPr lang="hu-HU" sz="1400" dirty="0" err="1"/>
              <a:t>RotatedRect</a:t>
            </a:r>
            <a:r>
              <a:rPr lang="hu-HU" sz="1400" dirty="0"/>
              <a:t>&gt; </a:t>
            </a:r>
            <a:r>
              <a:rPr lang="hu-HU" sz="1400" dirty="0" err="1"/>
              <a:t>minRect</a:t>
            </a:r>
            <a:r>
              <a:rPr lang="hu-HU" sz="1400" dirty="0"/>
              <a:t>(</a:t>
            </a:r>
            <a:r>
              <a:rPr lang="hu-HU" sz="1400" dirty="0" err="1"/>
              <a:t>contours.size</a:t>
            </a:r>
            <a:r>
              <a:rPr lang="hu-HU" sz="1400" dirty="0"/>
              <a:t>());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hu-HU" sz="1400" dirty="0" err="1"/>
              <a:t>std</a:t>
            </a:r>
            <a:r>
              <a:rPr lang="hu-HU" sz="1400" dirty="0"/>
              <a:t>::</a:t>
            </a:r>
            <a:r>
              <a:rPr lang="hu-HU" sz="1400" dirty="0" err="1"/>
              <a:t>vector</a:t>
            </a:r>
            <a:r>
              <a:rPr lang="hu-HU" sz="1400" dirty="0"/>
              <a:t>&lt;</a:t>
            </a:r>
            <a:r>
              <a:rPr lang="hu-HU" sz="1400" dirty="0" err="1"/>
              <a:t>RotatedRect</a:t>
            </a:r>
            <a:r>
              <a:rPr lang="hu-HU" sz="1400" dirty="0"/>
              <a:t>&gt; </a:t>
            </a:r>
            <a:r>
              <a:rPr lang="hu-HU" sz="1400" dirty="0" err="1"/>
              <a:t>minEllipse</a:t>
            </a:r>
            <a:r>
              <a:rPr lang="hu-HU" sz="1400" dirty="0"/>
              <a:t>(</a:t>
            </a:r>
            <a:r>
              <a:rPr lang="hu-HU" sz="1400" dirty="0" err="1"/>
              <a:t>contours.size</a:t>
            </a:r>
            <a:r>
              <a:rPr lang="hu-HU" sz="1400" dirty="0"/>
              <a:t>());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hu-HU" sz="1400" dirty="0"/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hu-HU" sz="1400" dirty="0" err="1"/>
              <a:t>for</a:t>
            </a:r>
            <a:r>
              <a:rPr lang="hu-HU" sz="1400" dirty="0"/>
              <a:t> (int i = 0; i &lt; </a:t>
            </a:r>
            <a:r>
              <a:rPr lang="hu-HU" sz="1400" dirty="0" err="1"/>
              <a:t>contours.size</a:t>
            </a:r>
            <a:r>
              <a:rPr lang="hu-HU" sz="1400" dirty="0"/>
              <a:t>(); </a:t>
            </a:r>
            <a:r>
              <a:rPr lang="hu-HU" sz="1400" dirty="0" err="1"/>
              <a:t>i</a:t>
            </a:r>
            <a:r>
              <a:rPr lang="hu-HU" sz="1400" dirty="0" smtClean="0"/>
              <a:t>++) {</a:t>
            </a:r>
            <a:endParaRPr lang="hu-HU" sz="1400" dirty="0"/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minRect</a:t>
            </a:r>
            <a:r>
              <a:rPr lang="hu-HU" sz="1400" dirty="0"/>
              <a:t>[i] = </a:t>
            </a:r>
            <a:r>
              <a:rPr lang="hu-HU" sz="1400" dirty="0" err="1"/>
              <a:t>minAreaRect</a:t>
            </a:r>
            <a:r>
              <a:rPr lang="hu-HU" sz="1400" dirty="0"/>
              <a:t>(</a:t>
            </a:r>
            <a:r>
              <a:rPr lang="hu-HU" sz="1400" dirty="0" err="1"/>
              <a:t>Mat</a:t>
            </a:r>
            <a:r>
              <a:rPr lang="hu-HU" sz="1400" dirty="0"/>
              <a:t>(</a:t>
            </a:r>
            <a:r>
              <a:rPr lang="hu-HU" sz="1400" dirty="0" err="1"/>
              <a:t>contours</a:t>
            </a:r>
            <a:r>
              <a:rPr lang="hu-HU" sz="1400" dirty="0"/>
              <a:t>[</a:t>
            </a:r>
            <a:r>
              <a:rPr lang="hu-HU" sz="1400" dirty="0" err="1"/>
              <a:t>i</a:t>
            </a:r>
            <a:r>
              <a:rPr lang="hu-HU" sz="1400" dirty="0"/>
              <a:t>]));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if</a:t>
            </a:r>
            <a:r>
              <a:rPr lang="hu-HU" sz="1400" dirty="0"/>
              <a:t> (</a:t>
            </a:r>
            <a:r>
              <a:rPr lang="hu-HU" sz="1400" dirty="0" err="1"/>
              <a:t>contours</a:t>
            </a:r>
            <a:r>
              <a:rPr lang="hu-HU" sz="1400" dirty="0"/>
              <a:t>[i].</a:t>
            </a:r>
            <a:r>
              <a:rPr lang="hu-HU" sz="1400" dirty="0" err="1"/>
              <a:t>size</a:t>
            </a:r>
            <a:r>
              <a:rPr lang="hu-HU" sz="1400" dirty="0"/>
              <a:t>() &gt; 5</a:t>
            </a:r>
            <a:r>
              <a:rPr lang="hu-HU" sz="1400" dirty="0" smtClean="0"/>
              <a:t>) {</a:t>
            </a:r>
            <a:endParaRPr lang="hu-HU" sz="1400" dirty="0"/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	</a:t>
            </a:r>
            <a:r>
              <a:rPr lang="hu-HU" sz="1400" dirty="0" err="1"/>
              <a:t>minEllipse</a:t>
            </a:r>
            <a:r>
              <a:rPr lang="hu-HU" sz="1400" dirty="0"/>
              <a:t>[i] = </a:t>
            </a:r>
            <a:r>
              <a:rPr lang="hu-HU" sz="1400" dirty="0" err="1">
                <a:solidFill>
                  <a:srgbClr val="FF0000"/>
                </a:solidFill>
              </a:rPr>
              <a:t>fitEllipse</a:t>
            </a:r>
            <a:r>
              <a:rPr lang="hu-HU" sz="1400" dirty="0"/>
              <a:t>(</a:t>
            </a:r>
            <a:r>
              <a:rPr lang="hu-HU" sz="1400" dirty="0" err="1"/>
              <a:t>Mat</a:t>
            </a:r>
            <a:r>
              <a:rPr lang="hu-HU" sz="1400" dirty="0"/>
              <a:t>(</a:t>
            </a:r>
            <a:r>
              <a:rPr lang="hu-HU" sz="1400" dirty="0" err="1"/>
              <a:t>contours</a:t>
            </a:r>
            <a:r>
              <a:rPr lang="hu-HU" sz="1400" dirty="0"/>
              <a:t>[</a:t>
            </a:r>
            <a:r>
              <a:rPr lang="hu-HU" sz="1400" dirty="0" err="1"/>
              <a:t>i</a:t>
            </a:r>
            <a:r>
              <a:rPr lang="hu-HU" sz="1400" dirty="0"/>
              <a:t>]));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}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}</a:t>
            </a:r>
          </a:p>
          <a:p>
            <a:pPr marL="0" indent="0" defTabSz="360000">
              <a:spcBef>
                <a:spcPts val="0"/>
              </a:spcBef>
              <a:buNone/>
            </a:pPr>
            <a:endParaRPr lang="hu-HU" sz="1400" dirty="0"/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hu-HU" sz="1400" dirty="0" err="1"/>
              <a:t>result</a:t>
            </a:r>
            <a:r>
              <a:rPr lang="hu-HU" sz="1400" dirty="0"/>
              <a:t> = </a:t>
            </a:r>
            <a:r>
              <a:rPr lang="hu-HU" sz="1400" dirty="0" err="1"/>
              <a:t>src.clone</a:t>
            </a:r>
            <a:r>
              <a:rPr lang="hu-HU" sz="1400" dirty="0"/>
              <a:t>();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hu-HU" sz="1400" dirty="0" err="1"/>
              <a:t>for</a:t>
            </a:r>
            <a:r>
              <a:rPr lang="hu-HU" sz="1400" dirty="0"/>
              <a:t> (int i = 0; i&lt; </a:t>
            </a:r>
            <a:r>
              <a:rPr lang="hu-HU" sz="1400" dirty="0" err="1"/>
              <a:t>contours.size</a:t>
            </a:r>
            <a:r>
              <a:rPr lang="hu-HU" sz="1400" dirty="0"/>
              <a:t>(); </a:t>
            </a:r>
            <a:r>
              <a:rPr lang="hu-HU" sz="1400" dirty="0" err="1"/>
              <a:t>i</a:t>
            </a:r>
            <a:r>
              <a:rPr lang="hu-HU" sz="1400" dirty="0" smtClean="0"/>
              <a:t>++) {</a:t>
            </a:r>
            <a:endParaRPr lang="hu-HU" sz="1400" dirty="0"/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Scalar</a:t>
            </a:r>
            <a:r>
              <a:rPr lang="hu-HU" sz="1400" dirty="0"/>
              <a:t> </a:t>
            </a:r>
            <a:r>
              <a:rPr lang="hu-HU" sz="1400" dirty="0" err="1"/>
              <a:t>color</a:t>
            </a:r>
            <a:r>
              <a:rPr lang="hu-HU" sz="1400" dirty="0"/>
              <a:t> = </a:t>
            </a:r>
            <a:r>
              <a:rPr lang="hu-HU" sz="1400" dirty="0" err="1"/>
              <a:t>Scalar</a:t>
            </a:r>
            <a:r>
              <a:rPr lang="hu-HU" sz="1400" dirty="0"/>
              <a:t>(</a:t>
            </a:r>
            <a:r>
              <a:rPr lang="hu-HU" sz="1400" dirty="0" err="1"/>
              <a:t>rng.uniform</a:t>
            </a:r>
            <a:r>
              <a:rPr lang="hu-HU" sz="1400" dirty="0"/>
              <a:t>(0, 255), </a:t>
            </a:r>
            <a:r>
              <a:rPr lang="hu-HU" sz="1400" dirty="0" err="1"/>
              <a:t>rng.uniform</a:t>
            </a:r>
            <a:r>
              <a:rPr lang="hu-HU" sz="1400" dirty="0"/>
              <a:t>(0, 255), </a:t>
            </a:r>
            <a:r>
              <a:rPr lang="hu-HU" sz="1400" dirty="0" err="1"/>
              <a:t>rng.uniform</a:t>
            </a:r>
            <a:r>
              <a:rPr lang="hu-HU" sz="1400" dirty="0"/>
              <a:t>(0, 255</a:t>
            </a:r>
            <a:r>
              <a:rPr lang="hu-HU" sz="1400" dirty="0" smtClean="0"/>
              <a:t>));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 smtClean="0"/>
              <a:t>		</a:t>
            </a:r>
            <a:r>
              <a:rPr lang="hu-HU" sz="1400" dirty="0" err="1" smtClean="0"/>
              <a:t>drawContours</a:t>
            </a:r>
            <a:r>
              <a:rPr lang="hu-HU" sz="1400" dirty="0" smtClean="0"/>
              <a:t>(</a:t>
            </a:r>
            <a:r>
              <a:rPr lang="hu-HU" sz="1400" dirty="0" err="1" smtClean="0"/>
              <a:t>result</a:t>
            </a:r>
            <a:r>
              <a:rPr lang="hu-HU" sz="1400" dirty="0" smtClean="0"/>
              <a:t>, </a:t>
            </a:r>
            <a:r>
              <a:rPr lang="hu-HU" sz="1400" dirty="0" err="1" smtClean="0"/>
              <a:t>contours</a:t>
            </a:r>
            <a:r>
              <a:rPr lang="hu-HU" sz="1400" dirty="0" smtClean="0"/>
              <a:t>, i, </a:t>
            </a:r>
            <a:r>
              <a:rPr lang="hu-HU" sz="1400" dirty="0" err="1" smtClean="0"/>
              <a:t>color</a:t>
            </a:r>
            <a:r>
              <a:rPr lang="hu-HU" sz="1400" dirty="0" smtClean="0"/>
              <a:t>, 1, 8, </a:t>
            </a:r>
            <a:r>
              <a:rPr lang="hu-HU" sz="1400" dirty="0" err="1" smtClean="0"/>
              <a:t>std</a:t>
            </a:r>
            <a:r>
              <a:rPr lang="hu-HU" sz="1400" dirty="0" smtClean="0"/>
              <a:t>::</a:t>
            </a:r>
            <a:r>
              <a:rPr lang="hu-HU" sz="1400" dirty="0" err="1" smtClean="0"/>
              <a:t>vector</a:t>
            </a:r>
            <a:r>
              <a:rPr lang="hu-HU" sz="1400" dirty="0" smtClean="0"/>
              <a:t>&lt;Vec4i&gt;(), 0, </a:t>
            </a:r>
            <a:r>
              <a:rPr lang="hu-HU" sz="1400" dirty="0" err="1" smtClean="0"/>
              <a:t>Point</a:t>
            </a:r>
            <a:r>
              <a:rPr lang="hu-HU" sz="1400" dirty="0" smtClean="0"/>
              <a:t>());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ellipse</a:t>
            </a:r>
            <a:r>
              <a:rPr lang="hu-HU" sz="1400" dirty="0"/>
              <a:t>(</a:t>
            </a:r>
            <a:r>
              <a:rPr lang="hu-HU" sz="1400" dirty="0" err="1"/>
              <a:t>result</a:t>
            </a:r>
            <a:r>
              <a:rPr lang="hu-HU" sz="1400" dirty="0"/>
              <a:t>, </a:t>
            </a:r>
            <a:r>
              <a:rPr lang="hu-HU" sz="1400" dirty="0" err="1"/>
              <a:t>minEllipse</a:t>
            </a:r>
            <a:r>
              <a:rPr lang="hu-HU" sz="1400" dirty="0"/>
              <a:t>[i], </a:t>
            </a:r>
            <a:r>
              <a:rPr lang="hu-HU" sz="1400" dirty="0" err="1"/>
              <a:t>color</a:t>
            </a:r>
            <a:r>
              <a:rPr lang="hu-HU" sz="1400" dirty="0"/>
              <a:t>, 2, 8);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Point2f </a:t>
            </a:r>
            <a:r>
              <a:rPr lang="hu-HU" sz="1400" dirty="0" err="1"/>
              <a:t>rect</a:t>
            </a:r>
            <a:r>
              <a:rPr lang="hu-HU" sz="1400" dirty="0"/>
              <a:t>_</a:t>
            </a:r>
            <a:r>
              <a:rPr lang="hu-HU" sz="1400" dirty="0" err="1"/>
              <a:t>points</a:t>
            </a:r>
            <a:r>
              <a:rPr lang="hu-HU" sz="1400" dirty="0"/>
              <a:t>[4]; </a:t>
            </a:r>
            <a:r>
              <a:rPr lang="hu-HU" sz="1400" dirty="0" err="1"/>
              <a:t>minRect</a:t>
            </a:r>
            <a:r>
              <a:rPr lang="hu-HU" sz="1400" dirty="0"/>
              <a:t>[i].</a:t>
            </a:r>
            <a:r>
              <a:rPr lang="hu-HU" sz="1400" dirty="0" err="1"/>
              <a:t>points</a:t>
            </a:r>
            <a:r>
              <a:rPr lang="hu-HU" sz="1400" dirty="0"/>
              <a:t>(</a:t>
            </a:r>
            <a:r>
              <a:rPr lang="hu-HU" sz="1400" dirty="0" err="1"/>
              <a:t>rect</a:t>
            </a:r>
            <a:r>
              <a:rPr lang="hu-HU" sz="1400" dirty="0"/>
              <a:t>_</a:t>
            </a:r>
            <a:r>
              <a:rPr lang="hu-HU" sz="1400" dirty="0" err="1"/>
              <a:t>points</a:t>
            </a:r>
            <a:r>
              <a:rPr lang="hu-HU" sz="1400" dirty="0"/>
              <a:t>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for</a:t>
            </a:r>
            <a:r>
              <a:rPr lang="hu-HU" sz="1400" dirty="0"/>
              <a:t> (int j = 0; j &lt; 4; j</a:t>
            </a:r>
            <a:r>
              <a:rPr lang="hu-HU" sz="1400" dirty="0" smtClean="0"/>
              <a:t>++) line(</a:t>
            </a:r>
            <a:r>
              <a:rPr lang="hu-HU" sz="1400" dirty="0" err="1" smtClean="0"/>
              <a:t>result</a:t>
            </a:r>
            <a:r>
              <a:rPr lang="hu-HU" sz="1400" dirty="0"/>
              <a:t>, </a:t>
            </a:r>
            <a:r>
              <a:rPr lang="hu-HU" sz="1400" dirty="0" err="1"/>
              <a:t>rect</a:t>
            </a:r>
            <a:r>
              <a:rPr lang="hu-HU" sz="1400" dirty="0"/>
              <a:t>_</a:t>
            </a:r>
            <a:r>
              <a:rPr lang="hu-HU" sz="1400" dirty="0" err="1"/>
              <a:t>points</a:t>
            </a:r>
            <a:r>
              <a:rPr lang="hu-HU" sz="1400" dirty="0"/>
              <a:t>[j], </a:t>
            </a:r>
            <a:r>
              <a:rPr lang="hu-HU" sz="1400" dirty="0" err="1"/>
              <a:t>rect</a:t>
            </a:r>
            <a:r>
              <a:rPr lang="hu-HU" sz="1400" dirty="0"/>
              <a:t>_</a:t>
            </a:r>
            <a:r>
              <a:rPr lang="hu-HU" sz="1400" dirty="0" err="1"/>
              <a:t>points</a:t>
            </a:r>
            <a:r>
              <a:rPr lang="hu-HU" sz="1400" dirty="0"/>
              <a:t>[(</a:t>
            </a:r>
            <a:r>
              <a:rPr lang="hu-HU" sz="1400" dirty="0" err="1"/>
              <a:t>j</a:t>
            </a:r>
            <a:r>
              <a:rPr lang="hu-HU" sz="1400" dirty="0"/>
              <a:t> + 1) % 4], </a:t>
            </a:r>
            <a:r>
              <a:rPr lang="hu-HU" sz="1400" dirty="0" err="1"/>
              <a:t>color</a:t>
            </a:r>
            <a:r>
              <a:rPr lang="hu-HU" sz="1400" dirty="0"/>
              <a:t>, 1, 8);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}</a:t>
            </a:r>
          </a:p>
          <a:p>
            <a:pPr marL="0" indent="0" defTabSz="36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hu-HU" sz="1400" dirty="0" err="1"/>
              <a:t>return</a:t>
            </a:r>
            <a:r>
              <a:rPr lang="hu-HU" sz="1400" dirty="0"/>
              <a:t> </a:t>
            </a:r>
            <a:r>
              <a:rPr lang="hu-HU" sz="1400" dirty="0" err="1"/>
              <a:t>result</a:t>
            </a:r>
            <a:r>
              <a:rPr lang="hu-HU" sz="14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}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15" y="365125"/>
            <a:ext cx="4689389" cy="371154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8001512" y="4118611"/>
            <a:ext cx="37934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main </a:t>
            </a:r>
            <a:r>
              <a:rPr lang="hu-HU" sz="1400" dirty="0" err="1" smtClean="0"/>
              <a:t>fv</a:t>
            </a:r>
            <a:r>
              <a:rPr lang="hu-HU" sz="1400" dirty="0" smtClean="0"/>
              <a:t>: </a:t>
            </a:r>
          </a:p>
          <a:p>
            <a:r>
              <a:rPr lang="en-US" sz="1400" dirty="0" err="1"/>
              <a:t>std</a:t>
            </a:r>
            <a:r>
              <a:rPr lang="en-US" sz="1400" dirty="0"/>
              <a:t>::vector&lt;</a:t>
            </a:r>
            <a:r>
              <a:rPr lang="en-US" sz="1400" dirty="0" err="1"/>
              <a:t>RotatedRect</a:t>
            </a:r>
            <a:r>
              <a:rPr lang="en-US" sz="1400" dirty="0"/>
              <a:t>&gt; </a:t>
            </a:r>
            <a:r>
              <a:rPr lang="en-US" sz="1400" dirty="0" err="1"/>
              <a:t>minRect</a:t>
            </a:r>
            <a:r>
              <a:rPr lang="en-US" sz="1400" dirty="0"/>
              <a:t>;</a:t>
            </a:r>
          </a:p>
          <a:p>
            <a:r>
              <a:rPr lang="en-US" sz="1400" dirty="0" err="1"/>
              <a:t>std</a:t>
            </a:r>
            <a:r>
              <a:rPr lang="en-US" sz="1400" dirty="0"/>
              <a:t>::vector&lt;</a:t>
            </a:r>
            <a:r>
              <a:rPr lang="en-US" sz="1400" dirty="0" err="1"/>
              <a:t>RotatedRect</a:t>
            </a:r>
            <a:r>
              <a:rPr lang="en-US" sz="1400" dirty="0"/>
              <a:t>&gt; </a:t>
            </a:r>
            <a:r>
              <a:rPr lang="en-US" sz="1400" dirty="0" err="1"/>
              <a:t>minEllipse</a:t>
            </a:r>
            <a:r>
              <a:rPr lang="en-US" sz="1400" dirty="0"/>
              <a:t>;</a:t>
            </a:r>
            <a:endParaRPr lang="hu-HU" sz="1400" dirty="0" smtClean="0"/>
          </a:p>
          <a:p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</a:rPr>
              <a:t>while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</a:rPr>
              <a:t>capture.read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</a:rPr>
              <a:t>frame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)) {</a:t>
            </a:r>
          </a:p>
          <a:p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</a:rPr>
              <a:t>resize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</a:rPr>
              <a:t>frame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sz="1400" dirty="0" err="1">
                <a:solidFill>
                  <a:schemeClr val="bg1">
                    <a:lumMod val="65000"/>
                  </a:schemeClr>
                </a:solidFill>
              </a:rPr>
              <a:t>resized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sz="1400" dirty="0" err="1">
                <a:solidFill>
                  <a:schemeClr val="bg1">
                    <a:lumMod val="65000"/>
                  </a:schemeClr>
                </a:solidFill>
              </a:rPr>
              <a:t>Size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(640,480));</a:t>
            </a:r>
          </a:p>
          <a:p>
            <a:endParaRPr lang="hu-HU" sz="1400" dirty="0"/>
          </a:p>
          <a:p>
            <a:r>
              <a:rPr lang="hu-HU" sz="1400" dirty="0" smtClean="0"/>
              <a:t>     </a:t>
            </a:r>
            <a:r>
              <a:rPr lang="hu-HU" sz="1400" dirty="0" err="1" smtClean="0"/>
              <a:t>processed</a:t>
            </a:r>
            <a:r>
              <a:rPr lang="hu-HU" sz="1400" dirty="0" smtClean="0"/>
              <a:t> </a:t>
            </a:r>
            <a:r>
              <a:rPr lang="hu-HU" sz="1400" dirty="0"/>
              <a:t>= </a:t>
            </a:r>
            <a:r>
              <a:rPr lang="hu-HU" sz="1400" dirty="0" err="1"/>
              <a:t>detectContours</a:t>
            </a:r>
            <a:r>
              <a:rPr lang="hu-HU" sz="1400" dirty="0"/>
              <a:t>(</a:t>
            </a:r>
            <a:r>
              <a:rPr lang="hu-HU" sz="1400" dirty="0" err="1"/>
              <a:t>resized</a:t>
            </a:r>
            <a:r>
              <a:rPr lang="hu-HU" sz="1400" dirty="0"/>
              <a:t>, </a:t>
            </a:r>
            <a:r>
              <a:rPr lang="hu-HU" sz="1400" dirty="0" err="1"/>
              <a:t>contours</a:t>
            </a:r>
            <a:r>
              <a:rPr lang="hu-HU" sz="1400" dirty="0"/>
              <a:t>);</a:t>
            </a:r>
          </a:p>
          <a:p>
            <a:r>
              <a:rPr lang="hu-HU" sz="1400" dirty="0" smtClean="0"/>
              <a:t>     </a:t>
            </a:r>
            <a:r>
              <a:rPr lang="hu-HU" sz="1400" dirty="0" err="1" smtClean="0"/>
              <a:t>processed</a:t>
            </a:r>
            <a:r>
              <a:rPr lang="hu-HU" sz="1400" dirty="0" smtClean="0"/>
              <a:t> </a:t>
            </a:r>
            <a:r>
              <a:rPr lang="hu-HU" sz="1400" dirty="0"/>
              <a:t>= </a:t>
            </a:r>
            <a:r>
              <a:rPr lang="hu-HU" sz="1400" dirty="0" err="1"/>
              <a:t>detectEllipses</a:t>
            </a:r>
            <a:r>
              <a:rPr lang="hu-HU" sz="1400" dirty="0"/>
              <a:t>(</a:t>
            </a:r>
            <a:r>
              <a:rPr lang="hu-HU" sz="1400" dirty="0" err="1"/>
              <a:t>resized</a:t>
            </a:r>
            <a:r>
              <a:rPr lang="hu-HU" sz="1400" dirty="0"/>
              <a:t>, </a:t>
            </a:r>
            <a:r>
              <a:rPr lang="hu-HU" sz="1400" dirty="0" err="1" smtClean="0"/>
              <a:t>contours</a:t>
            </a:r>
            <a:r>
              <a:rPr lang="hu-HU" sz="1400" dirty="0" smtClean="0"/>
              <a:t>,</a:t>
            </a:r>
          </a:p>
          <a:p>
            <a:r>
              <a:rPr lang="hu-HU" sz="1400" dirty="0"/>
              <a:t> </a:t>
            </a:r>
            <a:r>
              <a:rPr lang="hu-HU" sz="1400" dirty="0" smtClean="0"/>
              <a:t>                           </a:t>
            </a:r>
            <a:r>
              <a:rPr lang="hu-HU" sz="1400" dirty="0" err="1" smtClean="0"/>
              <a:t>minRect</a:t>
            </a:r>
            <a:r>
              <a:rPr lang="hu-HU" sz="1400" dirty="0" smtClean="0"/>
              <a:t>, </a:t>
            </a:r>
            <a:r>
              <a:rPr lang="hu-HU" sz="1400" dirty="0" err="1" smtClean="0"/>
              <a:t>minEllipse</a:t>
            </a:r>
            <a:r>
              <a:rPr lang="hu-HU" sz="1400" dirty="0" smtClean="0"/>
              <a:t>);</a:t>
            </a:r>
            <a:endParaRPr lang="hu-HU" sz="1400" dirty="0"/>
          </a:p>
          <a:p>
            <a:endParaRPr lang="hu-HU" sz="1400" dirty="0"/>
          </a:p>
          <a:p>
            <a:r>
              <a:rPr lang="hu-HU" sz="1400" dirty="0" smtClean="0"/>
              <a:t>     </a:t>
            </a:r>
            <a:r>
              <a:rPr lang="hu-HU" sz="1400" dirty="0" err="1" smtClean="0">
                <a:solidFill>
                  <a:schemeClr val="bg1">
                    <a:lumMod val="65000"/>
                  </a:schemeClr>
                </a:solidFill>
              </a:rPr>
              <a:t>imshow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("</a:t>
            </a:r>
            <a:r>
              <a:rPr lang="hu-HU" sz="1400" dirty="0" err="1">
                <a:solidFill>
                  <a:schemeClr val="bg1">
                    <a:lumMod val="65000"/>
                  </a:schemeClr>
                </a:solidFill>
              </a:rPr>
              <a:t>PreviewWindow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", </a:t>
            </a:r>
            <a:r>
              <a:rPr lang="hu-HU" sz="1400" dirty="0" err="1">
                <a:solidFill>
                  <a:schemeClr val="bg1">
                    <a:lumMod val="65000"/>
                  </a:schemeClr>
                </a:solidFill>
              </a:rPr>
              <a:t>processed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);</a:t>
            </a:r>
          </a:p>
          <a:p>
            <a:r>
              <a:rPr lang="hu-HU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    // …</a:t>
            </a:r>
          </a:p>
        </p:txBody>
      </p:sp>
    </p:spTree>
    <p:extLst>
      <p:ext uri="{BB962C8B-B14F-4D97-AF65-F5344CB8AC3E}">
        <p14:creationId xmlns:p14="http://schemas.microsoft.com/office/powerpoint/2010/main" val="4082976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 torzítás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 err="1"/>
              <a:t>Mat</a:t>
            </a:r>
            <a:r>
              <a:rPr lang="hu-HU" sz="1600" dirty="0"/>
              <a:t> </a:t>
            </a:r>
            <a:r>
              <a:rPr lang="hu-HU" sz="1600" dirty="0" err="1"/>
              <a:t>overLayImages</a:t>
            </a:r>
            <a:r>
              <a:rPr lang="hu-HU" sz="1600" dirty="0"/>
              <a:t>(</a:t>
            </a:r>
            <a:r>
              <a:rPr lang="hu-HU" sz="1600" dirty="0" err="1"/>
              <a:t>const</a:t>
            </a:r>
            <a:r>
              <a:rPr lang="hu-HU" sz="1600" dirty="0"/>
              <a:t> </a:t>
            </a:r>
            <a:r>
              <a:rPr lang="hu-HU" sz="1600" dirty="0" err="1"/>
              <a:t>Mat&amp;</a:t>
            </a:r>
            <a:r>
              <a:rPr lang="hu-HU" sz="1600" dirty="0"/>
              <a:t> </a:t>
            </a:r>
            <a:r>
              <a:rPr lang="hu-HU" sz="1600" dirty="0" err="1"/>
              <a:t>src</a:t>
            </a:r>
            <a:r>
              <a:rPr lang="hu-HU" sz="1600" dirty="0"/>
              <a:t>, </a:t>
            </a:r>
            <a:r>
              <a:rPr lang="hu-HU" sz="1600" dirty="0" err="1"/>
              <a:t>const</a:t>
            </a:r>
            <a:r>
              <a:rPr lang="hu-HU" sz="1600" dirty="0"/>
              <a:t> </a:t>
            </a:r>
            <a:r>
              <a:rPr lang="hu-HU" sz="1600" dirty="0" err="1"/>
              <a:t>Mat&amp;</a:t>
            </a:r>
            <a:r>
              <a:rPr lang="hu-HU" sz="1600" dirty="0"/>
              <a:t> </a:t>
            </a:r>
            <a:r>
              <a:rPr lang="hu-HU" sz="1600" dirty="0" err="1"/>
              <a:t>overlayImg</a:t>
            </a:r>
            <a:r>
              <a:rPr lang="hu-HU" sz="1600" dirty="0"/>
              <a:t>, </a:t>
            </a:r>
            <a:endParaRPr lang="hu-HU" sz="16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/>
              <a:t> </a:t>
            </a:r>
            <a:r>
              <a:rPr lang="hu-HU" sz="1600" dirty="0" smtClean="0"/>
              <a:t>                                   </a:t>
            </a:r>
            <a:r>
              <a:rPr lang="hu-HU" sz="1600" dirty="0" err="1" smtClean="0"/>
              <a:t>const</a:t>
            </a:r>
            <a:r>
              <a:rPr lang="hu-HU" sz="1600" dirty="0" smtClean="0"/>
              <a:t> </a:t>
            </a:r>
            <a:r>
              <a:rPr lang="hu-HU" sz="1600" dirty="0" err="1"/>
              <a:t>std</a:t>
            </a:r>
            <a:r>
              <a:rPr lang="hu-HU" sz="1600" dirty="0"/>
              <a:t>::</a:t>
            </a:r>
            <a:r>
              <a:rPr lang="hu-HU" sz="1600" dirty="0" err="1"/>
              <a:t>vector</a:t>
            </a:r>
            <a:r>
              <a:rPr lang="hu-HU" sz="1600" dirty="0"/>
              <a:t>&lt;</a:t>
            </a:r>
            <a:r>
              <a:rPr lang="hu-HU" sz="1600" dirty="0" err="1"/>
              <a:t>RotatedRect</a:t>
            </a:r>
            <a:r>
              <a:rPr lang="hu-HU" sz="1600" dirty="0"/>
              <a:t>&gt; </a:t>
            </a:r>
            <a:r>
              <a:rPr lang="hu-HU" sz="1600" dirty="0" err="1"/>
              <a:t>&amp;rectangles</a:t>
            </a:r>
            <a:r>
              <a:rPr lang="hu-HU" sz="1600" dirty="0" smtClean="0"/>
              <a:t>) {</a:t>
            </a:r>
            <a:endParaRPr lang="hu-HU" sz="16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/>
              <a:t>	</a:t>
            </a:r>
            <a:r>
              <a:rPr lang="hu-HU" sz="1600" dirty="0" err="1"/>
              <a:t>Size</a:t>
            </a:r>
            <a:r>
              <a:rPr lang="hu-HU" sz="1600" dirty="0"/>
              <a:t> </a:t>
            </a:r>
            <a:r>
              <a:rPr lang="hu-HU" sz="1600" dirty="0" err="1"/>
              <a:t>markerSize</a:t>
            </a:r>
            <a:r>
              <a:rPr lang="hu-HU" sz="1600" dirty="0"/>
              <a:t>(</a:t>
            </a:r>
            <a:r>
              <a:rPr lang="hu-HU" sz="1600" dirty="0" err="1"/>
              <a:t>overlayImg.size</a:t>
            </a:r>
            <a:r>
              <a:rPr lang="hu-HU" sz="1600" dirty="0"/>
              <a:t>());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/>
              <a:t>	</a:t>
            </a:r>
            <a:r>
              <a:rPr lang="hu-HU" sz="1600" dirty="0" err="1"/>
              <a:t>std</a:t>
            </a:r>
            <a:r>
              <a:rPr lang="hu-HU" sz="1600" dirty="0"/>
              <a:t>::</a:t>
            </a:r>
            <a:r>
              <a:rPr lang="hu-HU" sz="1600" dirty="0" err="1"/>
              <a:t>vector</a:t>
            </a:r>
            <a:r>
              <a:rPr lang="hu-HU" sz="1600" dirty="0"/>
              <a:t>&lt;Point2f&gt; </a:t>
            </a:r>
            <a:r>
              <a:rPr lang="hu-HU" sz="1600" dirty="0" err="1"/>
              <a:t>origPoints</a:t>
            </a:r>
            <a:r>
              <a:rPr lang="hu-HU" sz="16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/>
              <a:t>	</a:t>
            </a:r>
            <a:r>
              <a:rPr lang="hu-HU" sz="1600" dirty="0" err="1"/>
              <a:t>origPoints.push</a:t>
            </a:r>
            <a:r>
              <a:rPr lang="hu-HU" sz="1600" dirty="0"/>
              <a:t>_back(Point2f(0, </a:t>
            </a:r>
            <a:r>
              <a:rPr lang="hu-HU" sz="1600" dirty="0" err="1"/>
              <a:t>0</a:t>
            </a:r>
            <a:r>
              <a:rPr lang="hu-HU" sz="1600" dirty="0"/>
              <a:t>));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/>
              <a:t>	</a:t>
            </a:r>
            <a:r>
              <a:rPr lang="hu-HU" sz="1600" dirty="0" err="1"/>
              <a:t>origPoints.push</a:t>
            </a:r>
            <a:r>
              <a:rPr lang="hu-HU" sz="1600" dirty="0"/>
              <a:t>_back(Point2f(</a:t>
            </a:r>
            <a:r>
              <a:rPr lang="hu-HU" sz="1600" dirty="0" err="1"/>
              <a:t>markerSize.width</a:t>
            </a:r>
            <a:r>
              <a:rPr lang="hu-HU" sz="1600" dirty="0"/>
              <a:t> - 1, 0));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/>
              <a:t>	</a:t>
            </a:r>
            <a:r>
              <a:rPr lang="hu-HU" sz="1600" dirty="0" err="1"/>
              <a:t>origPoints.push</a:t>
            </a:r>
            <a:r>
              <a:rPr lang="hu-HU" sz="1600" dirty="0"/>
              <a:t>_back(Point2f(</a:t>
            </a:r>
            <a:r>
              <a:rPr lang="hu-HU" sz="1600" dirty="0" err="1"/>
              <a:t>markerSize.width</a:t>
            </a:r>
            <a:r>
              <a:rPr lang="hu-HU" sz="1600" dirty="0"/>
              <a:t> - 1, </a:t>
            </a:r>
            <a:endParaRPr lang="hu-HU" sz="16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/>
              <a:t> </a:t>
            </a:r>
            <a:r>
              <a:rPr lang="hu-HU" sz="1600" dirty="0" smtClean="0"/>
              <a:t>                                                                </a:t>
            </a:r>
            <a:r>
              <a:rPr lang="hu-HU" sz="1600" dirty="0" err="1" smtClean="0"/>
              <a:t>markerSize.height</a:t>
            </a:r>
            <a:r>
              <a:rPr lang="hu-HU" sz="1600" dirty="0" smtClean="0"/>
              <a:t> </a:t>
            </a:r>
            <a:r>
              <a:rPr lang="hu-HU" sz="1600" dirty="0"/>
              <a:t>- 1));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/>
              <a:t>	</a:t>
            </a:r>
            <a:r>
              <a:rPr lang="hu-HU" sz="1600" dirty="0" err="1"/>
              <a:t>origPoints.push</a:t>
            </a:r>
            <a:r>
              <a:rPr lang="hu-HU" sz="1600" dirty="0"/>
              <a:t>_back(Point2f(0, </a:t>
            </a:r>
            <a:r>
              <a:rPr lang="hu-HU" sz="1600" dirty="0" err="1"/>
              <a:t>markerSize.height</a:t>
            </a:r>
            <a:r>
              <a:rPr lang="hu-HU" sz="1600" dirty="0"/>
              <a:t> - 1));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hu-HU" sz="16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/>
              <a:t>	</a:t>
            </a:r>
            <a:r>
              <a:rPr lang="hu-HU" sz="1600" dirty="0" err="1"/>
              <a:t>Mat</a:t>
            </a:r>
            <a:r>
              <a:rPr lang="hu-HU" sz="1600" dirty="0"/>
              <a:t> </a:t>
            </a:r>
            <a:r>
              <a:rPr lang="hu-HU" sz="1600" dirty="0" err="1"/>
              <a:t>result</a:t>
            </a:r>
            <a:r>
              <a:rPr lang="hu-HU" sz="1600" dirty="0"/>
              <a:t>, </a:t>
            </a:r>
            <a:r>
              <a:rPr lang="hu-HU" sz="1600" dirty="0" err="1"/>
              <a:t>warpedImg</a:t>
            </a:r>
            <a:r>
              <a:rPr lang="hu-HU" sz="16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/>
              <a:t>	</a:t>
            </a:r>
            <a:r>
              <a:rPr lang="hu-HU" sz="1600" dirty="0" err="1"/>
              <a:t>result</a:t>
            </a:r>
            <a:r>
              <a:rPr lang="hu-HU" sz="1600" dirty="0"/>
              <a:t> = </a:t>
            </a:r>
            <a:r>
              <a:rPr lang="hu-HU" sz="1600" dirty="0" err="1"/>
              <a:t>src.clone</a:t>
            </a:r>
            <a:r>
              <a:rPr lang="hu-HU" sz="1600" dirty="0"/>
              <a:t>();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/>
              <a:t>	</a:t>
            </a:r>
            <a:r>
              <a:rPr lang="hu-HU" sz="1600" dirty="0" err="1"/>
              <a:t>std</a:t>
            </a:r>
            <a:r>
              <a:rPr lang="hu-HU" sz="1600" dirty="0"/>
              <a:t>::</a:t>
            </a:r>
            <a:r>
              <a:rPr lang="hu-HU" sz="1600" dirty="0" err="1"/>
              <a:t>vector</a:t>
            </a:r>
            <a:r>
              <a:rPr lang="hu-HU" sz="1600" dirty="0"/>
              <a:t>&lt;Point2f&gt; </a:t>
            </a:r>
            <a:r>
              <a:rPr lang="hu-HU" sz="1600" dirty="0" err="1"/>
              <a:t>points</a:t>
            </a:r>
            <a:r>
              <a:rPr lang="hu-HU" sz="1600" dirty="0"/>
              <a:t>(4</a:t>
            </a:r>
            <a:r>
              <a:rPr lang="hu-HU" sz="1600" dirty="0" smtClean="0"/>
              <a:t>);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hu-HU" sz="16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 smtClean="0"/>
              <a:t>            // folyt. köv.</a:t>
            </a:r>
            <a:endParaRPr lang="hu-HU" sz="1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15" y="365125"/>
            <a:ext cx="4689389" cy="37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68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 torzítás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5735" y="1800912"/>
            <a:ext cx="10515600" cy="4351338"/>
          </a:xfrm>
        </p:spPr>
        <p:txBody>
          <a:bodyPr>
            <a:no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hu-HU" sz="1600" dirty="0" smtClean="0"/>
              <a:t>	</a:t>
            </a:r>
            <a:r>
              <a:rPr lang="hu-HU" sz="1400" dirty="0" err="1" smtClean="0"/>
              <a:t>for</a:t>
            </a:r>
            <a:r>
              <a:rPr lang="hu-HU" sz="1400" dirty="0" smtClean="0"/>
              <a:t> </a:t>
            </a:r>
            <a:r>
              <a:rPr lang="hu-HU" sz="1400" dirty="0"/>
              <a:t>(</a:t>
            </a:r>
            <a:r>
              <a:rPr lang="hu-HU" sz="1400" dirty="0" err="1"/>
              <a:t>size</a:t>
            </a:r>
            <a:r>
              <a:rPr lang="hu-HU" sz="1400" dirty="0"/>
              <a:t>_t i = 0; i &lt; </a:t>
            </a:r>
            <a:r>
              <a:rPr lang="hu-HU" sz="1400" dirty="0" err="1"/>
              <a:t>rectangles.size</a:t>
            </a:r>
            <a:r>
              <a:rPr lang="hu-HU" sz="1400" dirty="0"/>
              <a:t>(); </a:t>
            </a:r>
            <a:r>
              <a:rPr lang="hu-HU" sz="1400" dirty="0" err="1"/>
              <a:t>i</a:t>
            </a:r>
            <a:r>
              <a:rPr lang="hu-HU" sz="1400" dirty="0"/>
              <a:t> += 2) 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rectangles</a:t>
            </a:r>
            <a:r>
              <a:rPr lang="hu-HU" sz="1400" dirty="0"/>
              <a:t>[i].</a:t>
            </a:r>
            <a:r>
              <a:rPr lang="hu-HU" sz="1400" dirty="0" err="1"/>
              <a:t>points</a:t>
            </a:r>
            <a:r>
              <a:rPr lang="hu-HU" sz="1400" dirty="0"/>
              <a:t>(</a:t>
            </a:r>
            <a:r>
              <a:rPr lang="hu-HU" sz="1400" dirty="0" err="1"/>
              <a:t>&amp;points</a:t>
            </a:r>
            <a:r>
              <a:rPr lang="hu-HU" sz="1400" dirty="0"/>
              <a:t>[0]);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hu-HU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// transzformáció a kanonikus kép és a képe (négyszög) között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Mat</a:t>
            </a:r>
            <a:r>
              <a:rPr lang="hu-HU" sz="1400" dirty="0"/>
              <a:t> </a:t>
            </a:r>
            <a:r>
              <a:rPr lang="hu-HU" sz="1400" dirty="0" err="1"/>
              <a:t>transform</a:t>
            </a:r>
            <a:r>
              <a:rPr lang="hu-HU" sz="1400" dirty="0"/>
              <a:t> = </a:t>
            </a:r>
            <a:r>
              <a:rPr lang="hu-HU" sz="1400" dirty="0" err="1"/>
              <a:t>cv</a:t>
            </a:r>
            <a:r>
              <a:rPr lang="hu-HU" sz="1400" dirty="0"/>
              <a:t>::</a:t>
            </a:r>
            <a:r>
              <a:rPr lang="hu-HU" sz="1400" dirty="0" err="1"/>
              <a:t>getPerspectiveTransform</a:t>
            </a:r>
            <a:r>
              <a:rPr lang="hu-HU" sz="1400" dirty="0"/>
              <a:t>(</a:t>
            </a:r>
            <a:r>
              <a:rPr lang="hu-HU" sz="1400" dirty="0" err="1"/>
              <a:t>origPoints</a:t>
            </a:r>
            <a:r>
              <a:rPr lang="hu-HU" sz="1400" dirty="0"/>
              <a:t>, </a:t>
            </a:r>
            <a:r>
              <a:rPr lang="hu-HU" sz="1400" dirty="0" err="1"/>
              <a:t>points</a:t>
            </a:r>
            <a:r>
              <a:rPr lang="hu-HU" sz="1400" dirty="0"/>
              <a:t>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// kép torzítása a transzformáció alapján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cv</a:t>
            </a:r>
            <a:r>
              <a:rPr lang="hu-HU" sz="1400" dirty="0"/>
              <a:t>::</a:t>
            </a:r>
            <a:r>
              <a:rPr lang="hu-HU" sz="1400" dirty="0" err="1"/>
              <a:t>warpPerspective</a:t>
            </a:r>
            <a:r>
              <a:rPr lang="hu-HU" sz="1400" dirty="0"/>
              <a:t>(</a:t>
            </a:r>
            <a:r>
              <a:rPr lang="hu-HU" sz="1400" dirty="0" err="1"/>
              <a:t>overlayImg</a:t>
            </a:r>
            <a:r>
              <a:rPr lang="hu-HU" sz="1400" dirty="0"/>
              <a:t>, </a:t>
            </a:r>
            <a:r>
              <a:rPr lang="hu-HU" sz="1400" dirty="0" err="1"/>
              <a:t>warpedImg</a:t>
            </a:r>
            <a:r>
              <a:rPr lang="hu-HU" sz="1400" dirty="0"/>
              <a:t>, </a:t>
            </a:r>
            <a:r>
              <a:rPr lang="hu-HU" sz="1400" dirty="0" err="1"/>
              <a:t>transform</a:t>
            </a:r>
            <a:r>
              <a:rPr lang="hu-HU" sz="1400" dirty="0"/>
              <a:t>, </a:t>
            </a:r>
            <a:r>
              <a:rPr lang="hu-HU" sz="1400" dirty="0" err="1"/>
              <a:t>src.size</a:t>
            </a:r>
            <a:r>
              <a:rPr lang="hu-HU" sz="1400" dirty="0"/>
              <a:t>());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hu-HU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// maszk gyártás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Mat</a:t>
            </a:r>
            <a:r>
              <a:rPr lang="hu-HU" sz="1400" dirty="0"/>
              <a:t> </a:t>
            </a:r>
            <a:r>
              <a:rPr lang="hu-HU" sz="1400" dirty="0" err="1"/>
              <a:t>mask</a:t>
            </a:r>
            <a:r>
              <a:rPr lang="hu-HU" sz="1400" dirty="0"/>
              <a:t> = </a:t>
            </a:r>
            <a:r>
              <a:rPr lang="hu-HU" sz="1400" dirty="0" err="1"/>
              <a:t>Mat</a:t>
            </a:r>
            <a:r>
              <a:rPr lang="hu-HU" sz="1400" dirty="0"/>
              <a:t>::</a:t>
            </a:r>
            <a:r>
              <a:rPr lang="hu-HU" sz="1400" dirty="0" err="1"/>
              <a:t>zeros</a:t>
            </a:r>
            <a:r>
              <a:rPr lang="hu-HU" sz="1400" dirty="0"/>
              <a:t>(</a:t>
            </a:r>
            <a:r>
              <a:rPr lang="hu-HU" sz="1400" dirty="0" err="1"/>
              <a:t>src.rows</a:t>
            </a:r>
            <a:r>
              <a:rPr lang="hu-HU" sz="1400" dirty="0"/>
              <a:t>, </a:t>
            </a:r>
            <a:r>
              <a:rPr lang="hu-HU" sz="1400" dirty="0" err="1"/>
              <a:t>src.cols</a:t>
            </a:r>
            <a:r>
              <a:rPr lang="hu-HU" sz="1400" dirty="0"/>
              <a:t>, CV_8UC3);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std</a:t>
            </a:r>
            <a:r>
              <a:rPr lang="hu-HU" sz="1400" dirty="0"/>
              <a:t>::</a:t>
            </a:r>
            <a:r>
              <a:rPr lang="hu-HU" sz="1400" dirty="0" err="1"/>
              <a:t>vector</a:t>
            </a:r>
            <a:r>
              <a:rPr lang="hu-HU" sz="1400" dirty="0"/>
              <a:t>&lt;</a:t>
            </a:r>
            <a:r>
              <a:rPr lang="hu-HU" sz="1400" dirty="0" err="1"/>
              <a:t>Point</a:t>
            </a:r>
            <a:r>
              <a:rPr lang="hu-HU" sz="1400" dirty="0"/>
              <a:t>&gt; </a:t>
            </a:r>
            <a:r>
              <a:rPr lang="hu-HU" sz="1400" dirty="0" err="1"/>
              <a:t>ipoints</a:t>
            </a:r>
            <a:r>
              <a:rPr lang="hu-HU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for</a:t>
            </a:r>
            <a:r>
              <a:rPr lang="hu-HU" sz="1400" dirty="0"/>
              <a:t> (int p = 0; p &lt; </a:t>
            </a:r>
            <a:r>
              <a:rPr lang="hu-HU" sz="1400" dirty="0" err="1"/>
              <a:t>points.size</a:t>
            </a:r>
            <a:r>
              <a:rPr lang="hu-HU" sz="1400" dirty="0"/>
              <a:t>(); ++</a:t>
            </a:r>
            <a:r>
              <a:rPr lang="hu-HU" sz="1400" dirty="0" err="1"/>
              <a:t>p</a:t>
            </a:r>
            <a:r>
              <a:rPr lang="hu-HU" sz="1400" dirty="0"/>
              <a:t>) 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	</a:t>
            </a:r>
            <a:r>
              <a:rPr lang="hu-HU" sz="1400" dirty="0" err="1"/>
              <a:t>ipoints.push</a:t>
            </a:r>
            <a:r>
              <a:rPr lang="hu-HU" sz="1400" dirty="0"/>
              <a:t>_back(</a:t>
            </a:r>
            <a:r>
              <a:rPr lang="hu-HU" sz="1400" dirty="0" err="1"/>
              <a:t>points</a:t>
            </a:r>
            <a:r>
              <a:rPr lang="hu-HU" sz="1400" dirty="0"/>
              <a:t>[p]);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std</a:t>
            </a:r>
            <a:r>
              <a:rPr lang="hu-HU" sz="1400" dirty="0"/>
              <a:t>::</a:t>
            </a:r>
            <a:r>
              <a:rPr lang="hu-HU" sz="1400" dirty="0" err="1"/>
              <a:t>vector</a:t>
            </a:r>
            <a:r>
              <a:rPr lang="hu-HU" sz="1400" dirty="0"/>
              <a:t>&lt; </a:t>
            </a:r>
            <a:r>
              <a:rPr lang="hu-HU" sz="1400" dirty="0" err="1"/>
              <a:t>std</a:t>
            </a:r>
            <a:r>
              <a:rPr lang="hu-HU" sz="1400" dirty="0"/>
              <a:t>::</a:t>
            </a:r>
            <a:r>
              <a:rPr lang="hu-HU" sz="1400" dirty="0" err="1"/>
              <a:t>vector</a:t>
            </a:r>
            <a:r>
              <a:rPr lang="hu-HU" sz="1400" dirty="0"/>
              <a:t>&lt;</a:t>
            </a:r>
            <a:r>
              <a:rPr lang="hu-HU" sz="1400" dirty="0" err="1"/>
              <a:t>Point</a:t>
            </a:r>
            <a:r>
              <a:rPr lang="hu-HU" sz="1400" dirty="0"/>
              <a:t>&gt; &gt; </a:t>
            </a:r>
            <a:r>
              <a:rPr lang="hu-HU" sz="1400" dirty="0" err="1"/>
              <a:t>polygons</a:t>
            </a:r>
            <a:r>
              <a:rPr lang="hu-HU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polygons.push</a:t>
            </a:r>
            <a:r>
              <a:rPr lang="hu-HU" sz="1400" dirty="0"/>
              <a:t>_back( </a:t>
            </a:r>
            <a:r>
              <a:rPr lang="hu-HU" sz="1400" dirty="0" err="1"/>
              <a:t>ipoints</a:t>
            </a:r>
            <a:r>
              <a:rPr lang="hu-HU" sz="1400" dirty="0"/>
              <a:t> 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cv</a:t>
            </a:r>
            <a:r>
              <a:rPr lang="hu-HU" sz="1400" dirty="0"/>
              <a:t>::</a:t>
            </a:r>
            <a:r>
              <a:rPr lang="hu-HU" sz="1400" dirty="0" err="1"/>
              <a:t>fillPoly</a:t>
            </a:r>
            <a:r>
              <a:rPr lang="hu-HU" sz="1400" dirty="0"/>
              <a:t>(</a:t>
            </a:r>
            <a:r>
              <a:rPr lang="hu-HU" sz="1400" dirty="0" err="1"/>
              <a:t>mask</a:t>
            </a:r>
            <a:r>
              <a:rPr lang="hu-HU" sz="1400" dirty="0"/>
              <a:t>, </a:t>
            </a:r>
            <a:r>
              <a:rPr lang="hu-HU" sz="1400" dirty="0" err="1"/>
              <a:t>polygons</a:t>
            </a:r>
            <a:r>
              <a:rPr lang="hu-HU" sz="1400" dirty="0"/>
              <a:t>, </a:t>
            </a:r>
            <a:r>
              <a:rPr lang="hu-HU" sz="1400" dirty="0" err="1"/>
              <a:t>Scalar</a:t>
            </a:r>
            <a:r>
              <a:rPr lang="hu-HU" sz="1400" dirty="0"/>
              <a:t>(255, </a:t>
            </a:r>
            <a:r>
              <a:rPr lang="hu-HU" sz="1400" dirty="0" err="1"/>
              <a:t>255</a:t>
            </a:r>
            <a:r>
              <a:rPr lang="hu-HU" sz="1400" dirty="0"/>
              <a:t>, </a:t>
            </a:r>
            <a:r>
              <a:rPr lang="hu-HU" sz="1400" dirty="0" err="1"/>
              <a:t>255</a:t>
            </a:r>
            <a:r>
              <a:rPr lang="hu-HU" sz="1400" dirty="0"/>
              <a:t>));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hu-HU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// kombináció az eredeti képpel a maszk alapján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Mat</a:t>
            </a:r>
            <a:r>
              <a:rPr lang="hu-HU" sz="1400" dirty="0"/>
              <a:t> tmp1 = </a:t>
            </a:r>
            <a:r>
              <a:rPr lang="hu-HU" sz="1400" dirty="0" err="1"/>
              <a:t>result</a:t>
            </a:r>
            <a:r>
              <a:rPr lang="hu-HU" sz="1400" dirty="0"/>
              <a:t> &amp; ~</a:t>
            </a:r>
            <a:r>
              <a:rPr lang="hu-HU" sz="1400" dirty="0" err="1"/>
              <a:t>mask</a:t>
            </a:r>
            <a:r>
              <a:rPr lang="hu-HU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Mat</a:t>
            </a:r>
            <a:r>
              <a:rPr lang="hu-HU" sz="1400" dirty="0"/>
              <a:t> tmp2 = </a:t>
            </a:r>
            <a:r>
              <a:rPr lang="hu-HU" sz="1400" dirty="0" err="1"/>
              <a:t>warpedImg</a:t>
            </a:r>
            <a:r>
              <a:rPr lang="hu-HU" sz="1400" dirty="0"/>
              <a:t> &amp; </a:t>
            </a:r>
            <a:r>
              <a:rPr lang="hu-HU" sz="1400" dirty="0" err="1"/>
              <a:t>mask</a:t>
            </a:r>
            <a:r>
              <a:rPr lang="hu-HU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	</a:t>
            </a:r>
            <a:r>
              <a:rPr lang="hu-HU" sz="1400" dirty="0" err="1"/>
              <a:t>result</a:t>
            </a:r>
            <a:r>
              <a:rPr lang="hu-HU" sz="1400" dirty="0"/>
              <a:t> = tmp1 + tmp2;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hu-HU" sz="1400" dirty="0"/>
              <a:t>	</a:t>
            </a:r>
            <a:r>
              <a:rPr lang="hu-HU" sz="1400" dirty="0" err="1"/>
              <a:t>return</a:t>
            </a:r>
            <a:r>
              <a:rPr lang="hu-HU" sz="1400" dirty="0"/>
              <a:t> </a:t>
            </a:r>
            <a:r>
              <a:rPr lang="hu-HU" sz="1400" dirty="0" err="1"/>
              <a:t>result</a:t>
            </a:r>
            <a:r>
              <a:rPr lang="hu-HU" sz="1400" dirty="0"/>
              <a:t>;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15" y="365125"/>
            <a:ext cx="4689389" cy="371154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283122" y="4785146"/>
            <a:ext cx="55837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main </a:t>
            </a:r>
            <a:r>
              <a:rPr lang="hu-HU" dirty="0" err="1" smtClean="0"/>
              <a:t>fv</a:t>
            </a:r>
            <a:r>
              <a:rPr lang="hu-HU" dirty="0" smtClean="0"/>
              <a:t>: </a:t>
            </a:r>
          </a:p>
          <a:p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/>
              <a:t>overlay</a:t>
            </a:r>
            <a:r>
              <a:rPr lang="hu-HU" dirty="0"/>
              <a:t> = </a:t>
            </a:r>
            <a:r>
              <a:rPr lang="hu-HU" dirty="0" err="1"/>
              <a:t>imread</a:t>
            </a:r>
            <a:r>
              <a:rPr lang="hu-HU" dirty="0"/>
              <a:t>("</a:t>
            </a:r>
            <a:r>
              <a:rPr lang="hu-HU" dirty="0" err="1"/>
              <a:t>bme</a:t>
            </a:r>
            <a:r>
              <a:rPr lang="hu-HU" dirty="0"/>
              <a:t>_</a:t>
            </a:r>
            <a:r>
              <a:rPr lang="hu-HU" dirty="0" err="1"/>
              <a:t>cimer.jpg</a:t>
            </a:r>
            <a:r>
              <a:rPr lang="hu-HU" dirty="0" smtClean="0"/>
              <a:t>");</a:t>
            </a:r>
          </a:p>
          <a:p>
            <a:r>
              <a:rPr lang="hu-HU" dirty="0" err="1"/>
              <a:t>while</a:t>
            </a:r>
            <a:r>
              <a:rPr lang="hu-HU" dirty="0"/>
              <a:t>(</a:t>
            </a:r>
            <a:r>
              <a:rPr lang="hu-HU" dirty="0" err="1"/>
              <a:t>capture.read</a:t>
            </a:r>
            <a:r>
              <a:rPr lang="hu-HU" dirty="0"/>
              <a:t>(</a:t>
            </a:r>
            <a:r>
              <a:rPr lang="hu-HU" dirty="0" err="1"/>
              <a:t>frame</a:t>
            </a:r>
            <a:r>
              <a:rPr lang="hu-HU" dirty="0"/>
              <a:t>)) </a:t>
            </a:r>
            <a:r>
              <a:rPr lang="hu-HU" dirty="0" smtClean="0"/>
              <a:t>{</a:t>
            </a:r>
          </a:p>
          <a:p>
            <a:r>
              <a:rPr lang="hu-HU" dirty="0"/>
              <a:t> </a:t>
            </a:r>
            <a:r>
              <a:rPr lang="hu-HU" dirty="0" smtClean="0"/>
              <a:t>     …</a:t>
            </a:r>
          </a:p>
          <a:p>
            <a:r>
              <a:rPr lang="hu-HU" dirty="0"/>
              <a:t> </a:t>
            </a:r>
            <a:r>
              <a:rPr lang="hu-HU" dirty="0" smtClean="0"/>
              <a:t>     </a:t>
            </a:r>
            <a:r>
              <a:rPr lang="hu-HU" dirty="0" err="1"/>
              <a:t>processed</a:t>
            </a:r>
            <a:r>
              <a:rPr lang="hu-HU" dirty="0"/>
              <a:t> = </a:t>
            </a:r>
            <a:r>
              <a:rPr lang="hu-HU" dirty="0" err="1"/>
              <a:t>overLayImages</a:t>
            </a:r>
            <a:r>
              <a:rPr lang="hu-HU" dirty="0"/>
              <a:t>(</a:t>
            </a:r>
            <a:r>
              <a:rPr lang="hu-HU" dirty="0" err="1"/>
              <a:t>resized</a:t>
            </a:r>
            <a:r>
              <a:rPr lang="hu-HU" dirty="0"/>
              <a:t>, </a:t>
            </a:r>
            <a:r>
              <a:rPr lang="hu-HU" dirty="0" err="1"/>
              <a:t>overlay</a:t>
            </a:r>
            <a:r>
              <a:rPr lang="hu-HU" dirty="0"/>
              <a:t>, </a:t>
            </a:r>
            <a:r>
              <a:rPr lang="hu-HU" dirty="0" err="1"/>
              <a:t>minRect</a:t>
            </a:r>
            <a:r>
              <a:rPr lang="hu-HU" dirty="0"/>
              <a:t>);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529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73800" y="228601"/>
            <a:ext cx="5080000" cy="762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Új</a:t>
            </a:r>
            <a:r>
              <a:rPr lang="en-US" dirty="0" smtClean="0"/>
              <a:t> source file: main.cpp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17500" y="50800"/>
            <a:ext cx="749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#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"opencv2/</a:t>
            </a:r>
            <a:r>
              <a:rPr lang="hu-HU" sz="1600" dirty="0" err="1" smtClean="0"/>
              <a:t>imgcodecs.hpp</a:t>
            </a:r>
            <a:r>
              <a:rPr lang="hu-HU" sz="1600" dirty="0" smtClean="0"/>
              <a:t>"</a:t>
            </a:r>
          </a:p>
          <a:p>
            <a:r>
              <a:rPr lang="hu-HU" sz="1600" dirty="0" smtClean="0"/>
              <a:t>#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"opencv2/</a:t>
            </a:r>
            <a:r>
              <a:rPr lang="hu-HU" sz="1600" dirty="0" err="1" smtClean="0"/>
              <a:t>imgproc.hpp</a:t>
            </a:r>
            <a:r>
              <a:rPr lang="hu-HU" sz="1600" dirty="0" smtClean="0"/>
              <a:t>"</a:t>
            </a:r>
          </a:p>
          <a:p>
            <a:r>
              <a:rPr lang="hu-HU" sz="1600" dirty="0" smtClean="0"/>
              <a:t>#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"opencv2/</a:t>
            </a:r>
            <a:r>
              <a:rPr lang="hu-HU" sz="1600" dirty="0" err="1" smtClean="0"/>
              <a:t>videoio.hpp</a:t>
            </a:r>
            <a:r>
              <a:rPr lang="hu-HU" sz="1600" dirty="0" smtClean="0"/>
              <a:t>"</a:t>
            </a:r>
          </a:p>
          <a:p>
            <a:r>
              <a:rPr lang="hu-HU" sz="1600" dirty="0" smtClean="0"/>
              <a:t>#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&lt;opencv2/</a:t>
            </a:r>
            <a:r>
              <a:rPr lang="hu-HU" sz="1600" dirty="0" err="1" smtClean="0"/>
              <a:t>highgui.hpp</a:t>
            </a:r>
            <a:r>
              <a:rPr lang="hu-HU" sz="1600" dirty="0" smtClean="0"/>
              <a:t>&gt;</a:t>
            </a:r>
          </a:p>
          <a:p>
            <a:r>
              <a:rPr lang="hu-HU" sz="1600" dirty="0" smtClean="0"/>
              <a:t>#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&lt;opencv2/</a:t>
            </a:r>
            <a:r>
              <a:rPr lang="hu-HU" sz="1600" dirty="0" err="1" smtClean="0"/>
              <a:t>video.hpp</a:t>
            </a:r>
            <a:r>
              <a:rPr lang="hu-HU" sz="1600" dirty="0" smtClean="0"/>
              <a:t>&gt;</a:t>
            </a:r>
          </a:p>
          <a:p>
            <a:endParaRPr lang="hu-HU" sz="1600" dirty="0" smtClean="0"/>
          </a:p>
          <a:p>
            <a:r>
              <a:rPr lang="hu-HU" sz="1600" dirty="0" err="1" smtClean="0"/>
              <a:t>using</a:t>
            </a:r>
            <a:r>
              <a:rPr lang="hu-HU" sz="1600" dirty="0" smtClean="0"/>
              <a:t> </a:t>
            </a:r>
            <a:r>
              <a:rPr lang="hu-HU" sz="1600" dirty="0" err="1" smtClean="0"/>
              <a:t>namespace</a:t>
            </a:r>
            <a:r>
              <a:rPr lang="hu-HU" sz="1600" dirty="0" smtClean="0"/>
              <a:t> </a:t>
            </a:r>
            <a:r>
              <a:rPr lang="hu-HU" sz="1600" dirty="0" err="1" smtClean="0"/>
              <a:t>cv</a:t>
            </a:r>
            <a:r>
              <a:rPr lang="hu-HU" sz="1600" dirty="0" smtClean="0"/>
              <a:t>;</a:t>
            </a:r>
          </a:p>
          <a:p>
            <a:endParaRPr lang="hu-HU" sz="1600" dirty="0" smtClean="0"/>
          </a:p>
          <a:p>
            <a:r>
              <a:rPr lang="hu-HU" sz="1600" dirty="0" smtClean="0"/>
              <a:t>int main(int </a:t>
            </a:r>
            <a:r>
              <a:rPr lang="hu-HU" sz="1600" dirty="0" err="1" smtClean="0"/>
              <a:t>argc</a:t>
            </a:r>
            <a:r>
              <a:rPr lang="hu-HU" sz="1600" dirty="0" smtClean="0"/>
              <a:t>, </a:t>
            </a:r>
            <a:r>
              <a:rPr lang="hu-HU" sz="1600" dirty="0" err="1" smtClean="0"/>
              <a:t>char</a:t>
            </a:r>
            <a:r>
              <a:rPr lang="hu-HU" sz="1600" dirty="0" smtClean="0"/>
              <a:t>* </a:t>
            </a:r>
            <a:r>
              <a:rPr lang="hu-HU" sz="1600" dirty="0" err="1" smtClean="0"/>
              <a:t>argv</a:t>
            </a:r>
            <a:r>
              <a:rPr lang="hu-HU" sz="1600" dirty="0" smtClean="0"/>
              <a:t>[]){</a:t>
            </a:r>
          </a:p>
          <a:p>
            <a:pPr lvl="1"/>
            <a:r>
              <a:rPr lang="hu-HU" sz="1600" dirty="0" err="1" smtClean="0"/>
              <a:t>VideoCapture</a:t>
            </a:r>
            <a:r>
              <a:rPr lang="hu-HU" sz="1600" dirty="0" smtClean="0"/>
              <a:t> </a:t>
            </a:r>
            <a:r>
              <a:rPr lang="hu-HU" sz="1600" dirty="0" err="1" smtClean="0"/>
              <a:t>capture</a:t>
            </a:r>
            <a:r>
              <a:rPr lang="hu-HU" sz="1600" dirty="0" smtClean="0"/>
              <a:t>;</a:t>
            </a:r>
          </a:p>
          <a:p>
            <a:pPr lvl="1"/>
            <a:r>
              <a:rPr lang="hu-HU" sz="1600" dirty="0" err="1" smtClean="0"/>
              <a:t>if</a:t>
            </a:r>
            <a:r>
              <a:rPr lang="hu-HU" sz="1600" dirty="0" smtClean="0"/>
              <a:t>(</a:t>
            </a:r>
            <a:r>
              <a:rPr lang="hu-HU" sz="1600" dirty="0" err="1" smtClean="0"/>
              <a:t>argc</a:t>
            </a:r>
            <a:r>
              <a:rPr lang="hu-HU" sz="1600" dirty="0" smtClean="0"/>
              <a:t> &lt; 2)</a:t>
            </a:r>
          </a:p>
          <a:p>
            <a:pPr lvl="1"/>
            <a:r>
              <a:rPr lang="en-US" sz="1600" dirty="0" smtClean="0"/>
              <a:t>	</a:t>
            </a:r>
            <a:r>
              <a:rPr lang="hu-HU" sz="1600" dirty="0" err="1" smtClean="0"/>
              <a:t>capture.open</a:t>
            </a:r>
            <a:r>
              <a:rPr lang="hu-HU" sz="1600" smtClean="0"/>
              <a:t>(0); </a:t>
            </a:r>
            <a:endParaRPr lang="hu-HU" sz="1600" dirty="0" smtClean="0"/>
          </a:p>
          <a:p>
            <a:pPr lvl="1"/>
            <a:r>
              <a:rPr lang="en-US" sz="1600" dirty="0" err="1" smtClean="0"/>
              <a:t>e</a:t>
            </a:r>
            <a:r>
              <a:rPr lang="hu-HU" sz="1600" dirty="0" err="1" smtClean="0"/>
              <a:t>lse</a:t>
            </a:r>
            <a:r>
              <a:rPr lang="en-US" sz="1600" dirty="0" smtClean="0"/>
              <a:t> </a:t>
            </a:r>
            <a:r>
              <a:rPr lang="hu-HU" sz="1600" dirty="0" smtClean="0"/>
              <a:t>{</a:t>
            </a:r>
          </a:p>
          <a:p>
            <a:pPr lvl="1"/>
            <a:r>
              <a:rPr lang="en-US" sz="1600" dirty="0" smtClean="0"/>
              <a:t>	</a:t>
            </a:r>
            <a:r>
              <a:rPr lang="hu-HU" sz="1600" dirty="0" err="1" smtClean="0"/>
              <a:t>capture.open</a:t>
            </a:r>
            <a:r>
              <a:rPr lang="hu-HU" sz="1600" dirty="0" smtClean="0"/>
              <a:t>(</a:t>
            </a:r>
            <a:r>
              <a:rPr lang="hu-HU" sz="1600" dirty="0" err="1" smtClean="0"/>
              <a:t>argv</a:t>
            </a:r>
            <a:r>
              <a:rPr lang="hu-HU" sz="1600" dirty="0" smtClean="0"/>
              <a:t>[1]);</a:t>
            </a:r>
          </a:p>
          <a:p>
            <a:pPr lvl="1"/>
            <a:r>
              <a:rPr lang="en-US" sz="1600" dirty="0" smtClean="0"/>
              <a:t>	</a:t>
            </a:r>
            <a:r>
              <a:rPr lang="hu-HU" sz="1600" dirty="0" err="1" smtClean="0"/>
              <a:t>capture.set</a:t>
            </a:r>
            <a:r>
              <a:rPr lang="hu-HU" sz="1600" dirty="0" smtClean="0"/>
              <a:t>(CAP_PROP_FRAME_WIDTH, 640);</a:t>
            </a:r>
          </a:p>
          <a:p>
            <a:pPr lvl="1"/>
            <a:r>
              <a:rPr lang="en-US" sz="1600" dirty="0" smtClean="0"/>
              <a:t>	</a:t>
            </a:r>
            <a:r>
              <a:rPr lang="hu-HU" sz="1600" dirty="0" err="1" smtClean="0"/>
              <a:t>capture.set</a:t>
            </a:r>
            <a:r>
              <a:rPr lang="hu-HU" sz="1600" dirty="0" smtClean="0"/>
              <a:t>(CAP_PROP_FRAME_HEIGHT, 480);</a:t>
            </a:r>
          </a:p>
          <a:p>
            <a:pPr lvl="1"/>
            <a:r>
              <a:rPr lang="hu-HU" sz="1600" dirty="0" smtClean="0"/>
              <a:t>}</a:t>
            </a:r>
          </a:p>
          <a:p>
            <a:pPr lvl="1"/>
            <a:endParaRPr lang="hu-HU" sz="1600" dirty="0" smtClean="0"/>
          </a:p>
          <a:p>
            <a:pPr lvl="1"/>
            <a:r>
              <a:rPr lang="hu-HU" sz="1600" dirty="0" err="1" smtClean="0"/>
              <a:t>namedWindow</a:t>
            </a:r>
            <a:r>
              <a:rPr lang="hu-HU" sz="1600" dirty="0" smtClean="0"/>
              <a:t>("</a:t>
            </a:r>
            <a:r>
              <a:rPr lang="hu-HU" sz="1600" dirty="0" err="1" smtClean="0"/>
              <a:t>PreviewWindow</a:t>
            </a:r>
            <a:r>
              <a:rPr lang="hu-HU" sz="1600" dirty="0" smtClean="0"/>
              <a:t>");</a:t>
            </a:r>
          </a:p>
          <a:p>
            <a:pPr lvl="1"/>
            <a:r>
              <a:rPr lang="hu-HU" sz="1600" dirty="0" err="1" smtClean="0"/>
              <a:t>Mat</a:t>
            </a:r>
            <a:r>
              <a:rPr lang="hu-HU" sz="1600" dirty="0" smtClean="0"/>
              <a:t> </a:t>
            </a:r>
            <a:r>
              <a:rPr lang="hu-HU" sz="1600" dirty="0" err="1" smtClean="0"/>
              <a:t>frame</a:t>
            </a:r>
            <a:r>
              <a:rPr lang="hu-HU" sz="1600" dirty="0" smtClean="0"/>
              <a:t>;</a:t>
            </a:r>
          </a:p>
          <a:p>
            <a:pPr lvl="1"/>
            <a:r>
              <a:rPr lang="hu-HU" sz="1600" dirty="0" err="1" smtClean="0"/>
              <a:t>while</a:t>
            </a:r>
            <a:r>
              <a:rPr lang="hu-HU" sz="1600" dirty="0" smtClean="0"/>
              <a:t>(</a:t>
            </a:r>
            <a:r>
              <a:rPr lang="hu-HU" sz="1600" dirty="0" err="1" smtClean="0"/>
              <a:t>capture.read</a:t>
            </a:r>
            <a:r>
              <a:rPr lang="hu-HU" sz="1600" dirty="0" smtClean="0"/>
              <a:t>(</a:t>
            </a:r>
            <a:r>
              <a:rPr lang="hu-HU" sz="1600" dirty="0" err="1" smtClean="0"/>
              <a:t>frame</a:t>
            </a:r>
            <a:r>
              <a:rPr lang="hu-HU" sz="1600" dirty="0" smtClean="0"/>
              <a:t>))</a:t>
            </a:r>
            <a:r>
              <a:rPr lang="en-US" sz="1600" dirty="0" smtClean="0"/>
              <a:t> </a:t>
            </a:r>
            <a:r>
              <a:rPr lang="hu-HU" sz="1600" dirty="0" smtClean="0"/>
              <a:t>{</a:t>
            </a:r>
          </a:p>
          <a:p>
            <a:pPr lvl="1"/>
            <a:r>
              <a:rPr lang="en-US" sz="1600" dirty="0" smtClean="0"/>
              <a:t>	</a:t>
            </a:r>
            <a:r>
              <a:rPr lang="hu-HU" sz="1600" dirty="0" err="1" smtClean="0"/>
              <a:t>imshow</a:t>
            </a:r>
            <a:r>
              <a:rPr lang="hu-HU" sz="1600" dirty="0" smtClean="0"/>
              <a:t>("</a:t>
            </a:r>
            <a:r>
              <a:rPr lang="hu-HU" sz="1600" dirty="0" err="1" smtClean="0"/>
              <a:t>PreviewWindow</a:t>
            </a:r>
            <a:r>
              <a:rPr lang="hu-HU" sz="1600" dirty="0" smtClean="0"/>
              <a:t>", </a:t>
            </a:r>
            <a:r>
              <a:rPr lang="hu-HU" sz="1600" dirty="0" err="1" smtClean="0"/>
              <a:t>frame</a:t>
            </a:r>
            <a:r>
              <a:rPr lang="hu-HU" sz="1600" dirty="0" smtClean="0"/>
              <a:t>);</a:t>
            </a:r>
          </a:p>
          <a:p>
            <a:pPr lvl="1"/>
            <a:endParaRPr lang="hu-HU" sz="1600" dirty="0" smtClean="0"/>
          </a:p>
          <a:p>
            <a:pPr lvl="1"/>
            <a:r>
              <a:rPr lang="en-US" sz="1600" dirty="0" smtClean="0"/>
              <a:t>	</a:t>
            </a:r>
            <a:r>
              <a:rPr lang="hu-HU" sz="1600" dirty="0" err="1" smtClean="0"/>
              <a:t>char</a:t>
            </a:r>
            <a:r>
              <a:rPr lang="hu-HU" sz="1600" dirty="0" smtClean="0"/>
              <a:t> </a:t>
            </a:r>
            <a:r>
              <a:rPr lang="hu-HU" sz="1600" dirty="0" err="1" smtClean="0"/>
              <a:t>key</a:t>
            </a:r>
            <a:r>
              <a:rPr lang="hu-HU" sz="1600" dirty="0" smtClean="0"/>
              <a:t> = </a:t>
            </a:r>
            <a:r>
              <a:rPr lang="hu-HU" sz="1600" dirty="0" err="1" smtClean="0"/>
              <a:t>static</a:t>
            </a:r>
            <a:r>
              <a:rPr lang="hu-HU" sz="1600" dirty="0" smtClean="0"/>
              <a:t>_</a:t>
            </a:r>
            <a:r>
              <a:rPr lang="hu-HU" sz="1600" dirty="0" err="1" smtClean="0"/>
              <a:t>cast</a:t>
            </a:r>
            <a:r>
              <a:rPr lang="hu-HU" sz="1600" dirty="0" smtClean="0"/>
              <a:t>&lt;</a:t>
            </a:r>
            <a:r>
              <a:rPr lang="hu-HU" sz="1600" dirty="0" err="1" smtClean="0"/>
              <a:t>char</a:t>
            </a:r>
            <a:r>
              <a:rPr lang="hu-HU" sz="1600" dirty="0" smtClean="0"/>
              <a:t>&gt;(</a:t>
            </a:r>
            <a:r>
              <a:rPr lang="hu-HU" sz="1600" dirty="0" err="1" smtClean="0"/>
              <a:t>waitKey</a:t>
            </a:r>
            <a:r>
              <a:rPr lang="hu-HU" sz="1600" dirty="0" smtClean="0"/>
              <a:t>(1));</a:t>
            </a:r>
          </a:p>
          <a:p>
            <a:pPr lvl="1"/>
            <a:r>
              <a:rPr lang="en-US" sz="1600" dirty="0" smtClean="0"/>
              <a:t>	if (key == 27) { </a:t>
            </a:r>
            <a:r>
              <a:rPr lang="en-US" sz="1600" dirty="0" err="1" smtClean="0"/>
              <a:t>printf</a:t>
            </a:r>
            <a:r>
              <a:rPr lang="en-US" sz="1600" dirty="0" smtClean="0"/>
              <a:t>("exit"); break; }</a:t>
            </a:r>
          </a:p>
          <a:p>
            <a:pPr lvl="1"/>
            <a:r>
              <a:rPr lang="hu-HU" sz="1600" dirty="0" smtClean="0"/>
              <a:t>}</a:t>
            </a:r>
          </a:p>
          <a:p>
            <a:r>
              <a:rPr lang="hu-HU" sz="1600" dirty="0" smtClean="0"/>
              <a:t>}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91967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 </a:t>
            </a:r>
            <a:r>
              <a:rPr lang="en-US" dirty="0" err="1" smtClean="0"/>
              <a:t>és</a:t>
            </a:r>
            <a:r>
              <a:rPr lang="en-US" dirty="0" smtClean="0"/>
              <a:t> library </a:t>
            </a:r>
            <a:r>
              <a:rPr lang="en-US" dirty="0" err="1" smtClean="0"/>
              <a:t>könyvtárak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64" y="1613919"/>
            <a:ext cx="7100826" cy="50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</a:t>
            </a:r>
            <a:r>
              <a:rPr lang="en-US" dirty="0" err="1" smtClean="0"/>
              <a:t>fájl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64" y="1613918"/>
            <a:ext cx="7100826" cy="50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6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487" y="199231"/>
            <a:ext cx="2356517" cy="118506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264" y="1613917"/>
            <a:ext cx="7084445" cy="50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 </a:t>
            </a:r>
            <a:r>
              <a:rPr lang="en-US" dirty="0" err="1" smtClean="0"/>
              <a:t>automatikus</a:t>
            </a:r>
            <a:r>
              <a:rPr lang="en-US" dirty="0" smtClean="0"/>
              <a:t> </a:t>
            </a:r>
            <a:r>
              <a:rPr lang="en-US" dirty="0" err="1" smtClean="0"/>
              <a:t>másolása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64" y="1613917"/>
            <a:ext cx="7100826" cy="50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átméretezése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resized</a:t>
            </a:r>
            <a:r>
              <a:rPr lang="hu-HU" dirty="0"/>
              <a:t>;</a:t>
            </a:r>
          </a:p>
          <a:p>
            <a:pPr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while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capture.read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frame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))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hu-HU" dirty="0" err="1" smtClean="0"/>
              <a:t>resize</a:t>
            </a:r>
            <a:r>
              <a:rPr lang="hu-HU" dirty="0" smtClean="0"/>
              <a:t>(</a:t>
            </a:r>
            <a:r>
              <a:rPr lang="hu-HU" dirty="0" err="1" smtClean="0"/>
              <a:t>frame</a:t>
            </a:r>
            <a:r>
              <a:rPr lang="hu-HU" dirty="0" smtClean="0"/>
              <a:t>, </a:t>
            </a:r>
            <a:r>
              <a:rPr lang="hu-HU" dirty="0" err="1" smtClean="0"/>
              <a:t>resized</a:t>
            </a:r>
            <a:r>
              <a:rPr lang="hu-HU" dirty="0" smtClean="0"/>
              <a:t>, </a:t>
            </a:r>
            <a:r>
              <a:rPr lang="hu-HU" dirty="0" err="1" smtClean="0"/>
              <a:t>Size</a:t>
            </a:r>
            <a:r>
              <a:rPr lang="hu-HU" dirty="0" smtClean="0"/>
              <a:t>(640,480));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imshow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("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PreviewWindow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", </a:t>
            </a:r>
            <a:r>
              <a:rPr lang="hu-HU" dirty="0" err="1" smtClean="0"/>
              <a:t>resized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5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Kiterjesztett valóság (emlékeztető)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1"/>
            <a:ext cx="8534400" cy="4525963"/>
          </a:xfrm>
        </p:spPr>
        <p:txBody>
          <a:bodyPr>
            <a:noAutofit/>
          </a:bodyPr>
          <a:lstStyle/>
          <a:p>
            <a:r>
              <a:rPr lang="hu-HU" dirty="0"/>
              <a:t>Detektálás</a:t>
            </a:r>
          </a:p>
          <a:p>
            <a:pPr lvl="1"/>
            <a:r>
              <a:rPr lang="hu-HU" dirty="0" smtClean="0"/>
              <a:t>Látunk-e „ismerős” dolgokat a képen?</a:t>
            </a:r>
          </a:p>
          <a:p>
            <a:r>
              <a:rPr lang="hu-HU" dirty="0"/>
              <a:t>Felismerés</a:t>
            </a:r>
          </a:p>
          <a:p>
            <a:pPr lvl="1"/>
            <a:r>
              <a:rPr lang="hu-HU" dirty="0" smtClean="0"/>
              <a:t>Mit látunk a képen? </a:t>
            </a:r>
          </a:p>
          <a:p>
            <a:r>
              <a:rPr lang="hu-HU" dirty="0"/>
              <a:t>Lokalizáció</a:t>
            </a:r>
          </a:p>
          <a:p>
            <a:pPr lvl="1"/>
            <a:r>
              <a:rPr lang="hu-HU" dirty="0" smtClean="0"/>
              <a:t>Hol van a képen (képtérben) amit látunk?</a:t>
            </a:r>
          </a:p>
          <a:p>
            <a:pPr lvl="1"/>
            <a:r>
              <a:rPr lang="hu-HU" dirty="0" smtClean="0"/>
              <a:t>Hol van a kamerához képest a 3D térben amit látunk?</a:t>
            </a:r>
          </a:p>
          <a:p>
            <a:r>
              <a:rPr lang="hu-HU" dirty="0"/>
              <a:t>A kép kiegészítése </a:t>
            </a:r>
            <a:r>
              <a:rPr lang="hu-HU" dirty="0" err="1"/>
              <a:t>renderelt</a:t>
            </a:r>
            <a:r>
              <a:rPr lang="hu-HU" dirty="0"/>
              <a:t> tartalommal</a:t>
            </a:r>
          </a:p>
        </p:txBody>
      </p:sp>
    </p:spTree>
    <p:extLst>
      <p:ext uri="{BB962C8B-B14F-4D97-AF65-F5344CB8AC3E}">
        <p14:creationId xmlns:p14="http://schemas.microsoft.com/office/powerpoint/2010/main" val="25825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1383</Words>
  <Application>Microsoft Office PowerPoint</Application>
  <PresentationFormat>Szélesvásznú</PresentationFormat>
  <Paragraphs>312</Paragraphs>
  <Slides>23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Office-téma</vt:lpstr>
      <vt:lpstr>OpenCV alapok</vt:lpstr>
      <vt:lpstr>Első c++ OpenCV projekt</vt:lpstr>
      <vt:lpstr>PowerPoint bemutató</vt:lpstr>
      <vt:lpstr>Include és library könyvtárak</vt:lpstr>
      <vt:lpstr>Library fájl</vt:lpstr>
      <vt:lpstr>Debugging</vt:lpstr>
      <vt:lpstr>Exe automatikus másolása</vt:lpstr>
      <vt:lpstr>Video átméretezése</vt:lpstr>
      <vt:lpstr>Kiterjesztett valóság (emlékeztető)</vt:lpstr>
      <vt:lpstr>Hough transzformáció (emlékeztető)</vt:lpstr>
      <vt:lpstr>Egyenesdetektálás: Hough</vt:lpstr>
      <vt:lpstr>Egyenesdetektálás: Hough</vt:lpstr>
      <vt:lpstr>Szakaszdetektálás: Hough</vt:lpstr>
      <vt:lpstr>Marker</vt:lpstr>
      <vt:lpstr>Aruco modul</vt:lpstr>
      <vt:lpstr>Hough kördetektálás</vt:lpstr>
      <vt:lpstr>Színek megkülönböztetése</vt:lpstr>
      <vt:lpstr>HSV színleválasztás</vt:lpstr>
      <vt:lpstr>Hough kördetektálás - problémák</vt:lpstr>
      <vt:lpstr>Kontúr detektálás</vt:lpstr>
      <vt:lpstr>Ellipszis illesztés</vt:lpstr>
      <vt:lpstr>Kép torzítás</vt:lpstr>
      <vt:lpstr>Kép torzítás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Milan</dc:creator>
  <cp:lastModifiedBy>Milan</cp:lastModifiedBy>
  <cp:revision>91</cp:revision>
  <dcterms:created xsi:type="dcterms:W3CDTF">2016-09-28T12:40:01Z</dcterms:created>
  <dcterms:modified xsi:type="dcterms:W3CDTF">2016-10-12T13:54:27Z</dcterms:modified>
</cp:coreProperties>
</file>