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1" r:id="rId6"/>
    <p:sldId id="275" r:id="rId7"/>
    <p:sldId id="260" r:id="rId8"/>
    <p:sldId id="266" r:id="rId9"/>
    <p:sldId id="265" r:id="rId10"/>
    <p:sldId id="267" r:id="rId11"/>
    <p:sldId id="269" r:id="rId12"/>
    <p:sldId id="270" r:id="rId13"/>
    <p:sldId id="271" r:id="rId14"/>
    <p:sldId id="272" r:id="rId15"/>
    <p:sldId id="277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35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7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330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7451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751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479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088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82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97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5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079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3161-56EC-437C-B656-1B97F3D156A9}" type="datetimeFigureOut">
              <a:rPr lang="hu-HU" smtClean="0"/>
              <a:t>2016. 10. 11.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7BCD-D3E3-46DC-B7E2-2C54B1A8A3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1925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OpenCV</a:t>
            </a:r>
            <a:r>
              <a:rPr lang="hu-HU" dirty="0" smtClean="0"/>
              <a:t> alapok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573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Részmátrix, zoom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439025" cy="4351338"/>
          </a:xfrm>
        </p:spPr>
        <p:txBody>
          <a:bodyPr>
            <a:normAutofit fontScale="77500" lnSpcReduction="20000"/>
          </a:bodyPr>
          <a:lstStyle/>
          <a:p>
            <a:r>
              <a:rPr lang="hu-HU" dirty="0" err="1" smtClean="0"/>
              <a:t>subMatrix</a:t>
            </a:r>
            <a:r>
              <a:rPr lang="hu-HU" dirty="0" smtClean="0"/>
              <a:t>: referencia egy meglévő kép egy részére</a:t>
            </a:r>
          </a:p>
          <a:p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err="1" smtClean="0"/>
              <a:t>protected</a:t>
            </a:r>
            <a:r>
              <a:rPr lang="hu-HU" sz="2300" dirty="0" smtClean="0"/>
              <a:t> </a:t>
            </a:r>
            <a:r>
              <a:rPr lang="hu-HU" sz="2300" dirty="0" err="1" smtClean="0"/>
              <a:t>Mat</a:t>
            </a:r>
            <a:r>
              <a:rPr lang="hu-HU" sz="2300" dirty="0" smtClean="0"/>
              <a:t> zoom(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sizeRgba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rows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sizeRgba.height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cols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sizeRgba.width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img.submat</a:t>
            </a:r>
            <a:r>
              <a:rPr lang="hu-HU" sz="2300" dirty="0" smtClean="0"/>
              <a:t>(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       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       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100,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wsize</a:t>
            </a:r>
            <a:r>
              <a:rPr lang="hu-HU" sz="2300" dirty="0" smtClean="0"/>
              <a:t> = </a:t>
            </a:r>
            <a:r>
              <a:rPr lang="hu-HU" sz="2300" dirty="0" err="1" smtClean="0"/>
              <a:t>zoomWindow.size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Imgproc.rectangle</a:t>
            </a:r>
            <a:r>
              <a:rPr lang="hu-HU" sz="2300" dirty="0" smtClean="0"/>
              <a:t>(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,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(1, </a:t>
            </a:r>
            <a:r>
              <a:rPr lang="hu-HU" sz="2300" dirty="0" err="1" smtClean="0"/>
              <a:t>1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</a:t>
            </a:r>
            <a:r>
              <a:rPr lang="hu-HU" sz="2300" dirty="0" err="1" smtClean="0"/>
              <a:t>wsize.width</a:t>
            </a:r>
            <a:r>
              <a:rPr lang="hu-HU" sz="2300" dirty="0" smtClean="0"/>
              <a:t> - 2, </a:t>
            </a:r>
            <a:r>
              <a:rPr lang="hu-HU" sz="2300" dirty="0" err="1" smtClean="0"/>
              <a:t>wsize.height</a:t>
            </a:r>
            <a:r>
              <a:rPr lang="hu-HU" sz="2300" dirty="0" smtClean="0"/>
              <a:t> - </a:t>
            </a:r>
            <a:r>
              <a:rPr lang="hu-HU" sz="2300" dirty="0" err="1" smtClean="0"/>
              <a:t>2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Scalar</a:t>
            </a:r>
            <a:r>
              <a:rPr lang="hu-HU" sz="2300" dirty="0" smtClean="0"/>
              <a:t>(255, 0, </a:t>
            </a:r>
            <a:r>
              <a:rPr lang="hu-HU" sz="2300" dirty="0" err="1" smtClean="0"/>
              <a:t>0</a:t>
            </a:r>
            <a:r>
              <a:rPr lang="hu-HU" sz="2300" dirty="0" smtClean="0"/>
              <a:t>, 255), 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zoomWindow.release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return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}</a:t>
            </a:r>
            <a:endParaRPr lang="hu-HU" sz="23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2" y="466725"/>
            <a:ext cx="3231320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Részmátrix, zoom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81875" cy="4351338"/>
          </a:xfrm>
        </p:spPr>
        <p:txBody>
          <a:bodyPr>
            <a:normAutofit fontScale="70000" lnSpcReduction="20000"/>
          </a:bodyPr>
          <a:lstStyle/>
          <a:p>
            <a:r>
              <a:rPr lang="hu-HU" sz="3300" dirty="0" err="1" smtClean="0"/>
              <a:t>subMatrix</a:t>
            </a:r>
            <a:r>
              <a:rPr lang="hu-HU" sz="3300" dirty="0" smtClean="0"/>
              <a:t>: referencia egy meglévő kép egy részére</a:t>
            </a:r>
          </a:p>
          <a:p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err="1" smtClean="0"/>
              <a:t>protected</a:t>
            </a:r>
            <a:r>
              <a:rPr lang="hu-HU" sz="2300" dirty="0" smtClean="0"/>
              <a:t> </a:t>
            </a:r>
            <a:r>
              <a:rPr lang="hu-HU" sz="2300" dirty="0" err="1" smtClean="0"/>
              <a:t>Mat</a:t>
            </a:r>
            <a:r>
              <a:rPr lang="hu-HU" sz="2300" dirty="0" smtClean="0"/>
              <a:t> zoom(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sizeRgba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rows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sizeRgba.height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cols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sizeRgba.width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img.submat</a:t>
            </a:r>
            <a:r>
              <a:rPr lang="hu-HU" sz="2300" dirty="0" smtClean="0"/>
              <a:t>(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                           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	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100,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wsize</a:t>
            </a:r>
            <a:r>
              <a:rPr lang="hu-HU" sz="2300" dirty="0" smtClean="0"/>
              <a:t> = </a:t>
            </a:r>
            <a:r>
              <a:rPr lang="hu-HU" sz="2300" dirty="0" err="1" smtClean="0"/>
              <a:t>zoomWindow.size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b="1" dirty="0" smtClean="0">
                <a:solidFill>
                  <a:srgbClr val="FF0000"/>
                </a:solidFill>
              </a:rPr>
              <a:t>        </a:t>
            </a:r>
            <a:r>
              <a:rPr lang="hu-HU" sz="2300" b="1" dirty="0" err="1" smtClean="0">
                <a:solidFill>
                  <a:srgbClr val="FF0000"/>
                </a:solidFill>
              </a:rPr>
              <a:t>Imgproc.blur</a:t>
            </a:r>
            <a:r>
              <a:rPr lang="hu-HU" sz="2300" b="1" dirty="0" smtClean="0">
                <a:solidFill>
                  <a:srgbClr val="FF0000"/>
                </a:solidFill>
              </a:rPr>
              <a:t>(</a:t>
            </a:r>
            <a:r>
              <a:rPr lang="hu-HU" sz="2300" b="1" dirty="0" err="1" smtClean="0">
                <a:solidFill>
                  <a:srgbClr val="FF0000"/>
                </a:solidFill>
              </a:rPr>
              <a:t>zoomWindow</a:t>
            </a:r>
            <a:r>
              <a:rPr lang="hu-HU" sz="2300" b="1" dirty="0" smtClean="0">
                <a:solidFill>
                  <a:srgbClr val="FF0000"/>
                </a:solidFill>
              </a:rPr>
              <a:t>, </a:t>
            </a:r>
            <a:r>
              <a:rPr lang="hu-HU" sz="2300" b="1" dirty="0" err="1" smtClean="0">
                <a:solidFill>
                  <a:srgbClr val="FF0000"/>
                </a:solidFill>
              </a:rPr>
              <a:t>zoomWindow</a:t>
            </a:r>
            <a:r>
              <a:rPr lang="hu-HU" sz="2300" b="1" dirty="0" smtClean="0">
                <a:solidFill>
                  <a:srgbClr val="FF0000"/>
                </a:solidFill>
              </a:rPr>
              <a:t>, </a:t>
            </a:r>
            <a:r>
              <a:rPr lang="hu-HU" sz="2300" b="1" dirty="0" err="1" smtClean="0">
                <a:solidFill>
                  <a:srgbClr val="FF0000"/>
                </a:solidFill>
              </a:rPr>
              <a:t>new</a:t>
            </a:r>
            <a:r>
              <a:rPr lang="hu-HU" sz="2300" b="1" dirty="0" smtClean="0">
                <a:solidFill>
                  <a:srgbClr val="FF0000"/>
                </a:solidFill>
              </a:rPr>
              <a:t> </a:t>
            </a:r>
            <a:r>
              <a:rPr lang="hu-HU" sz="2300" b="1" dirty="0" err="1" smtClean="0">
                <a:solidFill>
                  <a:srgbClr val="FF0000"/>
                </a:solidFill>
              </a:rPr>
              <a:t>Size</a:t>
            </a:r>
            <a:r>
              <a:rPr lang="hu-HU" sz="2300" b="1" dirty="0" smtClean="0">
                <a:solidFill>
                  <a:srgbClr val="FF0000"/>
                </a:solidFill>
              </a:rPr>
              <a:t>(20, </a:t>
            </a:r>
            <a:r>
              <a:rPr lang="hu-HU" sz="2300" b="1" dirty="0" err="1" smtClean="0">
                <a:solidFill>
                  <a:srgbClr val="FF0000"/>
                </a:solidFill>
              </a:rPr>
              <a:t>20</a:t>
            </a:r>
            <a:r>
              <a:rPr lang="hu-HU" sz="2300" b="1" dirty="0" smtClean="0">
                <a:solidFill>
                  <a:srgbClr val="FF0000"/>
                </a:solidFill>
              </a:rPr>
              <a:t>));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Imgproc.rectangle</a:t>
            </a:r>
            <a:r>
              <a:rPr lang="hu-HU" sz="2300" dirty="0" smtClean="0"/>
              <a:t>(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,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(1, </a:t>
            </a:r>
            <a:r>
              <a:rPr lang="hu-HU" sz="2300" dirty="0" err="1" smtClean="0"/>
              <a:t>1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       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</a:t>
            </a:r>
            <a:r>
              <a:rPr lang="hu-HU" sz="2300" dirty="0" err="1" smtClean="0"/>
              <a:t>wsize.width</a:t>
            </a:r>
            <a:r>
              <a:rPr lang="hu-HU" sz="2300" dirty="0" smtClean="0"/>
              <a:t> - 2, </a:t>
            </a:r>
            <a:r>
              <a:rPr lang="hu-HU" sz="2300" dirty="0" err="1" smtClean="0"/>
              <a:t>wsize.height</a:t>
            </a:r>
            <a:r>
              <a:rPr lang="hu-HU" sz="2300" dirty="0" smtClean="0"/>
              <a:t> - </a:t>
            </a:r>
            <a:r>
              <a:rPr lang="hu-HU" sz="2300" dirty="0" err="1" smtClean="0"/>
              <a:t>2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Scalar</a:t>
            </a:r>
            <a:r>
              <a:rPr lang="hu-HU" sz="2300" dirty="0" smtClean="0"/>
              <a:t>(255, 0, </a:t>
            </a:r>
            <a:r>
              <a:rPr lang="hu-HU" sz="2300" dirty="0" err="1" smtClean="0"/>
              <a:t>0</a:t>
            </a:r>
            <a:r>
              <a:rPr lang="hu-HU" sz="2300" dirty="0" smtClean="0"/>
              <a:t>, 255), 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zoomWindow.release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return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}</a:t>
            </a:r>
            <a:endParaRPr lang="hu-HU" sz="23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2" y="466725"/>
            <a:ext cx="3231320" cy="58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5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Részmátrix, zoom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381875" cy="4813300"/>
          </a:xfrm>
        </p:spPr>
        <p:txBody>
          <a:bodyPr>
            <a:normAutofit fontScale="70000" lnSpcReduction="20000"/>
          </a:bodyPr>
          <a:lstStyle/>
          <a:p>
            <a:r>
              <a:rPr lang="hu-HU" sz="3300" dirty="0" err="1" smtClean="0"/>
              <a:t>subMatrix</a:t>
            </a:r>
            <a:r>
              <a:rPr lang="hu-HU" sz="3300" dirty="0" smtClean="0"/>
              <a:t>: referencia egy meglévő kép egy részére</a:t>
            </a:r>
          </a:p>
          <a:p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err="1" smtClean="0"/>
              <a:t>protected</a:t>
            </a:r>
            <a:r>
              <a:rPr lang="hu-HU" sz="2300" dirty="0" smtClean="0"/>
              <a:t> </a:t>
            </a:r>
            <a:r>
              <a:rPr lang="hu-HU" sz="2300" dirty="0" err="1" smtClean="0"/>
              <a:t>Mat</a:t>
            </a:r>
            <a:r>
              <a:rPr lang="hu-HU" sz="2300" dirty="0" smtClean="0"/>
              <a:t> zoom(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sizeRgba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rows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sizeRgba.height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int </a:t>
            </a:r>
            <a:r>
              <a:rPr lang="hu-HU" sz="2300" dirty="0" err="1" smtClean="0"/>
              <a:t>cols</a:t>
            </a:r>
            <a:r>
              <a:rPr lang="hu-HU" sz="2300" dirty="0" smtClean="0"/>
              <a:t> = (</a:t>
            </a:r>
            <a:r>
              <a:rPr lang="hu-HU" sz="2300" dirty="0" err="1" smtClean="0"/>
              <a:t>int</a:t>
            </a:r>
            <a:r>
              <a:rPr lang="hu-HU" sz="2300" dirty="0" smtClean="0"/>
              <a:t>) </a:t>
            </a:r>
            <a:r>
              <a:rPr lang="hu-HU" sz="2300" dirty="0" err="1" smtClean="0"/>
              <a:t>sizeRgba.width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Mat</a:t>
            </a:r>
            <a:r>
              <a:rPr lang="hu-HU" sz="2300" dirty="0" smtClean="0"/>
              <a:t> 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 = </a:t>
            </a:r>
            <a:r>
              <a:rPr lang="hu-HU" sz="2300" dirty="0" err="1" smtClean="0"/>
              <a:t>img.submat</a:t>
            </a:r>
            <a:r>
              <a:rPr lang="hu-HU" sz="2300" dirty="0" smtClean="0"/>
              <a:t>(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                           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rows</a:t>
            </a:r>
            <a:r>
              <a:rPr lang="hu-HU" sz="2300" dirty="0" smtClean="0"/>
              <a:t> / 100,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	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2 - 9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100,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2 + 9 * </a:t>
            </a:r>
            <a:r>
              <a:rPr lang="hu-HU" sz="2300" dirty="0" err="1" smtClean="0"/>
              <a:t>cols</a:t>
            </a:r>
            <a:r>
              <a:rPr lang="hu-HU" sz="2300" dirty="0" smtClean="0"/>
              <a:t> / 100);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Size</a:t>
            </a:r>
            <a:r>
              <a:rPr lang="hu-HU" sz="2300" dirty="0" smtClean="0"/>
              <a:t> </a:t>
            </a:r>
            <a:r>
              <a:rPr lang="hu-HU" sz="2300" dirty="0" err="1" smtClean="0"/>
              <a:t>wsize</a:t>
            </a:r>
            <a:r>
              <a:rPr lang="hu-HU" sz="2300" dirty="0" smtClean="0"/>
              <a:t> = </a:t>
            </a:r>
            <a:r>
              <a:rPr lang="hu-HU" sz="2300" dirty="0" err="1" smtClean="0"/>
              <a:t>zoomWindow.size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2300" b="1" dirty="0" smtClean="0">
                <a:solidFill>
                  <a:srgbClr val="FF0000"/>
                </a:solidFill>
              </a:rPr>
              <a:t>        </a:t>
            </a:r>
            <a:r>
              <a:rPr lang="hu-HU" sz="2300" b="1" strike="sngStrike" dirty="0" err="1" smtClean="0"/>
              <a:t>Imgproc.blur</a:t>
            </a:r>
            <a:r>
              <a:rPr lang="hu-HU" sz="2300" b="1" strike="sngStrike" dirty="0" smtClean="0"/>
              <a:t>(</a:t>
            </a:r>
            <a:r>
              <a:rPr lang="hu-HU" sz="2300" b="1" strike="sngStrike" dirty="0" err="1" smtClean="0"/>
              <a:t>zoomWindow</a:t>
            </a:r>
            <a:r>
              <a:rPr lang="hu-HU" sz="2300" b="1" strike="sngStrike" dirty="0" smtClean="0"/>
              <a:t>, </a:t>
            </a:r>
            <a:r>
              <a:rPr lang="hu-HU" sz="2300" b="1" strike="sngStrike" dirty="0" err="1" smtClean="0"/>
              <a:t>zoomWindow</a:t>
            </a:r>
            <a:r>
              <a:rPr lang="hu-HU" sz="2300" b="1" strike="sngStrike" dirty="0" smtClean="0"/>
              <a:t>, </a:t>
            </a:r>
            <a:r>
              <a:rPr lang="hu-HU" sz="2300" b="1" strike="sngStrike" dirty="0" err="1" smtClean="0"/>
              <a:t>new</a:t>
            </a:r>
            <a:r>
              <a:rPr lang="hu-HU" sz="2300" b="1" strike="sngStrike" dirty="0" smtClean="0"/>
              <a:t> </a:t>
            </a:r>
            <a:r>
              <a:rPr lang="hu-HU" sz="2300" b="1" strike="sngStrike" dirty="0" err="1" smtClean="0"/>
              <a:t>Size</a:t>
            </a:r>
            <a:r>
              <a:rPr lang="hu-HU" sz="2300" b="1" strike="sngStrike" dirty="0" smtClean="0"/>
              <a:t>(20, </a:t>
            </a:r>
            <a:r>
              <a:rPr lang="hu-HU" sz="2300" b="1" strike="sngStrike" dirty="0" err="1" smtClean="0"/>
              <a:t>20</a:t>
            </a:r>
            <a:r>
              <a:rPr lang="hu-HU" sz="2300" b="1" strike="sngStrike" dirty="0" smtClean="0"/>
              <a:t>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b="1" dirty="0" smtClean="0">
                <a:solidFill>
                  <a:srgbClr val="FF0000"/>
                </a:solidFill>
              </a:rPr>
              <a:t>        </a:t>
            </a:r>
            <a:r>
              <a:rPr lang="hu-HU" sz="2300" b="1" dirty="0" err="1" smtClean="0">
                <a:solidFill>
                  <a:srgbClr val="FF0000"/>
                </a:solidFill>
              </a:rPr>
              <a:t>Mat</a:t>
            </a:r>
            <a:r>
              <a:rPr lang="hu-HU" sz="2300" b="1" dirty="0" smtClean="0">
                <a:solidFill>
                  <a:srgbClr val="FF0000"/>
                </a:solidFill>
              </a:rPr>
              <a:t> </a:t>
            </a:r>
            <a:r>
              <a:rPr lang="hu-HU" sz="2300" b="1" dirty="0" err="1" smtClean="0">
                <a:solidFill>
                  <a:srgbClr val="FF0000"/>
                </a:solidFill>
              </a:rPr>
              <a:t>zoomCorner</a:t>
            </a:r>
            <a:r>
              <a:rPr lang="hu-HU" sz="2300" b="1" dirty="0" smtClean="0">
                <a:solidFill>
                  <a:srgbClr val="FF0000"/>
                </a:solidFill>
              </a:rPr>
              <a:t> = </a:t>
            </a:r>
            <a:r>
              <a:rPr lang="hu-HU" sz="2300" b="1" dirty="0" err="1" smtClean="0">
                <a:solidFill>
                  <a:srgbClr val="FF0000"/>
                </a:solidFill>
              </a:rPr>
              <a:t>img.submat</a:t>
            </a:r>
            <a:r>
              <a:rPr lang="hu-HU" sz="2300" b="1" dirty="0" smtClean="0">
                <a:solidFill>
                  <a:srgbClr val="FF0000"/>
                </a:solidFill>
              </a:rPr>
              <a:t>(0, </a:t>
            </a:r>
            <a:r>
              <a:rPr lang="hu-HU" sz="2300" b="1" dirty="0" err="1" smtClean="0">
                <a:solidFill>
                  <a:srgbClr val="FF0000"/>
                </a:solidFill>
              </a:rPr>
              <a:t>rows</a:t>
            </a:r>
            <a:r>
              <a:rPr lang="hu-HU" sz="2300" b="1" dirty="0" smtClean="0">
                <a:solidFill>
                  <a:srgbClr val="FF0000"/>
                </a:solidFill>
              </a:rPr>
              <a:t> / 2 - </a:t>
            </a:r>
            <a:r>
              <a:rPr lang="hu-HU" sz="2300" b="1" dirty="0" err="1" smtClean="0">
                <a:solidFill>
                  <a:srgbClr val="FF0000"/>
                </a:solidFill>
              </a:rPr>
              <a:t>rows</a:t>
            </a:r>
            <a:r>
              <a:rPr lang="hu-HU" sz="2300" b="1" dirty="0" smtClean="0">
                <a:solidFill>
                  <a:srgbClr val="FF0000"/>
                </a:solidFill>
              </a:rPr>
              <a:t> / 10, 0, </a:t>
            </a:r>
            <a:r>
              <a:rPr lang="hu-HU" sz="2300" b="1" dirty="0" err="1" smtClean="0">
                <a:solidFill>
                  <a:srgbClr val="FF0000"/>
                </a:solidFill>
              </a:rPr>
              <a:t>cols</a:t>
            </a:r>
            <a:r>
              <a:rPr lang="hu-HU" sz="2300" b="1" dirty="0" smtClean="0">
                <a:solidFill>
                  <a:srgbClr val="FF0000"/>
                </a:solidFill>
              </a:rPr>
              <a:t> / 2 - </a:t>
            </a:r>
            <a:r>
              <a:rPr lang="hu-HU" sz="2300" b="1" dirty="0" err="1" smtClean="0">
                <a:solidFill>
                  <a:srgbClr val="FF0000"/>
                </a:solidFill>
              </a:rPr>
              <a:t>cols</a:t>
            </a:r>
            <a:r>
              <a:rPr lang="hu-HU" sz="2300" b="1" dirty="0" smtClean="0">
                <a:solidFill>
                  <a:srgbClr val="FF0000"/>
                </a:solidFill>
              </a:rPr>
              <a:t> / 10);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b="1" dirty="0" smtClean="0">
                <a:solidFill>
                  <a:srgbClr val="FF0000"/>
                </a:solidFill>
              </a:rPr>
              <a:t>        </a:t>
            </a:r>
            <a:r>
              <a:rPr lang="hu-HU" sz="2300" b="1" dirty="0" err="1" smtClean="0">
                <a:solidFill>
                  <a:srgbClr val="FF0000"/>
                </a:solidFill>
              </a:rPr>
              <a:t>Imgproc.resize</a:t>
            </a:r>
            <a:r>
              <a:rPr lang="hu-HU" sz="2300" b="1" dirty="0" smtClean="0">
                <a:solidFill>
                  <a:srgbClr val="FF0000"/>
                </a:solidFill>
              </a:rPr>
              <a:t>(</a:t>
            </a:r>
            <a:r>
              <a:rPr lang="hu-HU" sz="2300" b="1" dirty="0" err="1" smtClean="0">
                <a:solidFill>
                  <a:srgbClr val="FF0000"/>
                </a:solidFill>
              </a:rPr>
              <a:t>zoomWindow</a:t>
            </a:r>
            <a:r>
              <a:rPr lang="hu-HU" sz="2300" b="1" dirty="0" smtClean="0">
                <a:solidFill>
                  <a:srgbClr val="FF0000"/>
                </a:solidFill>
              </a:rPr>
              <a:t>, </a:t>
            </a:r>
            <a:r>
              <a:rPr lang="hu-HU" sz="2300" b="1" dirty="0" err="1" smtClean="0">
                <a:solidFill>
                  <a:srgbClr val="FF0000"/>
                </a:solidFill>
              </a:rPr>
              <a:t>zoomCorner</a:t>
            </a:r>
            <a:r>
              <a:rPr lang="hu-HU" sz="2300" b="1" dirty="0" smtClean="0">
                <a:solidFill>
                  <a:srgbClr val="FF0000"/>
                </a:solidFill>
              </a:rPr>
              <a:t>, </a:t>
            </a:r>
            <a:r>
              <a:rPr lang="hu-HU" sz="2300" b="1" dirty="0" err="1" smtClean="0">
                <a:solidFill>
                  <a:srgbClr val="FF0000"/>
                </a:solidFill>
              </a:rPr>
              <a:t>zoomCorner.size</a:t>
            </a:r>
            <a:r>
              <a:rPr lang="hu-HU" sz="2300" b="1" dirty="0" smtClean="0">
                <a:solidFill>
                  <a:srgbClr val="FF0000"/>
                </a:solidFill>
              </a:rPr>
              <a:t>());        </a:t>
            </a:r>
          </a:p>
          <a:p>
            <a:pPr marL="0" indent="0">
              <a:spcBef>
                <a:spcPts val="0"/>
              </a:spcBef>
              <a:buNone/>
            </a:pPr>
            <a:endParaRPr lang="hu-HU" sz="2300" b="1" strike="sngStrike" dirty="0" smtClean="0"/>
          </a:p>
          <a:p>
            <a:pPr marL="0" indent="0">
              <a:spcBef>
                <a:spcPts val="0"/>
              </a:spcBef>
              <a:buNone/>
            </a:pPr>
            <a:endParaRPr lang="hu-HU" sz="2300" dirty="0"/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Imgproc.rectangle</a:t>
            </a:r>
            <a:r>
              <a:rPr lang="hu-HU" sz="2300" dirty="0" smtClean="0"/>
              <a:t>(</a:t>
            </a:r>
            <a:r>
              <a:rPr lang="hu-HU" sz="2300" dirty="0" err="1" smtClean="0"/>
              <a:t>zoomWindow</a:t>
            </a:r>
            <a:r>
              <a:rPr lang="hu-HU" sz="2300" dirty="0" smtClean="0"/>
              <a:t>,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(1, </a:t>
            </a:r>
            <a:r>
              <a:rPr lang="hu-HU" sz="2300" dirty="0" err="1" smtClean="0"/>
              <a:t>1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 </a:t>
            </a:r>
            <a:r>
              <a:rPr lang="hu-HU" sz="2300" dirty="0" smtClean="0"/>
              <a:t>                                       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Point</a:t>
            </a:r>
            <a:r>
              <a:rPr lang="hu-HU" sz="2300" dirty="0" smtClean="0"/>
              <a:t>(</a:t>
            </a:r>
            <a:r>
              <a:rPr lang="hu-HU" sz="2300" dirty="0" err="1" smtClean="0"/>
              <a:t>wsize.width</a:t>
            </a:r>
            <a:r>
              <a:rPr lang="hu-HU" sz="2300" dirty="0" smtClean="0"/>
              <a:t> - 2, </a:t>
            </a:r>
            <a:r>
              <a:rPr lang="hu-HU" sz="2300" dirty="0" err="1" smtClean="0"/>
              <a:t>wsize.height</a:t>
            </a:r>
            <a:r>
              <a:rPr lang="hu-HU" sz="2300" dirty="0" smtClean="0"/>
              <a:t> - </a:t>
            </a:r>
            <a:r>
              <a:rPr lang="hu-HU" sz="2300" dirty="0" err="1" smtClean="0"/>
              <a:t>2</a:t>
            </a:r>
            <a:r>
              <a:rPr lang="hu-HU" sz="2300" dirty="0" smtClean="0"/>
              <a:t>),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/>
              <a:t>	</a:t>
            </a:r>
            <a:r>
              <a:rPr lang="hu-HU" sz="2300" dirty="0" smtClean="0"/>
              <a:t>	</a:t>
            </a:r>
            <a:r>
              <a:rPr lang="hu-HU" sz="2300" dirty="0" err="1" smtClean="0"/>
              <a:t>new</a:t>
            </a:r>
            <a:r>
              <a:rPr lang="hu-HU" sz="2300" dirty="0" smtClean="0"/>
              <a:t> </a:t>
            </a:r>
            <a:r>
              <a:rPr lang="hu-HU" sz="2300" dirty="0" err="1" smtClean="0"/>
              <a:t>Scalar</a:t>
            </a:r>
            <a:r>
              <a:rPr lang="hu-HU" sz="2300" dirty="0" smtClean="0"/>
              <a:t>(255, 0, </a:t>
            </a:r>
            <a:r>
              <a:rPr lang="hu-HU" sz="2300" dirty="0" err="1" smtClean="0"/>
              <a:t>0</a:t>
            </a:r>
            <a:r>
              <a:rPr lang="hu-HU" sz="2300" dirty="0" smtClean="0"/>
              <a:t>, 255), 2);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zoomWindow.release</a:t>
            </a:r>
            <a:r>
              <a:rPr lang="hu-HU" sz="2300" dirty="0" smtClean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        </a:t>
            </a:r>
            <a:r>
              <a:rPr lang="hu-HU" sz="2300" dirty="0" err="1" smtClean="0"/>
              <a:t>return</a:t>
            </a:r>
            <a:r>
              <a:rPr lang="hu-HU" sz="2300" dirty="0" smtClean="0"/>
              <a:t> </a:t>
            </a:r>
            <a:r>
              <a:rPr lang="hu-HU" sz="2300" dirty="0" err="1" smtClean="0"/>
              <a:t>img</a:t>
            </a:r>
            <a:r>
              <a:rPr lang="hu-HU" sz="2300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2300" dirty="0" smtClean="0"/>
              <a:t>}</a:t>
            </a:r>
            <a:endParaRPr lang="hu-HU" sz="23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2" y="466726"/>
            <a:ext cx="3231320" cy="5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0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Stilizáció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Photo.detailEnhance</a:t>
            </a:r>
            <a:r>
              <a:rPr lang="hu-HU" dirty="0" smtClean="0"/>
              <a:t>(</a:t>
            </a:r>
            <a:r>
              <a:rPr lang="hu-HU" dirty="0" err="1" smtClean="0"/>
              <a:t>img</a:t>
            </a:r>
            <a:r>
              <a:rPr lang="hu-HU" dirty="0" smtClean="0"/>
              <a:t>,</a:t>
            </a:r>
            <a:r>
              <a:rPr lang="hu-HU" dirty="0" err="1" smtClean="0"/>
              <a:t>result</a:t>
            </a:r>
            <a:r>
              <a:rPr lang="hu-HU" dirty="0" smtClean="0"/>
              <a:t>);</a:t>
            </a:r>
          </a:p>
          <a:p>
            <a:pPr marL="0" indent="0">
              <a:buNone/>
            </a:pPr>
            <a:r>
              <a:rPr lang="hu-HU" dirty="0" err="1" smtClean="0"/>
              <a:t>Photo.stylization</a:t>
            </a:r>
            <a:r>
              <a:rPr lang="hu-HU" dirty="0" smtClean="0"/>
              <a:t>(</a:t>
            </a:r>
            <a:r>
              <a:rPr lang="hu-HU" dirty="0" err="1" smtClean="0"/>
              <a:t>img</a:t>
            </a:r>
            <a:r>
              <a:rPr lang="hu-HU" dirty="0" smtClean="0"/>
              <a:t>,</a:t>
            </a:r>
            <a:r>
              <a:rPr lang="hu-HU" dirty="0" err="1" smtClean="0"/>
              <a:t>result</a:t>
            </a:r>
            <a:r>
              <a:rPr lang="hu-HU" dirty="0" smtClean="0"/>
              <a:t>);</a:t>
            </a:r>
          </a:p>
          <a:p>
            <a:pPr marL="0" indent="0">
              <a:buNone/>
            </a:pPr>
            <a:r>
              <a:rPr lang="hu-HU" dirty="0" err="1" smtClean="0"/>
              <a:t>Photo.edgePreservingFilter</a:t>
            </a:r>
            <a:r>
              <a:rPr lang="hu-HU" dirty="0" smtClean="0"/>
              <a:t>(</a:t>
            </a:r>
            <a:r>
              <a:rPr lang="hu-HU" dirty="0" err="1" smtClean="0"/>
              <a:t>img</a:t>
            </a:r>
            <a:r>
              <a:rPr lang="hu-HU" dirty="0" smtClean="0"/>
              <a:t>,</a:t>
            </a:r>
            <a:r>
              <a:rPr lang="hu-HU" dirty="0" err="1" smtClean="0"/>
              <a:t>result</a:t>
            </a:r>
            <a:r>
              <a:rPr lang="hu-HU" dirty="0" smtClean="0"/>
              <a:t>);</a:t>
            </a:r>
          </a:p>
          <a:p>
            <a:pPr marL="0" indent="0">
              <a:buNone/>
            </a:pPr>
            <a:r>
              <a:rPr lang="hu-HU" dirty="0" err="1" smtClean="0"/>
              <a:t>Photo.pencilSketch</a:t>
            </a:r>
            <a:r>
              <a:rPr lang="hu-HU" dirty="0" smtClean="0"/>
              <a:t>(</a:t>
            </a:r>
            <a:r>
              <a:rPr lang="hu-HU" dirty="0" err="1" smtClean="0"/>
              <a:t>img</a:t>
            </a:r>
            <a:r>
              <a:rPr lang="hu-HU" dirty="0" smtClean="0"/>
              <a:t>,</a:t>
            </a:r>
            <a:r>
              <a:rPr lang="hu-HU" dirty="0" err="1" smtClean="0"/>
              <a:t>result</a:t>
            </a:r>
            <a:r>
              <a:rPr lang="hu-HU" dirty="0" smtClean="0"/>
              <a:t>,result2);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3" y="466727"/>
            <a:ext cx="3231320" cy="584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3" y="466727"/>
            <a:ext cx="3162569" cy="58248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Közvetlen pixel elérés: </a:t>
            </a:r>
            <a:r>
              <a:rPr lang="hu-HU" dirty="0" err="1" smtClean="0"/>
              <a:t>ge</a:t>
            </a:r>
            <a:r>
              <a:rPr lang="hu-HU" dirty="0" err="1" smtClean="0"/>
              <a:t>t</a:t>
            </a:r>
            <a:r>
              <a:rPr lang="hu-HU" dirty="0" smtClean="0"/>
              <a:t>/</a:t>
            </a:r>
            <a:r>
              <a:rPr lang="hu-HU" dirty="0" err="1" smtClean="0"/>
              <a:t>put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290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protected</a:t>
            </a:r>
            <a:r>
              <a:rPr lang="hu-HU" dirty="0"/>
              <a:t> 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clamp</a:t>
            </a:r>
            <a:r>
              <a:rPr lang="hu-HU" dirty="0"/>
              <a:t>(</a:t>
            </a:r>
            <a:r>
              <a:rPr lang="hu-HU" dirty="0" err="1"/>
              <a:t>Mat</a:t>
            </a:r>
            <a:r>
              <a:rPr lang="hu-HU" dirty="0"/>
              <a:t> </a:t>
            </a:r>
            <a:r>
              <a:rPr lang="hu-HU" dirty="0" err="1"/>
              <a:t>img</a:t>
            </a:r>
            <a:r>
              <a:rPr lang="hu-HU" dirty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int </a:t>
            </a:r>
            <a:r>
              <a:rPr lang="hu-HU" dirty="0" err="1"/>
              <a:t>nPixels</a:t>
            </a:r>
            <a:r>
              <a:rPr lang="hu-HU" dirty="0"/>
              <a:t> = (int)</a:t>
            </a:r>
            <a:r>
              <a:rPr lang="hu-HU" dirty="0" err="1"/>
              <a:t>img.total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int </a:t>
            </a:r>
            <a:r>
              <a:rPr lang="hu-HU" dirty="0" err="1"/>
              <a:t>nChannels</a:t>
            </a:r>
            <a:r>
              <a:rPr lang="hu-HU" dirty="0"/>
              <a:t> = </a:t>
            </a:r>
            <a:r>
              <a:rPr lang="hu-HU" dirty="0" err="1"/>
              <a:t>img.channels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int </a:t>
            </a:r>
            <a:r>
              <a:rPr lang="hu-HU" dirty="0" err="1"/>
              <a:t>size</a:t>
            </a:r>
            <a:r>
              <a:rPr lang="hu-HU" dirty="0"/>
              <a:t> = </a:t>
            </a:r>
            <a:r>
              <a:rPr lang="hu-HU" dirty="0" err="1"/>
              <a:t>nPixels</a:t>
            </a:r>
            <a:r>
              <a:rPr lang="hu-HU" dirty="0"/>
              <a:t> * </a:t>
            </a:r>
            <a:r>
              <a:rPr lang="hu-HU" dirty="0" err="1"/>
              <a:t>nChannels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byte[] </a:t>
            </a:r>
            <a:r>
              <a:rPr lang="hu-HU" dirty="0" err="1"/>
              <a:t>buff</a:t>
            </a:r>
            <a:r>
              <a:rPr lang="hu-HU" dirty="0"/>
              <a:t> = </a:t>
            </a:r>
            <a:r>
              <a:rPr lang="hu-HU" dirty="0" err="1"/>
              <a:t>new</a:t>
            </a:r>
            <a:r>
              <a:rPr lang="hu-HU" dirty="0"/>
              <a:t> byte[</a:t>
            </a:r>
            <a:r>
              <a:rPr lang="hu-HU" dirty="0" err="1"/>
              <a:t>size</a:t>
            </a:r>
            <a:r>
              <a:rPr lang="hu-HU" dirty="0" smtClean="0"/>
              <a:t>];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</a:t>
            </a:r>
            <a:r>
              <a:rPr lang="hu-HU" dirty="0" smtClean="0"/>
              <a:t>       // </a:t>
            </a:r>
            <a:r>
              <a:rPr lang="hu-HU" dirty="0" err="1"/>
              <a:t>buff</a:t>
            </a:r>
            <a:r>
              <a:rPr lang="hu-HU" dirty="0"/>
              <a:t> mérete mondja meg, </a:t>
            </a:r>
            <a:r>
              <a:rPr lang="hu-HU" dirty="0" smtClean="0"/>
              <a:t>hogy hány pixelt másolunk le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b="1" dirty="0" err="1"/>
              <a:t>img.get</a:t>
            </a:r>
            <a:r>
              <a:rPr lang="hu-HU" b="1" dirty="0"/>
              <a:t>(0, 0, </a:t>
            </a:r>
            <a:r>
              <a:rPr lang="hu-HU" b="1" dirty="0" err="1"/>
              <a:t>buff</a:t>
            </a:r>
            <a:r>
              <a:rPr lang="hu-HU" b="1" dirty="0" smtClean="0"/>
              <a:t>); </a:t>
            </a:r>
            <a:endParaRPr lang="hu-HU" b="1" dirty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err="1"/>
              <a:t>for</a:t>
            </a:r>
            <a:r>
              <a:rPr lang="hu-HU" dirty="0"/>
              <a:t>(int i = 0; i &lt; </a:t>
            </a:r>
            <a:r>
              <a:rPr lang="hu-HU" dirty="0" err="1"/>
              <a:t>nPixels</a:t>
            </a:r>
            <a:r>
              <a:rPr lang="hu-HU" dirty="0"/>
              <a:t>; i++)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</a:t>
            </a:r>
            <a:r>
              <a:rPr lang="hu-HU" dirty="0" err="1"/>
              <a:t>for</a:t>
            </a:r>
            <a:r>
              <a:rPr lang="hu-HU" dirty="0"/>
              <a:t> (int c = 0; c &lt; </a:t>
            </a:r>
            <a:r>
              <a:rPr lang="hu-HU" dirty="0" err="1"/>
              <a:t>nChannels</a:t>
            </a:r>
            <a:r>
              <a:rPr lang="hu-HU" dirty="0"/>
              <a:t>; c++)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   int </a:t>
            </a:r>
            <a:r>
              <a:rPr lang="hu-HU" dirty="0" err="1"/>
              <a:t>idx</a:t>
            </a:r>
            <a:r>
              <a:rPr lang="hu-HU" dirty="0"/>
              <a:t> = i*</a:t>
            </a:r>
            <a:r>
              <a:rPr lang="hu-HU" dirty="0" err="1"/>
              <a:t>nChannels</a:t>
            </a:r>
            <a:r>
              <a:rPr lang="hu-HU" dirty="0"/>
              <a:t> + c</a:t>
            </a:r>
            <a:r>
              <a:rPr lang="hu-HU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if</a:t>
            </a:r>
            <a:r>
              <a:rPr lang="hu-HU" dirty="0" smtClean="0"/>
              <a:t> (</a:t>
            </a:r>
            <a:r>
              <a:rPr lang="hu-HU" dirty="0" err="1" smtClean="0"/>
              <a:t>buff</a:t>
            </a:r>
            <a:r>
              <a:rPr lang="hu-HU" dirty="0" smtClean="0"/>
              <a:t>[</a:t>
            </a:r>
            <a:r>
              <a:rPr lang="hu-HU" dirty="0" err="1" smtClean="0"/>
              <a:t>idx</a:t>
            </a:r>
            <a:r>
              <a:rPr lang="hu-HU" dirty="0" smtClean="0"/>
              <a:t>] &gt; (byte)100)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    </a:t>
            </a:r>
            <a:r>
              <a:rPr lang="hu-HU" dirty="0" err="1"/>
              <a:t>buff</a:t>
            </a:r>
            <a:r>
              <a:rPr lang="hu-HU" dirty="0"/>
              <a:t>[</a:t>
            </a:r>
            <a:r>
              <a:rPr lang="hu-HU" dirty="0" err="1"/>
              <a:t>idx</a:t>
            </a:r>
            <a:r>
              <a:rPr lang="hu-HU" dirty="0"/>
              <a:t>]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}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// </a:t>
            </a:r>
            <a:r>
              <a:rPr lang="hu-HU" dirty="0" err="1"/>
              <a:t>buff</a:t>
            </a:r>
            <a:r>
              <a:rPr lang="hu-HU" dirty="0"/>
              <a:t> mérete mondja meg, hogy hány pixelt </a:t>
            </a:r>
            <a:r>
              <a:rPr lang="hu-HU" dirty="0" smtClean="0"/>
              <a:t>írunk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b="1" dirty="0" err="1"/>
              <a:t>img.put</a:t>
            </a:r>
            <a:r>
              <a:rPr lang="hu-HU" b="1" dirty="0"/>
              <a:t>(0, 0, </a:t>
            </a:r>
            <a:r>
              <a:rPr lang="hu-HU" b="1" dirty="0" err="1"/>
              <a:t>buff</a:t>
            </a:r>
            <a:r>
              <a:rPr lang="hu-HU" b="1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</a:t>
            </a:r>
            <a:r>
              <a:rPr lang="hu-HU" dirty="0" err="1"/>
              <a:t>return</a:t>
            </a:r>
            <a:r>
              <a:rPr lang="hu-HU" dirty="0"/>
              <a:t> </a:t>
            </a:r>
            <a:r>
              <a:rPr lang="hu-HU" dirty="0" err="1"/>
              <a:t>img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97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Konvolúció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29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 smtClean="0"/>
              <a:t>protected</a:t>
            </a:r>
            <a:r>
              <a:rPr lang="hu-HU" dirty="0" smtClean="0"/>
              <a:t>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laplace</a:t>
            </a:r>
            <a:r>
              <a:rPr lang="hu-HU" dirty="0" smtClean="0"/>
              <a:t>(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img</a:t>
            </a:r>
            <a:r>
              <a:rPr lang="hu-HU" dirty="0" smtClean="0"/>
              <a:t>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Mat</a:t>
            </a:r>
            <a:r>
              <a:rPr lang="hu-HU" dirty="0" smtClean="0"/>
              <a:t> kernel =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Mat</a:t>
            </a:r>
            <a:r>
              <a:rPr lang="hu-HU" dirty="0" smtClean="0"/>
              <a:t>(3,</a:t>
            </a:r>
            <a:r>
              <a:rPr lang="hu-HU" dirty="0" err="1" smtClean="0"/>
              <a:t>3</a:t>
            </a:r>
            <a:r>
              <a:rPr lang="hu-HU" dirty="0" smtClean="0"/>
              <a:t>, </a:t>
            </a:r>
            <a:r>
              <a:rPr lang="hu-HU" dirty="0" err="1" smtClean="0"/>
              <a:t>CvType.CV</a:t>
            </a:r>
            <a:r>
              <a:rPr lang="hu-HU" dirty="0" smtClean="0"/>
              <a:t>_32F){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(0,</a:t>
            </a:r>
            <a:r>
              <a:rPr lang="hu-HU" dirty="0" err="1" smtClean="0"/>
              <a:t>0</a:t>
            </a:r>
            <a:r>
              <a:rPr lang="hu-HU" dirty="0" smtClean="0"/>
              <a:t>, 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(0,1, </a:t>
            </a:r>
            <a:r>
              <a:rPr lang="hu-HU" dirty="0" err="1" smtClean="0"/>
              <a:t>1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(0,2, 0);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(1,0, 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(1,</a:t>
            </a:r>
            <a:r>
              <a:rPr lang="hu-HU" dirty="0" err="1" smtClean="0"/>
              <a:t>1</a:t>
            </a:r>
            <a:r>
              <a:rPr lang="hu-HU" dirty="0" smtClean="0"/>
              <a:t>,-4);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(1,2, 1);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(2,0, </a:t>
            </a:r>
            <a:r>
              <a:rPr lang="hu-HU" dirty="0" err="1" smtClean="0"/>
              <a:t>0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(2,1, </a:t>
            </a:r>
            <a:r>
              <a:rPr lang="hu-HU" dirty="0" err="1" smtClean="0"/>
              <a:t>1</a:t>
            </a:r>
            <a:r>
              <a:rPr lang="hu-HU" dirty="0" smtClean="0"/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    </a:t>
            </a:r>
            <a:r>
              <a:rPr lang="hu-HU" dirty="0" err="1" smtClean="0"/>
              <a:t>put</a:t>
            </a:r>
            <a:r>
              <a:rPr lang="hu-HU" dirty="0" smtClean="0"/>
              <a:t>(2,</a:t>
            </a:r>
            <a:r>
              <a:rPr lang="hu-HU" dirty="0" err="1" smtClean="0"/>
              <a:t>2</a:t>
            </a:r>
            <a:r>
              <a:rPr lang="hu-HU" dirty="0" smtClean="0"/>
              <a:t>, 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Imgproc.filter2D(</a:t>
            </a:r>
            <a:r>
              <a:rPr lang="hu-HU" dirty="0" err="1" smtClean="0"/>
              <a:t>img</a:t>
            </a:r>
            <a:r>
              <a:rPr lang="hu-HU" dirty="0" smtClean="0"/>
              <a:t>, </a:t>
            </a:r>
            <a:r>
              <a:rPr lang="hu-HU" dirty="0" err="1" smtClean="0"/>
              <a:t>result</a:t>
            </a:r>
            <a:r>
              <a:rPr lang="hu-HU" dirty="0" smtClean="0"/>
              <a:t>, </a:t>
            </a:r>
            <a:r>
              <a:rPr lang="hu-HU" dirty="0" err="1" smtClean="0"/>
              <a:t>img.depth</a:t>
            </a:r>
            <a:r>
              <a:rPr lang="hu-HU" dirty="0" smtClean="0"/>
              <a:t>(), kernel);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}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3" y="466727"/>
            <a:ext cx="3231320" cy="58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64" y="650790"/>
            <a:ext cx="2987613" cy="54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45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Importok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err="1" smtClean="0"/>
              <a:t>Core</a:t>
            </a:r>
            <a:r>
              <a:rPr lang="hu-HU" dirty="0"/>
              <a:t> </a:t>
            </a:r>
            <a:r>
              <a:rPr lang="hu-HU" dirty="0" smtClean="0"/>
              <a:t>és </a:t>
            </a:r>
            <a:r>
              <a:rPr lang="hu-HU" dirty="0" err="1" smtClean="0"/>
              <a:t>imgproc</a:t>
            </a:r>
            <a:r>
              <a:rPr lang="hu-HU" dirty="0" smtClean="0"/>
              <a:t> a leggyakrabban használt modulok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org.opencv.core.CvType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org.opencv.core.Mat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org.opencv.core.Point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org.opencv.core.Scalar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org.opencv.core.Size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org.opencv.imgproc.Imgproc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import </a:t>
            </a:r>
            <a:r>
              <a:rPr lang="hu-HU" dirty="0" err="1" smtClean="0"/>
              <a:t>org.opencv.photo.Photo</a:t>
            </a:r>
            <a:r>
              <a:rPr lang="hu-HU" dirty="0" smtClean="0"/>
              <a:t>;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305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err="1" smtClean="0"/>
              <a:t>MainActivity.java</a:t>
            </a: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enum</a:t>
            </a:r>
            <a:r>
              <a:rPr lang="hu-HU" dirty="0" smtClean="0"/>
              <a:t> </a:t>
            </a:r>
            <a:r>
              <a:rPr lang="hu-HU" dirty="0" err="1" smtClean="0"/>
              <a:t>ViewMode</a:t>
            </a:r>
            <a:r>
              <a:rPr lang="hu-HU" dirty="0" smtClean="0"/>
              <a:t> {</a:t>
            </a:r>
          </a:p>
          <a:p>
            <a:pPr marL="0" indent="0">
              <a:buNone/>
            </a:pPr>
            <a:r>
              <a:rPr lang="hu-HU" dirty="0" smtClean="0"/>
              <a:t>        NORMAL, GRAYSCALE // ide fogunk felvenni újabb módokat</a:t>
            </a:r>
          </a:p>
          <a:p>
            <a:pPr marL="0" indent="0">
              <a:buNone/>
            </a:pPr>
            <a:r>
              <a:rPr lang="hu-HU" dirty="0" smtClean="0"/>
              <a:t>    }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ViewMode</a:t>
            </a:r>
            <a:r>
              <a:rPr lang="hu-HU" dirty="0" smtClean="0"/>
              <a:t>             </a:t>
            </a:r>
            <a:r>
              <a:rPr lang="hu-HU" dirty="0" err="1" smtClean="0"/>
              <a:t>viewMode</a:t>
            </a:r>
            <a:r>
              <a:rPr lang="hu-HU" dirty="0" smtClean="0"/>
              <a:t>           = </a:t>
            </a:r>
            <a:r>
              <a:rPr lang="hu-HU" dirty="0" err="1" smtClean="0"/>
              <a:t>ViewMode.NORMAL</a:t>
            </a:r>
            <a:r>
              <a:rPr lang="hu-HU" dirty="0" smtClean="0"/>
              <a:t>; // az aktuális megjelenítési mód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MenuItem</a:t>
            </a:r>
            <a:r>
              <a:rPr lang="hu-HU" dirty="0" smtClean="0"/>
              <a:t>             </a:t>
            </a:r>
            <a:r>
              <a:rPr lang="hu-HU" dirty="0" err="1" smtClean="0"/>
              <a:t>mItemViewNormal</a:t>
            </a:r>
            <a:r>
              <a:rPr lang="hu-HU" dirty="0" smtClean="0"/>
              <a:t>    = null;</a:t>
            </a:r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MenuItem</a:t>
            </a:r>
            <a:r>
              <a:rPr lang="hu-HU" dirty="0" smtClean="0"/>
              <a:t>             </a:t>
            </a:r>
            <a:r>
              <a:rPr lang="hu-HU" dirty="0" err="1" smtClean="0"/>
              <a:t>mItemViewGrayscale</a:t>
            </a:r>
            <a:r>
              <a:rPr lang="hu-HU" dirty="0" smtClean="0"/>
              <a:t> = null;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// ide jönnek majd később új menü bejegyzések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   </a:t>
            </a:r>
            <a:r>
              <a:rPr lang="hu-HU" dirty="0" err="1" smtClean="0"/>
              <a:t>private</a:t>
            </a:r>
            <a:r>
              <a:rPr lang="hu-HU" dirty="0" smtClean="0"/>
              <a:t>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= null; // ebbe kerülnek a kiszámolt képek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5929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Menü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4413738" cy="4805835"/>
          </a:xfrm>
        </p:spPr>
        <p:txBody>
          <a:bodyPr>
            <a:normAutofit fontScale="92500" lnSpcReduction="10000"/>
          </a:bodyPr>
          <a:lstStyle/>
          <a:p>
            <a:r>
              <a:rPr lang="hu-HU" sz="1900" dirty="0" err="1" smtClean="0"/>
              <a:t>MainActivity.java</a:t>
            </a:r>
            <a:endParaRPr lang="hu-HU" sz="1900" dirty="0" smtClean="0"/>
          </a:p>
          <a:p>
            <a:pPr marL="0" indent="0">
              <a:buNone/>
            </a:pPr>
            <a:endParaRPr lang="hu-HU" sz="11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hu-HU" sz="1200" dirty="0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ublic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void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onCameraViewStarted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width,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int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height)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/>
              <a:t>        result = new Mat();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   }</a:t>
            </a:r>
            <a:endParaRPr lang="hu-HU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/>
              <a:t> </a:t>
            </a:r>
            <a:r>
              <a:rPr lang="hu-HU" sz="1200" dirty="0" smtClean="0"/>
              <a:t>   @</a:t>
            </a:r>
            <a:r>
              <a:rPr lang="hu-HU" sz="1200" dirty="0" err="1" smtClean="0"/>
              <a:t>Override</a:t>
            </a:r>
            <a:endParaRPr lang="hu-HU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</a:t>
            </a:r>
            <a:r>
              <a:rPr lang="hu-HU" sz="1200" dirty="0" err="1" smtClean="0"/>
              <a:t>public</a:t>
            </a:r>
            <a:r>
              <a:rPr lang="hu-HU" sz="1200" dirty="0" smtClean="0"/>
              <a:t> </a:t>
            </a:r>
            <a:r>
              <a:rPr lang="hu-HU" sz="1200" dirty="0" err="1" smtClean="0"/>
              <a:t>boolean</a:t>
            </a:r>
            <a:r>
              <a:rPr lang="hu-HU" sz="1200" dirty="0" smtClean="0"/>
              <a:t> </a:t>
            </a:r>
            <a:r>
              <a:rPr lang="hu-HU" sz="1200" dirty="0" err="1" smtClean="0"/>
              <a:t>onCreateOptionsMenu</a:t>
            </a:r>
            <a:r>
              <a:rPr lang="hu-HU" sz="1200" dirty="0" smtClean="0"/>
              <a:t>(</a:t>
            </a:r>
            <a:r>
              <a:rPr lang="hu-HU" sz="1200" dirty="0" err="1" smtClean="0"/>
              <a:t>Menu</a:t>
            </a:r>
            <a:r>
              <a:rPr lang="hu-HU" sz="1200" dirty="0" smtClean="0"/>
              <a:t> </a:t>
            </a:r>
            <a:r>
              <a:rPr lang="hu-HU" sz="1200" dirty="0" err="1" smtClean="0"/>
              <a:t>menu</a:t>
            </a:r>
            <a:r>
              <a:rPr lang="hu-HU" sz="1200" dirty="0" smtClean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</a:t>
            </a:r>
            <a:r>
              <a:rPr lang="hu-HU" sz="1200" dirty="0" err="1" smtClean="0"/>
              <a:t>mItemViewNormal</a:t>
            </a:r>
            <a:r>
              <a:rPr lang="hu-HU" sz="1200" dirty="0" smtClean="0"/>
              <a:t> = </a:t>
            </a:r>
            <a:r>
              <a:rPr lang="hu-HU" sz="1200" dirty="0" err="1" smtClean="0"/>
              <a:t>menu.add</a:t>
            </a:r>
            <a:r>
              <a:rPr lang="hu-HU" sz="1200" dirty="0" smtClean="0"/>
              <a:t>("</a:t>
            </a:r>
            <a:r>
              <a:rPr lang="hu-HU" sz="1200" dirty="0" err="1" smtClean="0"/>
              <a:t>Normal</a:t>
            </a:r>
            <a:r>
              <a:rPr lang="hu-HU" sz="1200" dirty="0" smtClean="0"/>
              <a:t>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</a:t>
            </a:r>
            <a:r>
              <a:rPr lang="hu-HU" sz="1200" dirty="0" err="1" smtClean="0"/>
              <a:t>mItemViewGrayscale</a:t>
            </a:r>
            <a:r>
              <a:rPr lang="hu-HU" sz="1200" dirty="0" smtClean="0"/>
              <a:t> = </a:t>
            </a:r>
            <a:r>
              <a:rPr lang="hu-HU" sz="1200" dirty="0" err="1" smtClean="0"/>
              <a:t>menu.add</a:t>
            </a:r>
            <a:r>
              <a:rPr lang="hu-HU" sz="1200" dirty="0" smtClean="0"/>
              <a:t>("</a:t>
            </a:r>
            <a:r>
              <a:rPr lang="hu-HU" sz="1200" dirty="0" err="1" smtClean="0"/>
              <a:t>Grayscale</a:t>
            </a:r>
            <a:r>
              <a:rPr lang="hu-HU" sz="1200" dirty="0" smtClean="0"/>
              <a:t>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</a:t>
            </a:r>
            <a:r>
              <a:rPr lang="hu-HU" sz="1200" dirty="0" err="1" smtClean="0"/>
              <a:t>return</a:t>
            </a:r>
            <a:r>
              <a:rPr lang="hu-HU" sz="1200" dirty="0" smtClean="0"/>
              <a:t> </a:t>
            </a:r>
            <a:r>
              <a:rPr lang="hu-HU" sz="1200" dirty="0" err="1" smtClean="0"/>
              <a:t>super.onCreateOptionsMenu</a:t>
            </a:r>
            <a:r>
              <a:rPr lang="hu-HU" sz="1200" dirty="0" smtClean="0"/>
              <a:t>(</a:t>
            </a:r>
            <a:r>
              <a:rPr lang="hu-HU" sz="1200" dirty="0" err="1" smtClean="0"/>
              <a:t>menu</a:t>
            </a:r>
            <a:r>
              <a:rPr lang="hu-HU" sz="1200" dirty="0" smtClean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@</a:t>
            </a:r>
            <a:r>
              <a:rPr lang="hu-HU" sz="1200" dirty="0" err="1" smtClean="0"/>
              <a:t>Override</a:t>
            </a:r>
            <a:endParaRPr lang="hu-HU" sz="12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</a:t>
            </a:r>
            <a:r>
              <a:rPr lang="hu-HU" sz="1200" dirty="0" err="1" smtClean="0"/>
              <a:t>public</a:t>
            </a:r>
            <a:r>
              <a:rPr lang="hu-HU" sz="1200" dirty="0" smtClean="0"/>
              <a:t> </a:t>
            </a:r>
            <a:r>
              <a:rPr lang="hu-HU" sz="1200" dirty="0" err="1" smtClean="0"/>
              <a:t>boolean</a:t>
            </a:r>
            <a:r>
              <a:rPr lang="hu-HU" sz="1200" dirty="0" smtClean="0"/>
              <a:t> </a:t>
            </a:r>
            <a:r>
              <a:rPr lang="hu-HU" sz="1200" dirty="0" err="1" smtClean="0"/>
              <a:t>onOptionsItemSelected</a:t>
            </a:r>
            <a:r>
              <a:rPr lang="hu-HU" sz="1200" dirty="0" smtClean="0"/>
              <a:t>(</a:t>
            </a:r>
            <a:r>
              <a:rPr lang="hu-HU" sz="1200" dirty="0" err="1" smtClean="0"/>
              <a:t>MenuItem</a:t>
            </a:r>
            <a:r>
              <a:rPr lang="hu-HU" sz="1200" dirty="0" smtClean="0"/>
              <a:t> </a:t>
            </a:r>
            <a:r>
              <a:rPr lang="hu-HU" sz="1200" dirty="0" err="1" smtClean="0"/>
              <a:t>item</a:t>
            </a:r>
            <a:r>
              <a:rPr lang="hu-HU" sz="1200" dirty="0" smtClean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 </a:t>
            </a:r>
            <a:r>
              <a:rPr lang="hu-HU" sz="1200" dirty="0" err="1" smtClean="0"/>
              <a:t>if</a:t>
            </a:r>
            <a:r>
              <a:rPr lang="hu-HU" sz="1200" dirty="0" smtClean="0"/>
              <a:t> (</a:t>
            </a:r>
            <a:r>
              <a:rPr lang="hu-HU" sz="1200" dirty="0" err="1" smtClean="0"/>
              <a:t>item</a:t>
            </a:r>
            <a:r>
              <a:rPr lang="hu-HU" sz="1200" dirty="0" smtClean="0"/>
              <a:t> == </a:t>
            </a:r>
            <a:r>
              <a:rPr lang="hu-HU" sz="1200" dirty="0" err="1" smtClean="0"/>
              <a:t>mItemViewNormal</a:t>
            </a:r>
            <a:r>
              <a:rPr lang="hu-HU" sz="1200" dirty="0" smtClean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    </a:t>
            </a:r>
            <a:r>
              <a:rPr lang="hu-HU" sz="1200" dirty="0" err="1" smtClean="0"/>
              <a:t>viewMode</a:t>
            </a:r>
            <a:r>
              <a:rPr lang="hu-HU" sz="1200" dirty="0" smtClean="0"/>
              <a:t> = </a:t>
            </a:r>
            <a:r>
              <a:rPr lang="hu-HU" sz="1200" dirty="0" err="1" smtClean="0"/>
              <a:t>ViewMode.NORMAL</a:t>
            </a:r>
            <a:r>
              <a:rPr lang="hu-HU" sz="12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</a:t>
            </a:r>
            <a:r>
              <a:rPr lang="hu-HU" sz="1200" dirty="0" err="1" smtClean="0"/>
              <a:t>else</a:t>
            </a:r>
            <a:r>
              <a:rPr lang="hu-HU" sz="1200" dirty="0" smtClean="0"/>
              <a:t> </a:t>
            </a:r>
            <a:r>
              <a:rPr lang="hu-HU" sz="1200" dirty="0" err="1" smtClean="0"/>
              <a:t>if</a:t>
            </a:r>
            <a:r>
              <a:rPr lang="hu-HU" sz="1200" dirty="0" smtClean="0"/>
              <a:t> (</a:t>
            </a:r>
            <a:r>
              <a:rPr lang="hu-HU" sz="1200" dirty="0" err="1" smtClean="0"/>
              <a:t>item</a:t>
            </a:r>
            <a:r>
              <a:rPr lang="hu-HU" sz="1200" dirty="0" smtClean="0"/>
              <a:t> == </a:t>
            </a:r>
            <a:r>
              <a:rPr lang="hu-HU" sz="1200" dirty="0" err="1" smtClean="0"/>
              <a:t>mItemViewGrayscale</a:t>
            </a:r>
            <a:r>
              <a:rPr lang="hu-HU" sz="1200" dirty="0" smtClean="0"/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    </a:t>
            </a:r>
            <a:r>
              <a:rPr lang="hu-HU" sz="1200" dirty="0" err="1" smtClean="0"/>
              <a:t>viewMode</a:t>
            </a:r>
            <a:r>
              <a:rPr lang="hu-HU" sz="1200" dirty="0" smtClean="0"/>
              <a:t> = </a:t>
            </a:r>
            <a:r>
              <a:rPr lang="hu-HU" sz="1200" dirty="0" err="1" smtClean="0"/>
              <a:t>ViewMode.GRAYSCALE</a:t>
            </a:r>
            <a:r>
              <a:rPr lang="hu-HU" sz="12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    </a:t>
            </a:r>
            <a:r>
              <a:rPr lang="hu-HU" sz="1200" dirty="0" err="1" smtClean="0"/>
              <a:t>return</a:t>
            </a:r>
            <a:r>
              <a:rPr lang="hu-HU" sz="1200" dirty="0" smtClean="0"/>
              <a:t> </a:t>
            </a:r>
            <a:r>
              <a:rPr lang="hu-HU" sz="1200" dirty="0" err="1" smtClean="0"/>
              <a:t>true</a:t>
            </a:r>
            <a:r>
              <a:rPr lang="hu-HU" sz="12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200" dirty="0" smtClean="0"/>
              <a:t>    }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691557" y="1825624"/>
            <a:ext cx="5843951" cy="4805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/>
              <a:t>Megjegyzés: az újabb készülékeken nem feltétlenül van menü gomb, így ez a fajta menü nem mindig támogatott</a:t>
            </a:r>
          </a:p>
          <a:p>
            <a:r>
              <a:rPr lang="hu-HU" sz="1600" dirty="0" smtClean="0"/>
              <a:t>Opciók:</a:t>
            </a:r>
          </a:p>
          <a:p>
            <a:pPr lvl="1"/>
            <a:r>
              <a:rPr lang="hu-HU" sz="1200" dirty="0" smtClean="0"/>
              <a:t>Mégis engedélyezzük a beállításoknál </a:t>
            </a:r>
          </a:p>
          <a:p>
            <a:pPr marL="457200" lvl="1" indent="0">
              <a:buNone/>
            </a:pPr>
            <a:r>
              <a:rPr lang="hu-HU" sz="1200" dirty="0" smtClean="0"/>
              <a:t>      (res/AndroidManifest.xml – </a:t>
            </a:r>
            <a:r>
              <a:rPr lang="hu-HU" sz="1200" dirty="0" err="1" smtClean="0"/>
              <a:t>android:theme</a:t>
            </a:r>
            <a:r>
              <a:rPr lang="hu-HU" sz="1200" dirty="0" smtClean="0"/>
              <a:t>)</a:t>
            </a:r>
          </a:p>
          <a:p>
            <a:pPr lvl="1"/>
            <a:r>
              <a:rPr lang="hu-HU" sz="1200" dirty="0" smtClean="0"/>
              <a:t>Használjuk az </a:t>
            </a:r>
            <a:r>
              <a:rPr lang="hu-HU" sz="1200" dirty="0"/>
              <a:t>A</a:t>
            </a:r>
            <a:r>
              <a:rPr lang="hu-HU" sz="1200" dirty="0" smtClean="0"/>
              <a:t>ctionBar-t</a:t>
            </a:r>
          </a:p>
          <a:p>
            <a:pPr marL="457200" lvl="1" indent="0">
              <a:buNone/>
            </a:pPr>
            <a:r>
              <a:rPr lang="hu-HU" sz="1200" dirty="0"/>
              <a:t> </a:t>
            </a:r>
            <a:r>
              <a:rPr lang="hu-HU" sz="1200" dirty="0" smtClean="0"/>
              <a:t>     </a:t>
            </a:r>
            <a:r>
              <a:rPr lang="hu-HU" sz="1200" dirty="0" err="1" smtClean="0"/>
              <a:t>mItemViewNormal.setShowAsAction</a:t>
            </a:r>
            <a:r>
              <a:rPr lang="hu-HU" sz="1200" dirty="0" smtClean="0"/>
              <a:t>(</a:t>
            </a:r>
            <a:r>
              <a:rPr lang="hu-HU" sz="1200" dirty="0" err="1" smtClean="0"/>
              <a:t>MenuItem.SHOW_AS_ACTION_ALWAYS</a:t>
            </a:r>
            <a:r>
              <a:rPr lang="hu-HU" sz="1200" dirty="0"/>
              <a:t>);</a:t>
            </a:r>
            <a:endParaRPr lang="hu-HU" sz="1200" dirty="0" smtClean="0"/>
          </a:p>
        </p:txBody>
      </p:sp>
    </p:spTree>
    <p:extLst>
      <p:ext uri="{BB962C8B-B14F-4D97-AF65-F5344CB8AC3E}">
        <p14:creationId xmlns:p14="http://schemas.microsoft.com/office/powerpoint/2010/main" val="168977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Menü - alternatíva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 fontScale="77500" lnSpcReduction="20000"/>
          </a:bodyPr>
          <a:lstStyle/>
          <a:p>
            <a:r>
              <a:rPr lang="hu-HU" sz="2400" dirty="0" smtClean="0"/>
              <a:t>Létrehozhatunk menüt </a:t>
            </a:r>
            <a:r>
              <a:rPr lang="hu-HU" sz="2400" dirty="0" err="1" smtClean="0"/>
              <a:t>xml-ből</a:t>
            </a:r>
            <a:r>
              <a:rPr lang="hu-HU" sz="2400" dirty="0" smtClean="0"/>
              <a:t> is: res/</a:t>
            </a:r>
            <a:r>
              <a:rPr lang="hu-HU" sz="2400" dirty="0" err="1" smtClean="0"/>
              <a:t>menu</a:t>
            </a:r>
            <a:r>
              <a:rPr lang="hu-HU" sz="2400" dirty="0" smtClean="0"/>
              <a:t>/</a:t>
            </a:r>
            <a:r>
              <a:rPr lang="hu-HU" sz="2400" dirty="0" smtClean="0">
                <a:solidFill>
                  <a:srgbClr val="0070C0"/>
                </a:solidFill>
              </a:rPr>
              <a:t>foo</a:t>
            </a:r>
            <a:r>
              <a:rPr lang="hu-HU" sz="2400" dirty="0" smtClean="0"/>
              <a:t>.xml</a:t>
            </a:r>
            <a:endParaRPr lang="hu-HU" sz="1600" dirty="0" smtClean="0"/>
          </a:p>
          <a:p>
            <a:pPr marL="0" indent="0">
              <a:buNone/>
            </a:pPr>
            <a:r>
              <a:rPr lang="en-US" sz="1600" dirty="0" smtClean="0"/>
              <a:t>&lt;</a:t>
            </a:r>
            <a:r>
              <a:rPr lang="en-US" sz="1600" dirty="0"/>
              <a:t>menu </a:t>
            </a:r>
            <a:r>
              <a:rPr lang="en-US" sz="1600" dirty="0" err="1"/>
              <a:t>xmlns:android</a:t>
            </a:r>
            <a:r>
              <a:rPr lang="en-US" sz="1600" dirty="0"/>
              <a:t>="http://schemas.android.com/</a:t>
            </a:r>
            <a:r>
              <a:rPr lang="en-US" sz="1600" dirty="0" err="1"/>
              <a:t>apk</a:t>
            </a:r>
            <a:r>
              <a:rPr lang="en-US" sz="1600" dirty="0"/>
              <a:t>/res/android" 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&lt;item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android:id</a:t>
            </a:r>
            <a:r>
              <a:rPr lang="en-US" sz="1600" dirty="0"/>
              <a:t>="@+</a:t>
            </a:r>
            <a:r>
              <a:rPr lang="en-US" sz="1600" dirty="0" smtClean="0"/>
              <a:t>id/</a:t>
            </a:r>
            <a:r>
              <a:rPr lang="en-US" sz="1600" dirty="0" smtClean="0">
                <a:solidFill>
                  <a:srgbClr val="FFC000"/>
                </a:solidFill>
              </a:rPr>
              <a:t>action_</a:t>
            </a:r>
            <a:r>
              <a:rPr lang="hu-HU" sz="1600" dirty="0" err="1" smtClean="0">
                <a:solidFill>
                  <a:srgbClr val="FFC000"/>
                </a:solidFill>
              </a:rPr>
              <a:t>mymenu</a:t>
            </a:r>
            <a:r>
              <a:rPr lang="en-US" sz="1600" dirty="0" smtClean="0"/>
              <a:t>"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android:orderInCategory</a:t>
            </a:r>
            <a:r>
              <a:rPr lang="en-US" sz="1600" dirty="0"/>
              <a:t>="100"</a:t>
            </a:r>
          </a:p>
          <a:p>
            <a:pPr marL="0" indent="0">
              <a:buNone/>
            </a:pPr>
            <a:r>
              <a:rPr lang="en-US" sz="1600" dirty="0"/>
              <a:t>        </a:t>
            </a:r>
            <a:r>
              <a:rPr lang="en-US" sz="1600" dirty="0" err="1"/>
              <a:t>android:title</a:t>
            </a:r>
            <a:r>
              <a:rPr lang="en-US" sz="1600" dirty="0" smtClean="0"/>
              <a:t>="</a:t>
            </a:r>
            <a:r>
              <a:rPr lang="hu-HU" sz="1600" dirty="0" err="1" smtClean="0"/>
              <a:t>MyMenu</a:t>
            </a:r>
            <a:r>
              <a:rPr lang="en-US" sz="1600" dirty="0" smtClean="0"/>
              <a:t>" /&gt;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&lt;/menu</a:t>
            </a:r>
            <a:r>
              <a:rPr lang="en-US" sz="1600" dirty="0" smtClean="0"/>
              <a:t>&gt;</a:t>
            </a:r>
            <a:endParaRPr lang="hu-HU" sz="1600" dirty="0" smtClean="0"/>
          </a:p>
          <a:p>
            <a:pPr marL="0" indent="0">
              <a:buNone/>
            </a:pPr>
            <a:endParaRPr lang="hu-HU" sz="1600" dirty="0" smtClean="0"/>
          </a:p>
          <a:p>
            <a:r>
              <a:rPr lang="hu-HU" sz="2500" dirty="0" smtClean="0"/>
              <a:t>Használat: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public </a:t>
            </a:r>
            <a:r>
              <a:rPr lang="en-US" sz="1600" dirty="0" err="1"/>
              <a:t>boolean</a:t>
            </a:r>
            <a:r>
              <a:rPr lang="en-US" sz="1600" dirty="0"/>
              <a:t> </a:t>
            </a:r>
            <a:r>
              <a:rPr lang="en-US" sz="1600" dirty="0" err="1"/>
              <a:t>onCreateOptionsMenu</a:t>
            </a:r>
            <a:r>
              <a:rPr lang="en-US" sz="1600" dirty="0"/>
              <a:t>(Menu menu)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err="1" smtClean="0"/>
              <a:t>getMenuInflater</a:t>
            </a:r>
            <a:r>
              <a:rPr lang="en-US" sz="1600" dirty="0"/>
              <a:t>().</a:t>
            </a:r>
            <a:r>
              <a:rPr lang="en-US" sz="1600" dirty="0" smtClean="0"/>
              <a:t>inflate(</a:t>
            </a:r>
            <a:r>
              <a:rPr lang="en-US" sz="1600" dirty="0" err="1" smtClean="0"/>
              <a:t>R.menu</a:t>
            </a:r>
            <a:r>
              <a:rPr lang="hu-HU" sz="1600" dirty="0" smtClean="0"/>
              <a:t>.</a:t>
            </a:r>
            <a:r>
              <a:rPr lang="hu-HU" sz="1600" dirty="0" err="1" smtClean="0">
                <a:solidFill>
                  <a:srgbClr val="0070C0"/>
                </a:solidFill>
              </a:rPr>
              <a:t>foo</a:t>
            </a:r>
            <a:r>
              <a:rPr lang="en-US" sz="1600" dirty="0" smtClean="0"/>
              <a:t>, </a:t>
            </a:r>
            <a:r>
              <a:rPr lang="en-US" sz="1600" dirty="0"/>
              <a:t>menu);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return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@Override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public </a:t>
            </a:r>
            <a:r>
              <a:rPr lang="en-US" sz="1600" dirty="0" err="1"/>
              <a:t>boolean</a:t>
            </a:r>
            <a:r>
              <a:rPr lang="en-US" sz="1600" dirty="0"/>
              <a:t> </a:t>
            </a:r>
            <a:r>
              <a:rPr lang="en-US" sz="1600" dirty="0" err="1"/>
              <a:t>onOptionsItemSelected</a:t>
            </a:r>
            <a:r>
              <a:rPr lang="en-US" sz="1600" dirty="0"/>
              <a:t>(</a:t>
            </a:r>
            <a:r>
              <a:rPr lang="en-US" sz="1600" dirty="0" err="1"/>
              <a:t>MenuItem</a:t>
            </a:r>
            <a:r>
              <a:rPr lang="en-US" sz="1600" dirty="0"/>
              <a:t> item)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   </a:t>
            </a:r>
            <a:r>
              <a:rPr lang="en-US" sz="1600" dirty="0" err="1"/>
              <a:t>int</a:t>
            </a:r>
            <a:r>
              <a:rPr lang="en-US" sz="1600" dirty="0"/>
              <a:t> id = </a:t>
            </a:r>
            <a:r>
              <a:rPr lang="en-US" sz="1600" dirty="0" err="1"/>
              <a:t>item.getItemId</a:t>
            </a:r>
            <a:r>
              <a:rPr lang="en-US" sz="16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dirty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r>
              <a:rPr lang="en-US" sz="1600" dirty="0" smtClean="0"/>
              <a:t>if(id </a:t>
            </a:r>
            <a:r>
              <a:rPr lang="en-US" sz="1600" dirty="0"/>
              <a:t>== </a:t>
            </a:r>
            <a:r>
              <a:rPr lang="en-US" sz="1600" dirty="0" err="1" smtClean="0"/>
              <a:t>R.id.</a:t>
            </a:r>
            <a:r>
              <a:rPr lang="en-US" sz="1600" dirty="0" err="1" smtClean="0">
                <a:solidFill>
                  <a:srgbClr val="FFC000"/>
                </a:solidFill>
              </a:rPr>
              <a:t>action</a:t>
            </a:r>
            <a:r>
              <a:rPr lang="en-US" sz="1600" dirty="0" smtClean="0">
                <a:solidFill>
                  <a:srgbClr val="FFC000"/>
                </a:solidFill>
              </a:rPr>
              <a:t>_</a:t>
            </a:r>
            <a:r>
              <a:rPr lang="hu-HU" sz="1600" dirty="0" err="1" smtClean="0">
                <a:solidFill>
                  <a:srgbClr val="FFC000"/>
                </a:solidFill>
              </a:rPr>
              <a:t>mymenu</a:t>
            </a:r>
            <a:r>
              <a:rPr lang="en-US" sz="1600" dirty="0" smtClean="0"/>
              <a:t>)</a:t>
            </a:r>
            <a:r>
              <a:rPr lang="hu-HU" sz="1600" dirty="0" smtClean="0"/>
              <a:t> </a:t>
            </a:r>
            <a:r>
              <a:rPr lang="en-US" sz="1600" dirty="0" smtClean="0"/>
              <a:t>{</a:t>
            </a:r>
            <a:endParaRPr lang="hu-HU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   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 smtClean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600" dirty="0"/>
              <a:t>}</a:t>
            </a:r>
            <a:endParaRPr lang="en-US" sz="1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33" y="503726"/>
            <a:ext cx="28670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6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Megjelenítési mód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1800" dirty="0" err="1" smtClean="0"/>
              <a:t>MainActivity.java</a:t>
            </a:r>
            <a:endParaRPr lang="hu-H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</a:t>
            </a:r>
            <a:endParaRPr lang="hu-H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16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  </a:t>
            </a:r>
            <a:r>
              <a:rPr lang="hu-HU" sz="1600" dirty="0" err="1" smtClean="0">
                <a:solidFill>
                  <a:schemeClr val="bg1">
                    <a:lumMod val="75000"/>
                  </a:schemeClr>
                </a:solidFill>
              </a:rPr>
              <a:t>public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bg1">
                    <a:lumMod val="75000"/>
                  </a:schemeClr>
                </a:solidFill>
              </a:rPr>
              <a:t>Mat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bg1">
                    <a:lumMod val="75000"/>
                  </a:schemeClr>
                </a:solidFill>
              </a:rPr>
              <a:t>onCameraFrame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hu-HU" sz="1600" dirty="0" err="1" smtClean="0">
                <a:solidFill>
                  <a:schemeClr val="bg1">
                    <a:lumMod val="75000"/>
                  </a:schemeClr>
                </a:solidFill>
              </a:rPr>
              <a:t>CvCameraViewFrame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600" dirty="0" err="1" smtClean="0">
                <a:solidFill>
                  <a:schemeClr val="bg1">
                    <a:lumMod val="75000"/>
                  </a:schemeClr>
                </a:solidFill>
              </a:rPr>
              <a:t>inputFrame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     </a:t>
            </a:r>
            <a:r>
              <a:rPr lang="hu-HU" sz="1600" strike="sngStrike" dirty="0" err="1" smtClean="0">
                <a:solidFill>
                  <a:schemeClr val="bg1">
                    <a:lumMod val="75000"/>
                  </a:schemeClr>
                </a:solidFill>
              </a:rPr>
              <a:t>return</a:t>
            </a:r>
            <a:r>
              <a:rPr lang="hu-HU" sz="1600" strike="sngStrik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600" strike="sngStrike" dirty="0" err="1" smtClean="0">
                <a:solidFill>
                  <a:schemeClr val="bg1">
                    <a:lumMod val="75000"/>
                  </a:schemeClr>
                </a:solidFill>
              </a:rPr>
              <a:t>inputFrame.rgba</a:t>
            </a:r>
            <a:r>
              <a:rPr lang="hu-HU" sz="1600" strike="sngStrike" dirty="0" smtClean="0">
                <a:solidFill>
                  <a:schemeClr val="bg1">
                    <a:lumMod val="75000"/>
                  </a:schemeClr>
                </a:solidFill>
              </a:rPr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</a:t>
            </a:r>
            <a:r>
              <a:rPr lang="hu-HU" sz="1600" dirty="0" err="1" smtClean="0"/>
              <a:t>Mat</a:t>
            </a:r>
            <a:r>
              <a:rPr lang="hu-HU" sz="1600" dirty="0" smtClean="0"/>
              <a:t> </a:t>
            </a:r>
            <a:r>
              <a:rPr lang="hu-HU" sz="1600" dirty="0" err="1" smtClean="0"/>
              <a:t>inputMat</a:t>
            </a:r>
            <a:r>
              <a:rPr lang="hu-HU" sz="1600" dirty="0" smtClean="0"/>
              <a:t> = </a:t>
            </a:r>
            <a:r>
              <a:rPr lang="hu-HU" sz="1600" dirty="0" err="1" smtClean="0"/>
              <a:t>inputFrame.rgba</a:t>
            </a:r>
            <a:r>
              <a:rPr lang="hu-HU" sz="1600" dirty="0" smtClean="0"/>
              <a:t>();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</a:t>
            </a:r>
            <a:r>
              <a:rPr lang="hu-HU" sz="1600" dirty="0" err="1" smtClean="0"/>
              <a:t>switch</a:t>
            </a:r>
            <a:r>
              <a:rPr lang="hu-HU" sz="1600" dirty="0" smtClean="0"/>
              <a:t> (</a:t>
            </a:r>
            <a:r>
              <a:rPr lang="hu-HU" sz="1600" dirty="0" err="1" smtClean="0"/>
              <a:t>viewMode</a:t>
            </a:r>
            <a:r>
              <a:rPr lang="hu-HU" sz="1600" dirty="0" smtClean="0"/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    </a:t>
            </a:r>
            <a:r>
              <a:rPr lang="hu-HU" sz="1600" dirty="0" err="1" smtClean="0"/>
              <a:t>case</a:t>
            </a:r>
            <a:r>
              <a:rPr lang="hu-HU" sz="1600" dirty="0" smtClean="0"/>
              <a:t> NORMAL: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        </a:t>
            </a:r>
            <a:r>
              <a:rPr lang="hu-HU" sz="1600" dirty="0" err="1" smtClean="0"/>
              <a:t>return</a:t>
            </a:r>
            <a:r>
              <a:rPr lang="hu-HU" sz="1600" dirty="0" smtClean="0"/>
              <a:t> </a:t>
            </a:r>
            <a:r>
              <a:rPr lang="hu-HU" sz="1600" dirty="0" err="1" smtClean="0"/>
              <a:t>inputMat</a:t>
            </a:r>
            <a:r>
              <a:rPr lang="hu-HU" sz="16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    </a:t>
            </a:r>
            <a:r>
              <a:rPr lang="hu-HU" sz="1600" dirty="0" err="1" smtClean="0"/>
              <a:t>case</a:t>
            </a:r>
            <a:r>
              <a:rPr lang="hu-HU" sz="1600" dirty="0" smtClean="0"/>
              <a:t> GRAYSCALE: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        </a:t>
            </a:r>
            <a:r>
              <a:rPr lang="hu-HU" sz="1600" dirty="0" err="1" smtClean="0"/>
              <a:t>return</a:t>
            </a:r>
            <a:r>
              <a:rPr lang="hu-HU" sz="1600" dirty="0" smtClean="0"/>
              <a:t> </a:t>
            </a:r>
            <a:r>
              <a:rPr lang="hu-HU" sz="1600" dirty="0" err="1" smtClean="0"/>
              <a:t>toGrayscale</a:t>
            </a:r>
            <a:r>
              <a:rPr lang="hu-HU" sz="1600" dirty="0" smtClean="0"/>
              <a:t>(</a:t>
            </a:r>
            <a:r>
              <a:rPr lang="hu-HU" sz="1600" dirty="0" err="1" smtClean="0"/>
              <a:t>inputMat</a:t>
            </a:r>
            <a:r>
              <a:rPr lang="hu-HU" sz="1600" dirty="0" smtClean="0"/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/>
              <a:t>        </a:t>
            </a:r>
            <a:r>
              <a:rPr lang="hu-HU" sz="1600" dirty="0" err="1" smtClean="0"/>
              <a:t>return</a:t>
            </a:r>
            <a:r>
              <a:rPr lang="hu-HU" sz="1600" dirty="0" smtClean="0"/>
              <a:t> </a:t>
            </a:r>
            <a:r>
              <a:rPr lang="hu-HU" sz="1600" dirty="0" err="1" smtClean="0"/>
              <a:t>inputMat</a:t>
            </a:r>
            <a:r>
              <a:rPr lang="hu-HU" sz="1600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  }</a:t>
            </a:r>
            <a:endParaRPr lang="hu-HU" sz="10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60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Szürkeárnyalatos konverzió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err="1" smtClean="0"/>
              <a:t>protected</a:t>
            </a:r>
            <a:r>
              <a:rPr lang="hu-HU" sz="1800" dirty="0" smtClean="0"/>
              <a:t> </a:t>
            </a:r>
            <a:r>
              <a:rPr lang="hu-HU" sz="1800" dirty="0" err="1" smtClean="0"/>
              <a:t>Mat</a:t>
            </a:r>
            <a:r>
              <a:rPr lang="hu-HU" sz="1800" dirty="0" smtClean="0"/>
              <a:t> </a:t>
            </a:r>
            <a:r>
              <a:rPr lang="hu-HU" sz="1800" dirty="0" err="1" smtClean="0"/>
              <a:t>toGrayscale</a:t>
            </a:r>
            <a:r>
              <a:rPr lang="hu-HU" sz="1800" dirty="0" smtClean="0"/>
              <a:t>(</a:t>
            </a:r>
            <a:r>
              <a:rPr lang="hu-HU" sz="1800" dirty="0" err="1" smtClean="0"/>
              <a:t>Mat</a:t>
            </a:r>
            <a:r>
              <a:rPr lang="hu-HU" sz="1800" dirty="0" smtClean="0"/>
              <a:t> </a:t>
            </a:r>
            <a:r>
              <a:rPr lang="hu-HU" sz="1800" dirty="0" err="1" smtClean="0"/>
              <a:t>img</a:t>
            </a:r>
            <a:r>
              <a:rPr lang="hu-HU" sz="1800" dirty="0" smtClean="0"/>
              <a:t>) {</a:t>
            </a:r>
          </a:p>
          <a:p>
            <a:pPr marL="0" indent="0">
              <a:buNone/>
            </a:pPr>
            <a:r>
              <a:rPr lang="hu-HU" sz="1800" dirty="0" smtClean="0"/>
              <a:t>        </a:t>
            </a:r>
            <a:r>
              <a:rPr lang="hu-HU" sz="1800" dirty="0" err="1" smtClean="0"/>
              <a:t>Imgproc.cvtColor</a:t>
            </a:r>
            <a:r>
              <a:rPr lang="hu-HU" sz="1800" dirty="0" smtClean="0"/>
              <a:t>(</a:t>
            </a:r>
            <a:r>
              <a:rPr lang="hu-HU" sz="1800" dirty="0" err="1" smtClean="0"/>
              <a:t>img</a:t>
            </a:r>
            <a:r>
              <a:rPr lang="hu-HU" sz="1800" dirty="0" smtClean="0"/>
              <a:t>, </a:t>
            </a:r>
            <a:r>
              <a:rPr lang="hu-HU" sz="1800" dirty="0" err="1" smtClean="0"/>
              <a:t>result</a:t>
            </a:r>
            <a:r>
              <a:rPr lang="hu-HU" sz="1800" dirty="0" smtClean="0"/>
              <a:t>, </a:t>
            </a:r>
            <a:r>
              <a:rPr lang="hu-HU" sz="1800" dirty="0" err="1" smtClean="0"/>
              <a:t>Imgproc.COLOR</a:t>
            </a:r>
            <a:r>
              <a:rPr lang="hu-HU" sz="1800" dirty="0" smtClean="0"/>
              <a:t>_RGB2GRAY);</a:t>
            </a:r>
          </a:p>
          <a:p>
            <a:pPr marL="0" indent="0">
              <a:buNone/>
            </a:pPr>
            <a:r>
              <a:rPr lang="hu-HU" sz="1800" dirty="0" smtClean="0"/>
              <a:t>        </a:t>
            </a:r>
            <a:r>
              <a:rPr lang="hu-HU" sz="1800" dirty="0" err="1" smtClean="0"/>
              <a:t>return</a:t>
            </a:r>
            <a:r>
              <a:rPr lang="hu-HU" sz="1800" dirty="0" smtClean="0"/>
              <a:t> </a:t>
            </a:r>
            <a:r>
              <a:rPr lang="hu-HU" sz="1800" dirty="0" err="1" smtClean="0"/>
              <a:t>result</a:t>
            </a:r>
            <a:r>
              <a:rPr lang="hu-HU" sz="1800" dirty="0" smtClean="0"/>
              <a:t>;</a:t>
            </a:r>
          </a:p>
          <a:p>
            <a:pPr marL="0" indent="0">
              <a:buNone/>
            </a:pPr>
            <a:r>
              <a:rPr lang="hu-HU" sz="1800" dirty="0" smtClean="0"/>
              <a:t>}</a:t>
            </a:r>
            <a:endParaRPr lang="hu-HU" sz="1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2" y="466725"/>
            <a:ext cx="3231320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46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543800" cy="4603750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Új megjelenítési mód: </a:t>
            </a:r>
            <a:r>
              <a:rPr lang="hu-HU" dirty="0" err="1" smtClean="0"/>
              <a:t>Canny</a:t>
            </a:r>
            <a:endParaRPr lang="hu-HU" dirty="0" smtClean="0"/>
          </a:p>
          <a:p>
            <a:r>
              <a:rPr lang="hu-HU" dirty="0" err="1" smtClean="0"/>
              <a:t>ViewMode</a:t>
            </a:r>
            <a:r>
              <a:rPr lang="hu-HU" dirty="0" smtClean="0"/>
              <a:t> új érték</a:t>
            </a:r>
          </a:p>
          <a:p>
            <a:r>
              <a:rPr lang="hu-HU" dirty="0" smtClean="0"/>
              <a:t>Új menü bejegyzés + eseménykezelés</a:t>
            </a:r>
          </a:p>
          <a:p>
            <a:r>
              <a:rPr lang="hu-HU" dirty="0" err="1" smtClean="0"/>
              <a:t>onCameraFrame-ben</a:t>
            </a:r>
            <a:r>
              <a:rPr lang="hu-HU" dirty="0" smtClean="0"/>
              <a:t> </a:t>
            </a:r>
            <a:r>
              <a:rPr lang="hu-HU" dirty="0" err="1" smtClean="0"/>
              <a:t>Canny</a:t>
            </a:r>
            <a:r>
              <a:rPr lang="hu-HU" dirty="0" smtClean="0"/>
              <a:t> nézet esetén </a:t>
            </a:r>
            <a:r>
              <a:rPr lang="hu-HU" dirty="0" err="1" smtClean="0"/>
              <a:t>éldetektálás</a:t>
            </a:r>
            <a:endParaRPr lang="hu-HU" dirty="0" smtClean="0"/>
          </a:p>
          <a:p>
            <a:r>
              <a:rPr lang="hu-HU" dirty="0" err="1" smtClean="0"/>
              <a:t>Éldetektálás</a:t>
            </a:r>
            <a:r>
              <a:rPr lang="hu-HU" dirty="0" smtClean="0"/>
              <a:t>: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protected</a:t>
            </a:r>
            <a:r>
              <a:rPr lang="hu-HU" dirty="0" smtClean="0"/>
              <a:t> 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canny</a:t>
            </a:r>
            <a:r>
              <a:rPr lang="hu-HU" dirty="0" smtClean="0"/>
              <a:t>(</a:t>
            </a:r>
            <a:r>
              <a:rPr lang="hu-HU" dirty="0" err="1" smtClean="0"/>
              <a:t>Mat</a:t>
            </a:r>
            <a:r>
              <a:rPr lang="hu-HU" dirty="0" smtClean="0"/>
              <a:t> </a:t>
            </a:r>
            <a:r>
              <a:rPr lang="hu-HU" dirty="0" err="1" smtClean="0"/>
              <a:t>img</a:t>
            </a:r>
            <a:r>
              <a:rPr lang="hu-HU" dirty="0" smtClean="0"/>
              <a:t>) {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Imgproc.Canny</a:t>
            </a:r>
            <a:r>
              <a:rPr lang="hu-HU" dirty="0" smtClean="0"/>
              <a:t>(</a:t>
            </a:r>
            <a:r>
              <a:rPr lang="hu-HU" dirty="0" err="1" smtClean="0"/>
              <a:t>img</a:t>
            </a:r>
            <a:r>
              <a:rPr lang="hu-HU" dirty="0" smtClean="0"/>
              <a:t>, </a:t>
            </a:r>
            <a:r>
              <a:rPr lang="hu-HU" dirty="0" err="1" smtClean="0"/>
              <a:t>result</a:t>
            </a:r>
            <a:r>
              <a:rPr lang="hu-HU" dirty="0" smtClean="0"/>
              <a:t>, 80, 90);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Imgproc.cvtColor</a:t>
            </a:r>
            <a:r>
              <a:rPr lang="hu-HU" dirty="0" smtClean="0"/>
              <a:t>(</a:t>
            </a:r>
            <a:r>
              <a:rPr lang="hu-HU" dirty="0" err="1" smtClean="0"/>
              <a:t>result</a:t>
            </a:r>
            <a:r>
              <a:rPr lang="hu-HU" dirty="0" smtClean="0"/>
              <a:t>, </a:t>
            </a:r>
            <a:r>
              <a:rPr lang="hu-HU" dirty="0" err="1" smtClean="0"/>
              <a:t>img</a:t>
            </a:r>
            <a:r>
              <a:rPr lang="hu-HU" dirty="0" smtClean="0"/>
              <a:t>,  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                             </a:t>
            </a:r>
            <a:r>
              <a:rPr lang="hu-HU" dirty="0" err="1" smtClean="0"/>
              <a:t>Imgproc.COLOR</a:t>
            </a:r>
            <a:r>
              <a:rPr lang="hu-HU" dirty="0" smtClean="0"/>
              <a:t>_GRAY2BGRA, 4);</a:t>
            </a:r>
          </a:p>
          <a:p>
            <a:pPr marL="0" indent="0">
              <a:buNone/>
            </a:pPr>
            <a:r>
              <a:rPr lang="hu-HU" dirty="0" smtClean="0"/>
              <a:t>        </a:t>
            </a:r>
            <a:r>
              <a:rPr lang="hu-HU" dirty="0" err="1" smtClean="0"/>
              <a:t>return</a:t>
            </a:r>
            <a:r>
              <a:rPr lang="hu-HU" dirty="0" smtClean="0"/>
              <a:t> </a:t>
            </a:r>
            <a:r>
              <a:rPr lang="hu-HU" dirty="0" err="1" smtClean="0"/>
              <a:t>img</a:t>
            </a:r>
            <a:r>
              <a:rPr lang="hu-HU" dirty="0" smtClean="0"/>
              <a:t>;</a:t>
            </a:r>
          </a:p>
          <a:p>
            <a:pPr marL="0" indent="0">
              <a:buNone/>
            </a:pPr>
            <a:r>
              <a:rPr lang="hu-HU" dirty="0" smtClean="0"/>
              <a:t>    }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092" y="466725"/>
            <a:ext cx="3231320" cy="58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876</Words>
  <Application>Microsoft Office PowerPoint</Application>
  <PresentationFormat>Szélesvásznú</PresentationFormat>
  <Paragraphs>230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Office-téma</vt:lpstr>
      <vt:lpstr>OpenCV alapok</vt:lpstr>
      <vt:lpstr>Feladat</vt:lpstr>
      <vt:lpstr>Importok</vt:lpstr>
      <vt:lpstr>Menü</vt:lpstr>
      <vt:lpstr>Menü</vt:lpstr>
      <vt:lpstr>Menü - alternatíva</vt:lpstr>
      <vt:lpstr>Megjelenítési mód</vt:lpstr>
      <vt:lpstr>Szürkeárnyalatos konverzió</vt:lpstr>
      <vt:lpstr>Feladat</vt:lpstr>
      <vt:lpstr>Részmátrix, zoom</vt:lpstr>
      <vt:lpstr>Részmátrix, zoom</vt:lpstr>
      <vt:lpstr>Részmátrix, zoom</vt:lpstr>
      <vt:lpstr>Stilizáció</vt:lpstr>
      <vt:lpstr>Közvetlen pixel elérés: get/put</vt:lpstr>
      <vt:lpstr>Konvolúció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Milan</dc:creator>
  <cp:lastModifiedBy>M</cp:lastModifiedBy>
  <cp:revision>44</cp:revision>
  <dcterms:created xsi:type="dcterms:W3CDTF">2016-09-28T12:40:01Z</dcterms:created>
  <dcterms:modified xsi:type="dcterms:W3CDTF">2016-10-11T21:34:21Z</dcterms:modified>
</cp:coreProperties>
</file>