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7" r:id="rId4"/>
    <p:sldId id="263" r:id="rId5"/>
    <p:sldId id="257" r:id="rId6"/>
    <p:sldId id="259" r:id="rId7"/>
    <p:sldId id="260" r:id="rId8"/>
    <p:sldId id="264" r:id="rId9"/>
    <p:sldId id="265" r:id="rId10"/>
    <p:sldId id="266" r:id="rId11"/>
    <p:sldId id="268" r:id="rId12"/>
    <p:sldId id="276" r:id="rId13"/>
    <p:sldId id="271" r:id="rId14"/>
    <p:sldId id="272" r:id="rId15"/>
    <p:sldId id="270" r:id="rId16"/>
    <p:sldId id="273" r:id="rId17"/>
    <p:sldId id="274" r:id="rId18"/>
    <p:sldId id="275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47" autoAdjust="0"/>
  </p:normalViewPr>
  <p:slideViewPr>
    <p:cSldViewPr>
      <p:cViewPr varScale="1">
        <p:scale>
          <a:sx n="94" d="100"/>
          <a:sy n="94" d="100"/>
        </p:scale>
        <p:origin x="20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95473-F429-4BA9-A1F3-9F9B397D2F76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01A4-84B5-449E-B36B-2C97737777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85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EE60-6E57-4D27-92F1-7A6CE58CDA70}" type="datetimeFigureOut">
              <a:rPr lang="en-US" smtClean="0"/>
              <a:t>11/25/2015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Kiterjesztett </a:t>
            </a:r>
            <a:r>
              <a:rPr lang="en-US" dirty="0" err="1" smtClean="0"/>
              <a:t>valóság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eszközökön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Marker </a:t>
            </a:r>
            <a:r>
              <a:rPr lang="en-US" dirty="0" err="1" smtClean="0"/>
              <a:t>alapú</a:t>
            </a:r>
            <a:r>
              <a:rPr lang="en-US" dirty="0" smtClean="0"/>
              <a:t> </a:t>
            </a:r>
            <a:r>
              <a:rPr lang="en-US" dirty="0" smtClean="0"/>
              <a:t>AR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lecserélése (natív)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111" y="1417638"/>
            <a:ext cx="4421689" cy="50958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1" y="1417638"/>
            <a:ext cx="4421689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8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Mixed AR: 3D </a:t>
            </a:r>
            <a:r>
              <a:rPr lang="hu-HU" dirty="0" err="1" smtClean="0"/>
              <a:t>renderelés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Új modul a projektünkben: „</a:t>
            </a:r>
            <a:r>
              <a:rPr lang="hu-HU" sz="2800" dirty="0" err="1" smtClean="0"/>
              <a:t>mixed-ar</a:t>
            </a:r>
            <a:r>
              <a:rPr lang="hu-HU" sz="2800" dirty="0" smtClean="0"/>
              <a:t>”</a:t>
            </a:r>
          </a:p>
          <a:p>
            <a:r>
              <a:rPr lang="hu-HU" sz="2800" dirty="0" err="1" smtClean="0"/>
              <a:t>Activity-ből</a:t>
            </a:r>
            <a:r>
              <a:rPr lang="hu-HU" sz="2800" dirty="0" smtClean="0"/>
              <a:t> származtassunk</a:t>
            </a:r>
          </a:p>
          <a:p>
            <a:pPr marL="0" indent="0">
              <a:buNone/>
            </a:pPr>
            <a:r>
              <a:rPr lang="en-US" sz="2800" dirty="0"/>
              <a:t>public class </a:t>
            </a:r>
            <a:r>
              <a:rPr lang="en-US" sz="2800" dirty="0" err="1"/>
              <a:t>MainActivity</a:t>
            </a:r>
            <a:r>
              <a:rPr lang="en-US" sz="2800" dirty="0"/>
              <a:t> extends Activity implements</a:t>
            </a:r>
          </a:p>
          <a:p>
            <a:pPr marL="0" indent="0">
              <a:buNone/>
            </a:pPr>
            <a:r>
              <a:rPr lang="en-US" sz="2800" dirty="0"/>
              <a:t>        CameraBridgeViewBase.CvCameraViewListener2</a:t>
            </a:r>
            <a:endParaRPr lang="hu-HU" sz="2800" dirty="0"/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smtClean="0"/>
              <a:t>Az </a:t>
            </a:r>
            <a:r>
              <a:rPr lang="hu-HU" sz="2800" dirty="0" err="1" smtClean="0"/>
              <a:t>OpenCV</a:t>
            </a:r>
            <a:r>
              <a:rPr lang="hu-HU" sz="2800" dirty="0" smtClean="0"/>
              <a:t> betöltése ugyanúgy megy, mint eddig</a:t>
            </a:r>
          </a:p>
          <a:p>
            <a:pPr lvl="1"/>
            <a:r>
              <a:rPr lang="hu-HU" sz="2400" dirty="0" err="1" smtClean="0"/>
              <a:t>Callback</a:t>
            </a:r>
            <a:r>
              <a:rPr lang="hu-HU" sz="2400" dirty="0" smtClean="0"/>
              <a:t>: </a:t>
            </a:r>
            <a:r>
              <a:rPr lang="hu-HU" sz="2400" dirty="0" err="1" smtClean="0"/>
              <a:t>OnManagerConnected</a:t>
            </a:r>
            <a:endParaRPr lang="hu-HU" sz="2400" dirty="0" smtClean="0"/>
          </a:p>
          <a:p>
            <a:pPr lvl="1"/>
            <a:r>
              <a:rPr lang="hu-HU" sz="2400" dirty="0" err="1" smtClean="0"/>
              <a:t>onResume</a:t>
            </a:r>
            <a:r>
              <a:rPr lang="hu-HU" sz="2400" dirty="0" smtClean="0"/>
              <a:t>, </a:t>
            </a:r>
            <a:r>
              <a:rPr lang="hu-HU" sz="2400" dirty="0" err="1" smtClean="0"/>
              <a:t>onPause</a:t>
            </a:r>
            <a:r>
              <a:rPr lang="hu-HU" sz="2400" dirty="0" smtClean="0"/>
              <a:t>, </a:t>
            </a:r>
            <a:r>
              <a:rPr lang="hu-HU" sz="2400" dirty="0" err="1" smtClean="0"/>
              <a:t>onDestroy</a:t>
            </a:r>
            <a:r>
              <a:rPr lang="hu-HU" sz="2400" dirty="0" smtClean="0"/>
              <a:t> változatlan</a:t>
            </a:r>
          </a:p>
          <a:p>
            <a:pPr lvl="1"/>
            <a:r>
              <a:rPr lang="hu-HU" sz="2400" dirty="0" err="1" smtClean="0"/>
              <a:t>CameraBridgeViewBase</a:t>
            </a:r>
            <a:r>
              <a:rPr lang="hu-HU" sz="2400" dirty="0" smtClean="0"/>
              <a:t> adattag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83960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OpenCV</a:t>
            </a:r>
            <a:r>
              <a:rPr lang="hu-HU" dirty="0" smtClean="0"/>
              <a:t> emlékeztető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" y="1295400"/>
            <a:ext cx="5486400" cy="5486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onOpenCVInited</a:t>
            </a:r>
            <a:r>
              <a:rPr lang="hu-HU" dirty="0"/>
              <a:t>() {</a:t>
            </a:r>
          </a:p>
          <a:p>
            <a:pPr marL="0" indent="0">
              <a:buNone/>
            </a:pPr>
            <a:r>
              <a:rPr lang="hu-HU" dirty="0" smtClean="0"/>
              <a:t>       </a:t>
            </a:r>
            <a:r>
              <a:rPr lang="hu-HU" dirty="0" err="1" smtClean="0"/>
              <a:t>mOpenCvCameraView.enableView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onResume</a:t>
            </a:r>
            <a:r>
              <a:rPr lang="hu-HU" dirty="0"/>
              <a:t>() {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super.onResume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OpenCVLoader.initAsync</a:t>
            </a:r>
            <a:r>
              <a:rPr lang="hu-HU" dirty="0"/>
              <a:t>(</a:t>
            </a:r>
            <a:r>
              <a:rPr lang="hu-HU" dirty="0" err="1"/>
              <a:t>OpenCVLoader.OPENCV</a:t>
            </a:r>
            <a:r>
              <a:rPr lang="hu-HU" dirty="0"/>
              <a:t>_VERSION_3_0_</a:t>
            </a:r>
            <a:r>
              <a:rPr lang="hu-HU" dirty="0" err="1"/>
              <a:t>0</a:t>
            </a:r>
            <a:r>
              <a:rPr lang="hu-HU" dirty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</a:t>
            </a:r>
            <a:r>
              <a:rPr lang="hu-HU" dirty="0" err="1" smtClean="0"/>
              <a:t>this</a:t>
            </a:r>
            <a:r>
              <a:rPr lang="hu-HU" dirty="0" smtClean="0"/>
              <a:t>, </a:t>
            </a:r>
            <a:r>
              <a:rPr lang="hu-HU" dirty="0" err="1" smtClean="0"/>
              <a:t>mLoaderCallback</a:t>
            </a:r>
            <a:r>
              <a:rPr lang="hu-HU" dirty="0"/>
              <a:t>);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onPause</a:t>
            </a:r>
            <a:r>
              <a:rPr lang="hu-HU" dirty="0"/>
              <a:t>()</a:t>
            </a:r>
          </a:p>
          <a:p>
            <a:pPr marL="0" indent="0">
              <a:buNone/>
            </a:pPr>
            <a:r>
              <a:rPr lang="hu-HU" dirty="0" smtClean="0"/>
              <a:t>{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</a:t>
            </a:r>
            <a:r>
              <a:rPr lang="hu-HU" dirty="0" err="1"/>
              <a:t>super.onPause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if</a:t>
            </a:r>
            <a:r>
              <a:rPr lang="hu-HU" dirty="0"/>
              <a:t> (</a:t>
            </a:r>
            <a:r>
              <a:rPr lang="hu-HU" dirty="0" err="1"/>
              <a:t>mOpenCvCameraView</a:t>
            </a:r>
            <a:r>
              <a:rPr lang="hu-HU" dirty="0"/>
              <a:t> != null</a:t>
            </a:r>
            <a:r>
              <a:rPr lang="hu-HU" dirty="0" smtClean="0"/>
              <a:t>)  </a:t>
            </a:r>
            <a:r>
              <a:rPr lang="hu-HU" dirty="0" err="1"/>
              <a:t>mOpenCvCameraView.disableView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onDestroy</a:t>
            </a:r>
            <a:r>
              <a:rPr lang="hu-HU" dirty="0"/>
              <a:t>() {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dirty="0" err="1"/>
              <a:t>super.onDestroy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dirty="0" err="1"/>
              <a:t>if</a:t>
            </a:r>
            <a:r>
              <a:rPr lang="hu-HU" dirty="0"/>
              <a:t> (</a:t>
            </a:r>
            <a:r>
              <a:rPr lang="hu-HU" dirty="0" err="1"/>
              <a:t>mOpenCvCameraView</a:t>
            </a:r>
            <a:r>
              <a:rPr lang="hu-HU" dirty="0"/>
              <a:t> != null</a:t>
            </a:r>
            <a:r>
              <a:rPr lang="hu-HU" dirty="0" smtClean="0"/>
              <a:t>)  </a:t>
            </a:r>
            <a:r>
              <a:rPr lang="hu-HU" dirty="0" err="1"/>
              <a:t>mOpenCvCameraView.disableView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@</a:t>
            </a:r>
            <a:r>
              <a:rPr lang="hu-HU" dirty="0" err="1"/>
              <a:t>Override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onCameraViewStarted</a:t>
            </a:r>
            <a:r>
              <a:rPr lang="hu-HU" dirty="0"/>
              <a:t>(int </a:t>
            </a:r>
            <a:r>
              <a:rPr lang="hu-HU" dirty="0" err="1"/>
              <a:t>width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height</a:t>
            </a:r>
            <a:r>
              <a:rPr lang="hu-HU" dirty="0"/>
              <a:t>) </a:t>
            </a:r>
            <a:r>
              <a:rPr lang="hu-HU" dirty="0" smtClean="0"/>
              <a:t>{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}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@</a:t>
            </a:r>
            <a:r>
              <a:rPr lang="hu-HU" dirty="0" err="1"/>
              <a:t>Override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onCameraViewStopped</a:t>
            </a:r>
            <a:r>
              <a:rPr lang="hu-HU" dirty="0"/>
              <a:t>() </a:t>
            </a:r>
            <a:r>
              <a:rPr lang="hu-HU" dirty="0" smtClean="0"/>
              <a:t>{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}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@</a:t>
            </a:r>
            <a:r>
              <a:rPr lang="hu-HU" dirty="0" err="1"/>
              <a:t>Override</a:t>
            </a:r>
            <a:endParaRPr lang="hu-HU" dirty="0"/>
          </a:p>
          <a:p>
            <a:pPr marL="0" indent="0"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/>
              <a:t>Mat</a:t>
            </a:r>
            <a:r>
              <a:rPr lang="hu-HU" dirty="0"/>
              <a:t> </a:t>
            </a:r>
            <a:r>
              <a:rPr lang="hu-HU" dirty="0" err="1"/>
              <a:t>onCameraFrame</a:t>
            </a:r>
            <a:r>
              <a:rPr lang="hu-HU" dirty="0"/>
              <a:t>(</a:t>
            </a:r>
            <a:r>
              <a:rPr lang="hu-HU" dirty="0" err="1"/>
              <a:t>CameraBridgeViewBase.CvCameraViewFrame</a:t>
            </a:r>
            <a:r>
              <a:rPr lang="hu-HU" dirty="0"/>
              <a:t> </a:t>
            </a:r>
            <a:r>
              <a:rPr lang="hu-HU" dirty="0" err="1"/>
              <a:t>inputFrame</a:t>
            </a:r>
            <a:r>
              <a:rPr lang="hu-HU" dirty="0"/>
              <a:t>) {</a:t>
            </a:r>
          </a:p>
          <a:p>
            <a:pPr marL="0" indent="0">
              <a:buNone/>
            </a:pPr>
            <a:r>
              <a:rPr lang="hu-HU" dirty="0" smtClean="0"/>
              <a:t>   </a:t>
            </a:r>
            <a:r>
              <a:rPr lang="hu-HU" dirty="0" err="1"/>
              <a:t>return</a:t>
            </a:r>
            <a:r>
              <a:rPr lang="hu-HU" dirty="0"/>
              <a:t> </a:t>
            </a:r>
            <a:r>
              <a:rPr lang="hu-HU" dirty="0" err="1"/>
              <a:t>inputFrame.rgba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724400" y="1295400"/>
            <a:ext cx="441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000" dirty="0" err="1"/>
              <a:t>private</a:t>
            </a:r>
            <a:r>
              <a:rPr lang="hu-HU" sz="1000" dirty="0"/>
              <a:t> </a:t>
            </a:r>
            <a:r>
              <a:rPr lang="hu-HU" sz="1000" dirty="0" err="1"/>
              <a:t>BaseLoaderCallback</a:t>
            </a:r>
            <a:r>
              <a:rPr lang="hu-HU" sz="1000" dirty="0"/>
              <a:t> </a:t>
            </a:r>
            <a:r>
              <a:rPr lang="hu-HU" sz="1000" dirty="0" err="1"/>
              <a:t>mLoaderCallback</a:t>
            </a:r>
            <a:r>
              <a:rPr lang="hu-HU" sz="1000" dirty="0"/>
              <a:t> = </a:t>
            </a:r>
            <a:r>
              <a:rPr lang="hu-HU" sz="1000" dirty="0" err="1"/>
              <a:t>new</a:t>
            </a:r>
            <a:r>
              <a:rPr lang="hu-HU" sz="1000" dirty="0"/>
              <a:t> </a:t>
            </a:r>
            <a:r>
              <a:rPr lang="hu-HU" sz="1000" dirty="0" err="1"/>
              <a:t>BaseLoaderCallback</a:t>
            </a:r>
            <a:r>
              <a:rPr lang="hu-HU" sz="1000" dirty="0"/>
              <a:t>(</a:t>
            </a:r>
            <a:r>
              <a:rPr lang="hu-HU" sz="1000" dirty="0" err="1"/>
              <a:t>this</a:t>
            </a:r>
            <a:r>
              <a:rPr lang="hu-HU" sz="1000" dirty="0"/>
              <a:t>) {</a:t>
            </a:r>
          </a:p>
          <a:p>
            <a:pPr marL="0" indent="0">
              <a:buNone/>
            </a:pPr>
            <a:r>
              <a:rPr lang="hu-HU" sz="1000" dirty="0"/>
              <a:t>        @</a:t>
            </a:r>
            <a:r>
              <a:rPr lang="hu-HU" sz="1000" dirty="0" err="1"/>
              <a:t>Override</a:t>
            </a:r>
            <a:endParaRPr lang="hu-HU" sz="1000" dirty="0"/>
          </a:p>
          <a:p>
            <a:pPr marL="0" indent="0">
              <a:buNone/>
            </a:pPr>
            <a:r>
              <a:rPr lang="hu-HU" sz="1000" dirty="0"/>
              <a:t>        </a:t>
            </a:r>
            <a:r>
              <a:rPr lang="hu-HU" sz="1000" dirty="0" err="1"/>
              <a:t>public</a:t>
            </a:r>
            <a:r>
              <a:rPr lang="hu-HU" sz="1000" dirty="0"/>
              <a:t> </a:t>
            </a:r>
            <a:r>
              <a:rPr lang="hu-HU" sz="1000" dirty="0" err="1"/>
              <a:t>void</a:t>
            </a:r>
            <a:r>
              <a:rPr lang="hu-HU" sz="1000" dirty="0"/>
              <a:t> </a:t>
            </a:r>
            <a:r>
              <a:rPr lang="hu-HU" sz="1000" dirty="0" err="1"/>
              <a:t>onManagerConnected</a:t>
            </a:r>
            <a:r>
              <a:rPr lang="hu-HU" sz="1000" dirty="0"/>
              <a:t>(int status) {</a:t>
            </a:r>
          </a:p>
          <a:p>
            <a:pPr marL="0" indent="0">
              <a:buNone/>
            </a:pPr>
            <a:r>
              <a:rPr lang="hu-HU" sz="1000" dirty="0"/>
              <a:t>            </a:t>
            </a:r>
            <a:r>
              <a:rPr lang="hu-HU" sz="1000" dirty="0" err="1"/>
              <a:t>switch</a:t>
            </a:r>
            <a:r>
              <a:rPr lang="hu-HU" sz="1000" dirty="0"/>
              <a:t> (status) {</a:t>
            </a:r>
          </a:p>
          <a:p>
            <a:pPr marL="0" indent="0">
              <a:buNone/>
            </a:pPr>
            <a:r>
              <a:rPr lang="hu-HU" sz="1000" dirty="0"/>
              <a:t>                </a:t>
            </a:r>
            <a:r>
              <a:rPr lang="hu-HU" sz="1000" dirty="0" err="1"/>
              <a:t>case</a:t>
            </a:r>
            <a:r>
              <a:rPr lang="hu-HU" sz="1000" dirty="0"/>
              <a:t> </a:t>
            </a:r>
            <a:r>
              <a:rPr lang="hu-HU" sz="1000" dirty="0" err="1"/>
              <a:t>LoaderCallbackInterface.SUCCESS</a:t>
            </a:r>
            <a:r>
              <a:rPr lang="hu-HU" sz="1000" dirty="0"/>
              <a:t>: {</a:t>
            </a:r>
          </a:p>
          <a:p>
            <a:pPr marL="0" indent="0">
              <a:buNone/>
            </a:pPr>
            <a:r>
              <a:rPr lang="hu-HU" sz="1000" dirty="0"/>
              <a:t>                    </a:t>
            </a:r>
            <a:r>
              <a:rPr lang="hu-HU" sz="1000" dirty="0" err="1"/>
              <a:t>Log.i</a:t>
            </a:r>
            <a:r>
              <a:rPr lang="hu-HU" sz="1000" dirty="0"/>
              <a:t>("</a:t>
            </a:r>
            <a:r>
              <a:rPr lang="hu-HU" sz="1000" dirty="0" err="1"/>
              <a:t>OPenCVJavTEst</a:t>
            </a:r>
            <a:r>
              <a:rPr lang="hu-HU" sz="1000" dirty="0"/>
              <a:t>", "</a:t>
            </a:r>
            <a:r>
              <a:rPr lang="hu-HU" sz="1000" dirty="0" err="1"/>
              <a:t>OpenCV</a:t>
            </a:r>
            <a:r>
              <a:rPr lang="hu-HU" sz="1000" dirty="0"/>
              <a:t> </a:t>
            </a:r>
            <a:r>
              <a:rPr lang="hu-HU" sz="1000" dirty="0" err="1"/>
              <a:t>loaded</a:t>
            </a:r>
            <a:r>
              <a:rPr lang="hu-HU" sz="1000" dirty="0"/>
              <a:t> </a:t>
            </a:r>
            <a:r>
              <a:rPr lang="hu-HU" sz="1000" dirty="0" err="1"/>
              <a:t>successfully</a:t>
            </a:r>
            <a:r>
              <a:rPr lang="hu-HU" sz="1000" dirty="0"/>
              <a:t>");</a:t>
            </a:r>
          </a:p>
          <a:p>
            <a:pPr marL="0" indent="0">
              <a:buNone/>
            </a:pPr>
            <a:r>
              <a:rPr lang="hu-HU" sz="1000" dirty="0"/>
              <a:t>                    </a:t>
            </a:r>
            <a:r>
              <a:rPr lang="hu-HU" sz="1000" dirty="0" err="1"/>
              <a:t>onOpenCVInited</a:t>
            </a:r>
            <a:r>
              <a:rPr lang="hu-HU" sz="1000" dirty="0"/>
              <a:t>();</a:t>
            </a:r>
          </a:p>
          <a:p>
            <a:pPr marL="0" indent="0">
              <a:buNone/>
            </a:pPr>
            <a:r>
              <a:rPr lang="hu-HU" sz="1000" dirty="0"/>
              <a:t>                }</a:t>
            </a:r>
          </a:p>
          <a:p>
            <a:pPr marL="0" indent="0">
              <a:buNone/>
            </a:pPr>
            <a:r>
              <a:rPr lang="hu-HU" sz="1000" dirty="0"/>
              <a:t>                </a:t>
            </a:r>
            <a:r>
              <a:rPr lang="hu-HU" sz="1000" dirty="0" err="1"/>
              <a:t>break</a:t>
            </a:r>
            <a:r>
              <a:rPr lang="hu-HU" sz="1000" dirty="0"/>
              <a:t>;</a:t>
            </a:r>
          </a:p>
          <a:p>
            <a:pPr marL="0" indent="0">
              <a:buNone/>
            </a:pPr>
            <a:r>
              <a:rPr lang="hu-HU" sz="1000" dirty="0"/>
              <a:t>                </a:t>
            </a:r>
            <a:r>
              <a:rPr lang="hu-HU" sz="1000" dirty="0" err="1"/>
              <a:t>default</a:t>
            </a:r>
            <a:r>
              <a:rPr lang="hu-HU" sz="1000" dirty="0"/>
              <a:t>: {</a:t>
            </a:r>
          </a:p>
          <a:p>
            <a:pPr marL="0" indent="0">
              <a:buNone/>
            </a:pPr>
            <a:r>
              <a:rPr lang="hu-HU" sz="1000" dirty="0"/>
              <a:t>                    </a:t>
            </a:r>
            <a:r>
              <a:rPr lang="hu-HU" sz="1000" dirty="0" err="1"/>
              <a:t>super.onManagerConnected</a:t>
            </a:r>
            <a:r>
              <a:rPr lang="hu-HU" sz="1000" dirty="0"/>
              <a:t>(status);</a:t>
            </a:r>
          </a:p>
          <a:p>
            <a:pPr marL="0" indent="0">
              <a:buNone/>
            </a:pPr>
            <a:r>
              <a:rPr lang="hu-HU" sz="1000" dirty="0"/>
              <a:t>                }</a:t>
            </a:r>
          </a:p>
          <a:p>
            <a:pPr marL="0" indent="0">
              <a:buNone/>
            </a:pPr>
            <a:r>
              <a:rPr lang="hu-HU" sz="1000" dirty="0"/>
              <a:t>                </a:t>
            </a:r>
            <a:r>
              <a:rPr lang="hu-HU" sz="1000" dirty="0" err="1"/>
              <a:t>break</a:t>
            </a:r>
            <a:r>
              <a:rPr lang="hu-HU" sz="1000" dirty="0"/>
              <a:t>;</a:t>
            </a:r>
          </a:p>
          <a:p>
            <a:pPr marL="0" indent="0">
              <a:buNone/>
            </a:pPr>
            <a:r>
              <a:rPr lang="hu-HU" sz="1000" dirty="0"/>
              <a:t>            }</a:t>
            </a:r>
          </a:p>
          <a:p>
            <a:pPr marL="0" indent="0">
              <a:buNone/>
            </a:pPr>
            <a:r>
              <a:rPr lang="hu-HU" sz="1000" dirty="0"/>
              <a:t>        }</a:t>
            </a:r>
          </a:p>
          <a:p>
            <a:pPr marL="0" indent="0">
              <a:buNone/>
            </a:pPr>
            <a:r>
              <a:rPr lang="hu-HU" sz="1000" dirty="0"/>
              <a:t>    };</a:t>
            </a:r>
          </a:p>
        </p:txBody>
      </p:sp>
    </p:spTree>
    <p:extLst>
      <p:ext uri="{BB962C8B-B14F-4D97-AF65-F5344CB8AC3E}">
        <p14:creationId xmlns:p14="http://schemas.microsoft.com/office/powerpoint/2010/main" val="26472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Layout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Az </a:t>
            </a:r>
            <a:r>
              <a:rPr lang="hu-HU" sz="2800" dirty="0" err="1" smtClean="0"/>
              <a:t>OpenCV</a:t>
            </a:r>
            <a:r>
              <a:rPr lang="hu-HU" sz="2800" dirty="0" smtClean="0"/>
              <a:t> camera </a:t>
            </a:r>
            <a:r>
              <a:rPr lang="hu-HU" sz="2800" dirty="0" err="1" smtClean="0"/>
              <a:t>view</a:t>
            </a:r>
            <a:r>
              <a:rPr lang="hu-HU" sz="2800" dirty="0" smtClean="0"/>
              <a:t> helyett egy saját </a:t>
            </a:r>
            <a:r>
              <a:rPr lang="hu-HU" sz="2800" dirty="0" err="1" smtClean="0"/>
              <a:t>view-t</a:t>
            </a:r>
            <a:r>
              <a:rPr lang="hu-HU" sz="2800" dirty="0" smtClean="0"/>
              <a:t> fogunk használni</a:t>
            </a:r>
          </a:p>
          <a:p>
            <a:pPr lvl="1"/>
            <a:r>
              <a:rPr lang="hu-HU" sz="2400" dirty="0" smtClean="0"/>
              <a:t>Tüntessünk el mindent a </a:t>
            </a:r>
            <a:r>
              <a:rPr lang="hu-HU" sz="2400" dirty="0" err="1" smtClean="0"/>
              <a:t>layout</a:t>
            </a:r>
            <a:r>
              <a:rPr lang="hu-HU" sz="2400" dirty="0" smtClean="0"/>
              <a:t> </a:t>
            </a:r>
            <a:r>
              <a:rPr lang="hu-HU" sz="2400" dirty="0" err="1" smtClean="0"/>
              <a:t>xml-ből</a:t>
            </a:r>
            <a:r>
              <a:rPr lang="hu-HU" sz="2400" dirty="0" smtClean="0"/>
              <a:t> (</a:t>
            </a:r>
            <a:r>
              <a:rPr lang="hu-HU" sz="2400" dirty="0" err="1" smtClean="0"/>
              <a:t>activity</a:t>
            </a:r>
            <a:r>
              <a:rPr lang="hu-HU" sz="2400" dirty="0" smtClean="0"/>
              <a:t>_main)</a:t>
            </a:r>
          </a:p>
          <a:p>
            <a:r>
              <a:rPr lang="hu-HU" sz="2800" dirty="0"/>
              <a:t>A rajzolás egy </a:t>
            </a:r>
            <a:r>
              <a:rPr lang="hu-HU" sz="2800" dirty="0" err="1"/>
              <a:t>SurfaceView-ra</a:t>
            </a:r>
            <a:r>
              <a:rPr lang="hu-HU" sz="2800" dirty="0"/>
              <a:t> történik</a:t>
            </a:r>
          </a:p>
          <a:p>
            <a:pPr lvl="1"/>
            <a:r>
              <a:rPr lang="hu-HU" sz="2400" dirty="0"/>
              <a:t>Ebből származtatjuk </a:t>
            </a:r>
            <a:r>
              <a:rPr lang="hu-HU" sz="2400" dirty="0" smtClean="0"/>
              <a:t>majd a </a:t>
            </a:r>
            <a:r>
              <a:rPr lang="hu-HU" sz="2400" dirty="0"/>
              <a:t>saját </a:t>
            </a:r>
            <a:r>
              <a:rPr lang="hu-HU" sz="2400" dirty="0" smtClean="0"/>
              <a:t>nézetünket</a:t>
            </a:r>
            <a:endParaRPr lang="hu-HU" sz="2400" dirty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dirty="0" err="1" smtClean="0"/>
              <a:t>MainActivity.java</a:t>
            </a:r>
            <a:r>
              <a:rPr lang="hu-HU" sz="2800" dirty="0"/>
              <a:t>:</a:t>
            </a:r>
          </a:p>
          <a:p>
            <a:pPr marL="0" indent="0">
              <a:buNone/>
            </a:pPr>
            <a:r>
              <a:rPr lang="hu-HU" sz="2800" dirty="0" err="1"/>
              <a:t>private</a:t>
            </a:r>
            <a:r>
              <a:rPr lang="hu-HU" sz="2800" dirty="0"/>
              <a:t> </a:t>
            </a:r>
            <a:r>
              <a:rPr lang="hu-HU" sz="2800" dirty="0" err="1"/>
              <a:t>GLSurfaceView</a:t>
            </a:r>
            <a:r>
              <a:rPr lang="hu-HU" sz="2800" dirty="0"/>
              <a:t> </a:t>
            </a:r>
            <a:r>
              <a:rPr lang="hu-HU" sz="2800" dirty="0" err="1"/>
              <a:t>mGLView</a:t>
            </a:r>
            <a:r>
              <a:rPr lang="hu-HU" sz="2800" dirty="0" smtClean="0"/>
              <a:t>;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 smtClean="0"/>
              <a:t>Kódból hozzuk létre a </a:t>
            </a:r>
            <a:r>
              <a:rPr lang="hu-HU" sz="2800" dirty="0" err="1" smtClean="0"/>
              <a:t>layoutot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809839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Layout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public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void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onCreate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Bundle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savedInstanceState</a:t>
            </a:r>
            <a:r>
              <a:rPr lang="hu-HU" sz="2800" dirty="0" smtClean="0">
                <a:solidFill>
                  <a:schemeClr val="bg1">
                    <a:lumMod val="65000"/>
                  </a:schemeClr>
                </a:solidFill>
              </a:rPr>
              <a:t>)  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super.onCreate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savedInstanceState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setContentView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sz="2800" dirty="0" err="1">
                <a:solidFill>
                  <a:schemeClr val="bg1">
                    <a:lumMod val="65000"/>
                  </a:schemeClr>
                </a:solidFill>
              </a:rPr>
              <a:t>R.layout.activity</a:t>
            </a:r>
            <a:r>
              <a:rPr lang="hu-HU" sz="2800" dirty="0">
                <a:solidFill>
                  <a:schemeClr val="bg1">
                    <a:lumMod val="65000"/>
                  </a:schemeClr>
                </a:solidFill>
              </a:rPr>
              <a:t>_main);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ViewGroup</a:t>
            </a:r>
            <a:r>
              <a:rPr lang="hu-HU" sz="2800" dirty="0"/>
              <a:t> </a:t>
            </a:r>
            <a:r>
              <a:rPr lang="hu-HU" sz="2800" dirty="0" err="1"/>
              <a:t>mainLayout</a:t>
            </a:r>
            <a:r>
              <a:rPr lang="hu-HU" sz="2800" dirty="0"/>
              <a:t> = (</a:t>
            </a:r>
            <a:r>
              <a:rPr lang="hu-HU" sz="2800" dirty="0" err="1"/>
              <a:t>ViewGroup</a:t>
            </a:r>
            <a:r>
              <a:rPr lang="hu-HU" sz="2800" dirty="0"/>
              <a:t>) </a:t>
            </a:r>
            <a:r>
              <a:rPr lang="hu-HU" sz="2800" dirty="0" err="1"/>
              <a:t>findViewById</a:t>
            </a:r>
            <a:r>
              <a:rPr lang="hu-HU" sz="2800" dirty="0"/>
              <a:t>(</a:t>
            </a:r>
            <a:r>
              <a:rPr lang="hu-HU" sz="2800" dirty="0" err="1"/>
              <a:t>R.id.main</a:t>
            </a:r>
            <a:r>
              <a:rPr lang="hu-HU" sz="2800" dirty="0"/>
              <a:t>_</a:t>
            </a:r>
            <a:r>
              <a:rPr lang="hu-HU" sz="2800" dirty="0" err="1"/>
              <a:t>layout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mOpenCvCameraView</a:t>
            </a:r>
            <a:r>
              <a:rPr lang="hu-HU" sz="2800" dirty="0"/>
              <a:t> = (</a:t>
            </a:r>
            <a:r>
              <a:rPr lang="hu-HU" sz="2800" dirty="0" err="1"/>
              <a:t>CameraBridgeViewBase</a:t>
            </a:r>
            <a:r>
              <a:rPr lang="hu-HU" sz="2800" dirty="0"/>
              <a:t>)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JavaCameraView</a:t>
            </a:r>
            <a:r>
              <a:rPr lang="hu-HU" sz="2800" dirty="0"/>
              <a:t>(</a:t>
            </a:r>
            <a:r>
              <a:rPr lang="hu-HU" sz="2800" dirty="0" err="1"/>
              <a:t>this</a:t>
            </a:r>
            <a:r>
              <a:rPr lang="hu-HU" sz="2800" dirty="0"/>
              <a:t>, -1);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mOpenCvCameraView.setVisibility</a:t>
            </a:r>
            <a:r>
              <a:rPr lang="hu-HU" sz="2800" dirty="0"/>
              <a:t>(</a:t>
            </a:r>
            <a:r>
              <a:rPr lang="hu-HU" sz="2800" dirty="0" err="1"/>
              <a:t>SurfaceView.VISIBLE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mOpenCvCameraView.setCvCameraViewListener</a:t>
            </a:r>
            <a:r>
              <a:rPr lang="hu-HU" sz="2800" dirty="0"/>
              <a:t>(</a:t>
            </a:r>
            <a:r>
              <a:rPr lang="hu-HU" sz="2800" dirty="0" err="1"/>
              <a:t>this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r>
              <a:rPr lang="hu-HU" sz="2800" dirty="0"/>
              <a:t>        //</a:t>
            </a:r>
            <a:r>
              <a:rPr lang="hu-HU" sz="2800" dirty="0" err="1"/>
              <a:t>setContentView</a:t>
            </a:r>
            <a:r>
              <a:rPr lang="hu-HU" sz="2800" dirty="0"/>
              <a:t>(</a:t>
            </a:r>
            <a:r>
              <a:rPr lang="hu-HU" sz="2800" dirty="0" err="1"/>
              <a:t>mOpenCvCameraView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mGLView</a:t>
            </a:r>
            <a:r>
              <a:rPr lang="hu-HU" sz="2800" dirty="0"/>
              <a:t> = </a:t>
            </a:r>
            <a:r>
              <a:rPr lang="hu-HU" sz="2800" dirty="0" err="1"/>
              <a:t>new</a:t>
            </a:r>
            <a:r>
              <a:rPr lang="hu-HU" sz="2800" dirty="0"/>
              <a:t> </a:t>
            </a:r>
            <a:r>
              <a:rPr lang="hu-HU" sz="2800" dirty="0" err="1"/>
              <a:t>MainSurfaceView</a:t>
            </a:r>
            <a:r>
              <a:rPr lang="hu-HU" sz="2800" dirty="0"/>
              <a:t>(</a:t>
            </a:r>
            <a:r>
              <a:rPr lang="hu-HU" sz="2800" dirty="0" err="1"/>
              <a:t>this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mainLayout.addView</a:t>
            </a:r>
            <a:r>
              <a:rPr lang="hu-HU" sz="2800" dirty="0"/>
              <a:t>(</a:t>
            </a:r>
            <a:r>
              <a:rPr lang="hu-HU" sz="2800" dirty="0" err="1"/>
              <a:t>mOpenCvCameraView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mainLayout.addView</a:t>
            </a:r>
            <a:r>
              <a:rPr lang="hu-HU" sz="2800" dirty="0"/>
              <a:t>(</a:t>
            </a:r>
            <a:r>
              <a:rPr lang="hu-HU" sz="2800" dirty="0" err="1"/>
              <a:t>mGLView</a:t>
            </a:r>
            <a:r>
              <a:rPr lang="hu-HU" sz="2800" dirty="0"/>
              <a:t>);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        </a:t>
            </a:r>
            <a:r>
              <a:rPr lang="hu-HU" sz="2800" dirty="0" err="1"/>
              <a:t>mGLView.bringToFront</a:t>
            </a:r>
            <a:r>
              <a:rPr lang="hu-HU" sz="2800" dirty="0"/>
              <a:t>();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lang="hu-HU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6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</a:t>
            </a:r>
            <a:r>
              <a:rPr lang="hu-HU" dirty="0" err="1" smtClean="0"/>
              <a:t>SurfaceView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0000" lnSpcReduction="20000"/>
          </a:bodyPr>
          <a:lstStyle/>
          <a:p>
            <a:r>
              <a:rPr lang="hu-HU" sz="3800" dirty="0" smtClean="0"/>
              <a:t>A rajzolás egy </a:t>
            </a:r>
            <a:r>
              <a:rPr lang="hu-HU" sz="3800" dirty="0" err="1" smtClean="0"/>
              <a:t>SurfaceView-ra</a:t>
            </a:r>
            <a:r>
              <a:rPr lang="hu-HU" sz="3800" dirty="0" smtClean="0"/>
              <a:t> történik</a:t>
            </a:r>
            <a:endParaRPr lang="hu-HU" sz="3800" dirty="0"/>
          </a:p>
          <a:p>
            <a:r>
              <a:rPr lang="hu-HU" sz="3800" dirty="0" smtClean="0"/>
              <a:t>A </a:t>
            </a:r>
            <a:r>
              <a:rPr lang="hu-HU" sz="3800" dirty="0" err="1" smtClean="0"/>
              <a:t>SurfaceView</a:t>
            </a:r>
            <a:r>
              <a:rPr lang="hu-HU" sz="3800" dirty="0" smtClean="0"/>
              <a:t> tartalmaz egy </a:t>
            </a:r>
            <a:r>
              <a:rPr lang="hu-HU" sz="3800" dirty="0" err="1" smtClean="0"/>
              <a:t>Renderert</a:t>
            </a:r>
            <a:r>
              <a:rPr lang="hu-HU" sz="3800" dirty="0" smtClean="0"/>
              <a:t>, ami a tényleges </a:t>
            </a:r>
            <a:r>
              <a:rPr lang="hu-HU" sz="3800" dirty="0" err="1" smtClean="0"/>
              <a:t>OpenGL</a:t>
            </a:r>
            <a:r>
              <a:rPr lang="hu-HU" sz="3800" dirty="0" smtClean="0"/>
              <a:t> rajzoló kódot tartalmazza</a:t>
            </a:r>
            <a:endParaRPr lang="hu-HU" sz="3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500" dirty="0" smtClean="0"/>
              <a:t>import </a:t>
            </a:r>
            <a:r>
              <a:rPr lang="hu-HU" sz="3500" dirty="0" err="1"/>
              <a:t>android.content.Context</a:t>
            </a:r>
            <a:r>
              <a:rPr lang="hu-HU" sz="3500" dirty="0"/>
              <a:t>;</a:t>
            </a:r>
          </a:p>
          <a:p>
            <a:pPr marL="0" indent="0">
              <a:buNone/>
            </a:pPr>
            <a:r>
              <a:rPr lang="hu-HU" sz="3500" dirty="0"/>
              <a:t>import </a:t>
            </a:r>
            <a:r>
              <a:rPr lang="hu-HU" sz="3500" dirty="0" err="1"/>
              <a:t>android.graphics.PixelFormat</a:t>
            </a:r>
            <a:r>
              <a:rPr lang="hu-HU" sz="3500" dirty="0"/>
              <a:t>;</a:t>
            </a:r>
          </a:p>
          <a:p>
            <a:pPr marL="0" indent="0">
              <a:buNone/>
            </a:pPr>
            <a:r>
              <a:rPr lang="hu-HU" sz="3500" dirty="0"/>
              <a:t>import </a:t>
            </a:r>
            <a:r>
              <a:rPr lang="hu-HU" sz="3500" dirty="0" err="1"/>
              <a:t>android.opengl.GLSurfaceView</a:t>
            </a:r>
            <a:r>
              <a:rPr lang="hu-HU" sz="3500" dirty="0"/>
              <a:t>;</a:t>
            </a:r>
          </a:p>
          <a:p>
            <a:pPr marL="0" indent="0">
              <a:buNone/>
            </a:pPr>
            <a:endParaRPr lang="hu-HU" sz="3500" dirty="0"/>
          </a:p>
          <a:p>
            <a:pPr marL="0" indent="0">
              <a:buNone/>
            </a:pPr>
            <a:r>
              <a:rPr lang="hu-HU" sz="3500" dirty="0" err="1"/>
              <a:t>public</a:t>
            </a:r>
            <a:r>
              <a:rPr lang="hu-HU" sz="3500" dirty="0"/>
              <a:t> </a:t>
            </a:r>
            <a:r>
              <a:rPr lang="hu-HU" sz="3500" dirty="0" err="1"/>
              <a:t>class</a:t>
            </a:r>
            <a:r>
              <a:rPr lang="hu-HU" sz="3500" dirty="0"/>
              <a:t> </a:t>
            </a:r>
            <a:r>
              <a:rPr lang="hu-HU" sz="3500" dirty="0" err="1"/>
              <a:t>MainSurfaceView</a:t>
            </a:r>
            <a:r>
              <a:rPr lang="hu-HU" sz="3500" dirty="0"/>
              <a:t>  </a:t>
            </a:r>
            <a:r>
              <a:rPr lang="hu-HU" sz="3500" dirty="0" err="1"/>
              <a:t>extends</a:t>
            </a:r>
            <a:r>
              <a:rPr lang="hu-HU" sz="3500" dirty="0"/>
              <a:t> </a:t>
            </a:r>
            <a:r>
              <a:rPr lang="hu-HU" sz="3500" dirty="0" err="1"/>
              <a:t>GLSurfaceView</a:t>
            </a:r>
            <a:r>
              <a:rPr lang="hu-HU" sz="3500" dirty="0"/>
              <a:t> {</a:t>
            </a:r>
          </a:p>
          <a:p>
            <a:pPr marL="0" indent="0">
              <a:buNone/>
            </a:pPr>
            <a:r>
              <a:rPr lang="hu-HU" sz="3500" dirty="0"/>
              <a:t>    </a:t>
            </a:r>
            <a:r>
              <a:rPr lang="hu-HU" sz="3500" dirty="0" err="1"/>
              <a:t>private</a:t>
            </a:r>
            <a:r>
              <a:rPr lang="hu-HU" sz="3500" dirty="0"/>
              <a:t> </a:t>
            </a:r>
            <a:r>
              <a:rPr lang="hu-HU" sz="3500" dirty="0" err="1"/>
              <a:t>MainRenderer</a:t>
            </a:r>
            <a:r>
              <a:rPr lang="hu-HU" sz="3500" dirty="0"/>
              <a:t> </a:t>
            </a:r>
            <a:r>
              <a:rPr lang="hu-HU" sz="3500" dirty="0" err="1"/>
              <a:t>mRenderer</a:t>
            </a:r>
            <a:r>
              <a:rPr lang="hu-HU" sz="3500" dirty="0"/>
              <a:t>;</a:t>
            </a:r>
          </a:p>
          <a:p>
            <a:pPr marL="0" indent="0">
              <a:buNone/>
            </a:pPr>
            <a:endParaRPr lang="hu-HU" sz="3500" dirty="0"/>
          </a:p>
          <a:p>
            <a:pPr marL="0" indent="0">
              <a:buNone/>
            </a:pPr>
            <a:r>
              <a:rPr lang="hu-HU" sz="3500" dirty="0"/>
              <a:t>    </a:t>
            </a:r>
            <a:r>
              <a:rPr lang="hu-HU" sz="3500" dirty="0" err="1"/>
              <a:t>public</a:t>
            </a:r>
            <a:r>
              <a:rPr lang="hu-HU" sz="3500" dirty="0"/>
              <a:t> </a:t>
            </a:r>
            <a:r>
              <a:rPr lang="hu-HU" sz="3500" dirty="0" err="1"/>
              <a:t>MainSurfaceView</a:t>
            </a:r>
            <a:r>
              <a:rPr lang="hu-HU" sz="3500" dirty="0"/>
              <a:t>(</a:t>
            </a:r>
            <a:r>
              <a:rPr lang="hu-HU" sz="3500" dirty="0" err="1"/>
              <a:t>Context</a:t>
            </a:r>
            <a:r>
              <a:rPr lang="hu-HU" sz="3500" dirty="0"/>
              <a:t> </a:t>
            </a:r>
            <a:r>
              <a:rPr lang="hu-HU" sz="3500" dirty="0" err="1"/>
              <a:t>context</a:t>
            </a:r>
            <a:r>
              <a:rPr lang="hu-HU" sz="3500" dirty="0"/>
              <a:t>)</a:t>
            </a:r>
          </a:p>
          <a:p>
            <a:pPr marL="0" indent="0">
              <a:buNone/>
            </a:pPr>
            <a:r>
              <a:rPr lang="hu-HU" sz="3500" dirty="0"/>
              <a:t>    {</a:t>
            </a:r>
          </a:p>
          <a:p>
            <a:pPr marL="0" indent="0">
              <a:buNone/>
            </a:pPr>
            <a:r>
              <a:rPr lang="hu-HU" sz="3500" dirty="0"/>
              <a:t>        </a:t>
            </a:r>
            <a:r>
              <a:rPr lang="hu-HU" sz="3500" dirty="0" err="1"/>
              <a:t>super</a:t>
            </a:r>
            <a:r>
              <a:rPr lang="hu-HU" sz="3500" dirty="0"/>
              <a:t>(</a:t>
            </a:r>
            <a:r>
              <a:rPr lang="hu-HU" sz="3500" dirty="0" err="1"/>
              <a:t>context</a:t>
            </a:r>
            <a:r>
              <a:rPr lang="hu-HU" sz="3500" dirty="0"/>
              <a:t>);</a:t>
            </a:r>
          </a:p>
          <a:p>
            <a:pPr marL="0" indent="0">
              <a:buNone/>
            </a:pPr>
            <a:r>
              <a:rPr lang="hu-HU" sz="3500" dirty="0"/>
              <a:t>        </a:t>
            </a:r>
            <a:r>
              <a:rPr lang="hu-HU" sz="3500" dirty="0" err="1"/>
              <a:t>this.mRenderer</a:t>
            </a:r>
            <a:r>
              <a:rPr lang="hu-HU" sz="3500" dirty="0"/>
              <a:t> = </a:t>
            </a:r>
            <a:r>
              <a:rPr lang="hu-HU" sz="3500" dirty="0" err="1"/>
              <a:t>new</a:t>
            </a:r>
            <a:r>
              <a:rPr lang="hu-HU" sz="3500" dirty="0"/>
              <a:t> </a:t>
            </a:r>
            <a:r>
              <a:rPr lang="hu-HU" sz="3500" dirty="0" err="1"/>
              <a:t>MainRenderer</a:t>
            </a:r>
            <a:r>
              <a:rPr lang="hu-HU" sz="3500" dirty="0"/>
              <a:t>(</a:t>
            </a:r>
            <a:r>
              <a:rPr lang="hu-HU" sz="3500" dirty="0" err="1"/>
              <a:t>getContext</a:t>
            </a:r>
            <a:r>
              <a:rPr lang="hu-HU" sz="3500" dirty="0"/>
              <a:t>());</a:t>
            </a:r>
          </a:p>
          <a:p>
            <a:pPr marL="0" indent="0">
              <a:buNone/>
            </a:pPr>
            <a:endParaRPr lang="hu-HU" sz="3500" dirty="0"/>
          </a:p>
          <a:p>
            <a:pPr marL="0" indent="0">
              <a:buNone/>
            </a:pPr>
            <a:r>
              <a:rPr lang="hu-HU" sz="3500" dirty="0"/>
              <a:t>        </a:t>
            </a:r>
            <a:r>
              <a:rPr lang="hu-HU" sz="3500" dirty="0" err="1"/>
              <a:t>setEGLConfigChooser</a:t>
            </a:r>
            <a:r>
              <a:rPr lang="hu-HU" sz="3500" dirty="0"/>
              <a:t>(8, </a:t>
            </a:r>
            <a:r>
              <a:rPr lang="hu-HU" sz="3500" dirty="0" err="1"/>
              <a:t>8</a:t>
            </a:r>
            <a:r>
              <a:rPr lang="hu-HU" sz="3500" dirty="0"/>
              <a:t>, </a:t>
            </a:r>
            <a:r>
              <a:rPr lang="hu-HU" sz="3500" dirty="0" err="1"/>
              <a:t>8</a:t>
            </a:r>
            <a:r>
              <a:rPr lang="hu-HU" sz="3500" dirty="0"/>
              <a:t>, </a:t>
            </a:r>
            <a:r>
              <a:rPr lang="hu-HU" sz="3500" dirty="0" err="1"/>
              <a:t>8</a:t>
            </a:r>
            <a:r>
              <a:rPr lang="hu-HU" sz="3500" dirty="0"/>
              <a:t>, 16, 0);</a:t>
            </a:r>
          </a:p>
          <a:p>
            <a:pPr marL="0" indent="0">
              <a:buNone/>
            </a:pPr>
            <a:r>
              <a:rPr lang="hu-HU" sz="3500" dirty="0"/>
              <a:t>        </a:t>
            </a:r>
            <a:r>
              <a:rPr lang="hu-HU" sz="3500" dirty="0" err="1"/>
              <a:t>getHolder</a:t>
            </a:r>
            <a:r>
              <a:rPr lang="hu-HU" sz="3500" dirty="0"/>
              <a:t>().</a:t>
            </a:r>
            <a:r>
              <a:rPr lang="hu-HU" sz="3500" dirty="0" err="1"/>
              <a:t>setFormat</a:t>
            </a:r>
            <a:r>
              <a:rPr lang="hu-HU" sz="3500" dirty="0"/>
              <a:t>(</a:t>
            </a:r>
            <a:r>
              <a:rPr lang="hu-HU" sz="3500" dirty="0" err="1"/>
              <a:t>PixelFormat.TRANSPARENT</a:t>
            </a:r>
            <a:r>
              <a:rPr lang="hu-HU" sz="3500" dirty="0"/>
              <a:t>);</a:t>
            </a:r>
          </a:p>
          <a:p>
            <a:pPr marL="0" indent="0">
              <a:buNone/>
            </a:pPr>
            <a:r>
              <a:rPr lang="hu-HU" sz="3500" dirty="0"/>
              <a:t>        </a:t>
            </a:r>
            <a:r>
              <a:rPr lang="hu-HU" sz="3500" dirty="0" err="1"/>
              <a:t>setZOrderOnTop</a:t>
            </a:r>
            <a:r>
              <a:rPr lang="hu-HU" sz="3500" dirty="0"/>
              <a:t>(</a:t>
            </a:r>
            <a:r>
              <a:rPr lang="hu-HU" sz="3500" dirty="0" err="1"/>
              <a:t>true</a:t>
            </a:r>
            <a:r>
              <a:rPr lang="hu-HU" sz="3500" dirty="0"/>
              <a:t>);</a:t>
            </a:r>
          </a:p>
          <a:p>
            <a:pPr marL="0" indent="0">
              <a:buNone/>
            </a:pPr>
            <a:endParaRPr lang="hu-HU" sz="3500" dirty="0"/>
          </a:p>
          <a:p>
            <a:pPr marL="0" indent="0">
              <a:buNone/>
            </a:pPr>
            <a:r>
              <a:rPr lang="hu-HU" sz="3500" dirty="0"/>
              <a:t>        </a:t>
            </a:r>
            <a:r>
              <a:rPr lang="hu-HU" sz="3500" dirty="0" err="1"/>
              <a:t>setRenderer</a:t>
            </a:r>
            <a:r>
              <a:rPr lang="hu-HU" sz="3500" dirty="0"/>
              <a:t>(</a:t>
            </a:r>
            <a:r>
              <a:rPr lang="hu-HU" sz="3500" dirty="0" err="1"/>
              <a:t>this.mRenderer</a:t>
            </a:r>
            <a:r>
              <a:rPr lang="hu-HU" sz="3500" dirty="0"/>
              <a:t>);</a:t>
            </a:r>
          </a:p>
          <a:p>
            <a:pPr marL="0" indent="0">
              <a:buNone/>
            </a:pPr>
            <a:r>
              <a:rPr lang="hu-HU" sz="3500" dirty="0"/>
              <a:t>    }</a:t>
            </a:r>
          </a:p>
          <a:p>
            <a:pPr marL="0" indent="0">
              <a:buNone/>
            </a:pPr>
            <a:r>
              <a:rPr lang="hu-HU" sz="3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880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Renderer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/>
              <a:t>import </a:t>
            </a:r>
            <a:r>
              <a:rPr lang="hu-HU" dirty="0" err="1"/>
              <a:t>android.content.Context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import </a:t>
            </a:r>
            <a:r>
              <a:rPr lang="hu-HU" dirty="0" err="1"/>
              <a:t>android.opengl.GLSurfaceView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import </a:t>
            </a:r>
            <a:r>
              <a:rPr lang="hu-HU" dirty="0" err="1"/>
              <a:t>javax.microedition.khronos.egl.EGLConfig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import javax.microedition.khronos.opengles.GL10;</a:t>
            </a:r>
          </a:p>
          <a:p>
            <a:pPr marL="0" indent="0">
              <a:buNone/>
            </a:pPr>
            <a:r>
              <a:rPr lang="hu-HU" dirty="0"/>
              <a:t>import </a:t>
            </a:r>
            <a:r>
              <a:rPr lang="hu-HU" dirty="0" err="1"/>
              <a:t>java.nio.ByteBuffer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import </a:t>
            </a:r>
            <a:r>
              <a:rPr lang="hu-HU" dirty="0" err="1"/>
              <a:t>java.nio.ByteOrder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import </a:t>
            </a:r>
            <a:r>
              <a:rPr lang="hu-HU" dirty="0" err="1"/>
              <a:t>java.nio.FloatBuffer</a:t>
            </a:r>
            <a:r>
              <a:rPr lang="hu-HU" dirty="0" smtClean="0"/>
              <a:t>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class</a:t>
            </a:r>
            <a:r>
              <a:rPr lang="hu-HU" dirty="0"/>
              <a:t> </a:t>
            </a:r>
            <a:r>
              <a:rPr lang="hu-HU" dirty="0" err="1"/>
              <a:t>MainRenderer</a:t>
            </a:r>
            <a:r>
              <a:rPr lang="hu-HU" dirty="0"/>
              <a:t> </a:t>
            </a:r>
            <a:r>
              <a:rPr lang="hu-HU" dirty="0" err="1"/>
              <a:t>implements</a:t>
            </a:r>
            <a:r>
              <a:rPr lang="hu-HU" dirty="0"/>
              <a:t> </a:t>
            </a:r>
            <a:r>
              <a:rPr lang="hu-HU" dirty="0" err="1"/>
              <a:t>GLSurfaceView.Renderer</a:t>
            </a:r>
            <a:r>
              <a:rPr lang="hu-HU" dirty="0"/>
              <a:t>{</a:t>
            </a:r>
          </a:p>
          <a:p>
            <a:pPr marL="0" indent="0">
              <a:buNone/>
            </a:pPr>
            <a:r>
              <a:rPr lang="hu-HU" dirty="0"/>
              <a:t>   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Context</a:t>
            </a:r>
            <a:r>
              <a:rPr lang="hu-HU" dirty="0"/>
              <a:t> </a:t>
            </a:r>
            <a:r>
              <a:rPr lang="hu-HU" dirty="0" err="1"/>
              <a:t>context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    </a:t>
            </a:r>
            <a:r>
              <a:rPr lang="hu-HU" dirty="0" err="1"/>
              <a:t>protected</a:t>
            </a:r>
            <a:r>
              <a:rPr lang="hu-HU" dirty="0"/>
              <a:t> </a:t>
            </a:r>
            <a:r>
              <a:rPr lang="hu-HU" dirty="0" err="1"/>
              <a:t>FloatBuffer</a:t>
            </a:r>
            <a:r>
              <a:rPr lang="hu-HU" dirty="0"/>
              <a:t> VB = null</a:t>
            </a:r>
            <a:r>
              <a:rPr lang="hu-HU" dirty="0" smtClean="0"/>
              <a:t>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// …</a:t>
            </a:r>
          </a:p>
          <a:p>
            <a:pPr marL="0" indent="0">
              <a:buNone/>
            </a:pPr>
            <a:r>
              <a:rPr lang="hu-HU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8805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Renderer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MainRenderer</a:t>
            </a:r>
            <a:r>
              <a:rPr lang="hu-HU" dirty="0"/>
              <a:t>(</a:t>
            </a:r>
            <a:r>
              <a:rPr lang="hu-HU" dirty="0" err="1"/>
              <a:t>Context</a:t>
            </a:r>
            <a:r>
              <a:rPr lang="hu-HU" dirty="0"/>
              <a:t> </a:t>
            </a:r>
            <a:r>
              <a:rPr lang="hu-HU" dirty="0" err="1"/>
              <a:t>context</a:t>
            </a:r>
            <a:r>
              <a:rPr lang="hu-HU" dirty="0"/>
              <a:t>) {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this.context</a:t>
            </a:r>
            <a:r>
              <a:rPr lang="hu-HU" dirty="0"/>
              <a:t> = </a:t>
            </a:r>
            <a:r>
              <a:rPr lang="hu-HU" dirty="0" err="1"/>
              <a:t>context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onSurfaceCreated</a:t>
            </a:r>
            <a:r>
              <a:rPr lang="hu-HU" dirty="0"/>
              <a:t>(GL10 </a:t>
            </a:r>
            <a:r>
              <a:rPr lang="hu-HU" dirty="0" err="1"/>
              <a:t>gl</a:t>
            </a:r>
            <a:r>
              <a:rPr lang="hu-HU" dirty="0"/>
              <a:t>, </a:t>
            </a:r>
            <a:r>
              <a:rPr lang="hu-HU" dirty="0" err="1"/>
              <a:t>EGLConfig</a:t>
            </a:r>
            <a:r>
              <a:rPr lang="hu-HU" dirty="0"/>
              <a:t> </a:t>
            </a:r>
            <a:r>
              <a:rPr lang="hu-HU" dirty="0" err="1"/>
              <a:t>config</a:t>
            </a:r>
            <a:r>
              <a:rPr lang="hu-HU" dirty="0"/>
              <a:t>) {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gl.glClearColor</a:t>
            </a:r>
            <a:r>
              <a:rPr lang="hu-HU" dirty="0"/>
              <a:t>(0.0F, </a:t>
            </a:r>
            <a:r>
              <a:rPr lang="hu-HU" dirty="0" err="1"/>
              <a:t>0.0F</a:t>
            </a:r>
            <a:r>
              <a:rPr lang="hu-HU" dirty="0"/>
              <a:t>, </a:t>
            </a:r>
            <a:r>
              <a:rPr lang="hu-HU" dirty="0" err="1"/>
              <a:t>0.0F</a:t>
            </a:r>
            <a:r>
              <a:rPr lang="hu-HU" dirty="0"/>
              <a:t>, </a:t>
            </a:r>
            <a:r>
              <a:rPr lang="hu-HU" dirty="0" err="1"/>
              <a:t>0.0F</a:t>
            </a:r>
            <a:r>
              <a:rPr lang="hu-HU" dirty="0"/>
              <a:t>);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float</a:t>
            </a:r>
            <a:r>
              <a:rPr lang="hu-HU" dirty="0"/>
              <a:t>[] </a:t>
            </a:r>
            <a:r>
              <a:rPr lang="hu-HU" dirty="0" err="1"/>
              <a:t>VCoords</a:t>
            </a:r>
            <a:r>
              <a:rPr lang="hu-HU" dirty="0"/>
              <a:t> = </a:t>
            </a:r>
            <a:r>
              <a:rPr lang="hu-HU" dirty="0" smtClean="0"/>
              <a:t>{ </a:t>
            </a:r>
            <a:r>
              <a:rPr lang="hu-HU" dirty="0"/>
              <a:t>-1.0F, </a:t>
            </a:r>
            <a:r>
              <a:rPr lang="hu-HU" dirty="0" err="1"/>
              <a:t>-1.0F</a:t>
            </a:r>
            <a:r>
              <a:rPr lang="hu-HU" dirty="0"/>
              <a:t>, 0.0F</a:t>
            </a:r>
            <a:r>
              <a:rPr lang="hu-HU" dirty="0" smtClean="0"/>
              <a:t>,  </a:t>
            </a:r>
            <a:r>
              <a:rPr lang="hu-HU" dirty="0"/>
              <a:t>1.0F, -1.0F, 0.0F</a:t>
            </a:r>
            <a:r>
              <a:rPr lang="hu-HU" dirty="0" smtClean="0"/>
              <a:t>,  </a:t>
            </a:r>
            <a:r>
              <a:rPr lang="hu-HU" dirty="0"/>
              <a:t>1.0F, </a:t>
            </a:r>
            <a:r>
              <a:rPr lang="hu-HU" dirty="0" err="1"/>
              <a:t>1.0F</a:t>
            </a:r>
            <a:r>
              <a:rPr lang="hu-HU" dirty="0"/>
              <a:t>, 0.0F,</a:t>
            </a:r>
          </a:p>
          <a:p>
            <a:pPr marL="0" indent="0">
              <a:buNone/>
            </a:pPr>
            <a:r>
              <a:rPr lang="hu-HU" dirty="0" smtClean="0"/>
              <a:t>              </a:t>
            </a:r>
            <a:r>
              <a:rPr lang="hu-HU" dirty="0"/>
              <a:t>-1.0F, </a:t>
            </a:r>
            <a:r>
              <a:rPr lang="hu-HU" dirty="0" err="1"/>
              <a:t>-1.0F</a:t>
            </a:r>
            <a:r>
              <a:rPr lang="hu-HU" dirty="0"/>
              <a:t>, 0.0F</a:t>
            </a:r>
            <a:r>
              <a:rPr lang="hu-HU" dirty="0" smtClean="0"/>
              <a:t>,  </a:t>
            </a:r>
            <a:r>
              <a:rPr lang="hu-HU" dirty="0"/>
              <a:t>1.0F, </a:t>
            </a:r>
            <a:r>
              <a:rPr lang="hu-HU" dirty="0" err="1"/>
              <a:t>1.0F</a:t>
            </a:r>
            <a:r>
              <a:rPr lang="hu-HU" dirty="0"/>
              <a:t>, 0.0F</a:t>
            </a:r>
            <a:r>
              <a:rPr lang="hu-HU" dirty="0" smtClean="0"/>
              <a:t>,   </a:t>
            </a:r>
            <a:r>
              <a:rPr lang="hu-HU" dirty="0"/>
              <a:t>-1.0F, 1.0F, 0.0F };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ByteBuffer</a:t>
            </a:r>
            <a:r>
              <a:rPr lang="hu-HU" dirty="0"/>
              <a:t> </a:t>
            </a:r>
            <a:r>
              <a:rPr lang="hu-HU" dirty="0" err="1"/>
              <a:t>vbb</a:t>
            </a:r>
            <a:r>
              <a:rPr lang="hu-HU" dirty="0"/>
              <a:t> = </a:t>
            </a:r>
            <a:r>
              <a:rPr lang="hu-HU" dirty="0" err="1"/>
              <a:t>ByteBuffer.allocateDirect</a:t>
            </a:r>
            <a:r>
              <a:rPr lang="hu-HU" dirty="0"/>
              <a:t>(</a:t>
            </a:r>
            <a:r>
              <a:rPr lang="hu-HU" dirty="0" err="1"/>
              <a:t>VCoords.length</a:t>
            </a:r>
            <a:r>
              <a:rPr lang="hu-HU" dirty="0"/>
              <a:t> * 4);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vbb.order</a:t>
            </a:r>
            <a:r>
              <a:rPr lang="hu-HU" dirty="0"/>
              <a:t>(</a:t>
            </a:r>
            <a:r>
              <a:rPr lang="hu-HU" dirty="0" err="1"/>
              <a:t>ByteOrder.nativeOrder</a:t>
            </a:r>
            <a:r>
              <a:rPr lang="hu-HU" dirty="0"/>
              <a:t>());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this.VB</a:t>
            </a:r>
            <a:r>
              <a:rPr lang="hu-HU" dirty="0"/>
              <a:t> = </a:t>
            </a:r>
            <a:r>
              <a:rPr lang="hu-HU" dirty="0" err="1"/>
              <a:t>vbb.asFloatBuffer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this.VB.put</a:t>
            </a:r>
            <a:r>
              <a:rPr lang="hu-HU" dirty="0"/>
              <a:t>(</a:t>
            </a:r>
            <a:r>
              <a:rPr lang="hu-HU" dirty="0" err="1"/>
              <a:t>VCoords</a:t>
            </a:r>
            <a:r>
              <a:rPr lang="hu-HU" dirty="0"/>
              <a:t>);</a:t>
            </a:r>
          </a:p>
          <a:p>
            <a:pPr marL="0" indent="0">
              <a:buNone/>
            </a:pPr>
            <a:r>
              <a:rPr lang="hu-HU" dirty="0" smtClean="0"/>
              <a:t>      </a:t>
            </a:r>
            <a:r>
              <a:rPr lang="hu-HU" dirty="0" err="1"/>
              <a:t>this.VB.position</a:t>
            </a:r>
            <a:r>
              <a:rPr lang="hu-HU" dirty="0"/>
              <a:t>(0);</a:t>
            </a:r>
          </a:p>
          <a:p>
            <a:pPr marL="0" indent="0">
              <a:buNone/>
            </a:pPr>
            <a:r>
              <a:rPr lang="hu-HU" dirty="0" smtClean="0"/>
              <a:t>}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onSurfaceChanged</a:t>
            </a:r>
            <a:r>
              <a:rPr lang="hu-HU" dirty="0"/>
              <a:t>(GL10 </a:t>
            </a:r>
            <a:r>
              <a:rPr lang="hu-HU" dirty="0" err="1"/>
              <a:t>gl</a:t>
            </a:r>
            <a:r>
              <a:rPr lang="hu-HU" dirty="0"/>
              <a:t>, int </a:t>
            </a:r>
            <a:r>
              <a:rPr lang="hu-HU" dirty="0" err="1"/>
              <a:t>width</a:t>
            </a:r>
            <a:r>
              <a:rPr lang="hu-HU" dirty="0"/>
              <a:t>, </a:t>
            </a:r>
            <a:r>
              <a:rPr lang="hu-HU" dirty="0" err="1"/>
              <a:t>int</a:t>
            </a:r>
            <a:r>
              <a:rPr lang="hu-HU" dirty="0"/>
              <a:t> </a:t>
            </a:r>
            <a:r>
              <a:rPr lang="hu-HU" dirty="0" err="1"/>
              <a:t>height</a:t>
            </a:r>
            <a:r>
              <a:rPr lang="hu-HU" dirty="0"/>
              <a:t>) {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gl.glViewport</a:t>
            </a:r>
            <a:r>
              <a:rPr lang="hu-HU" dirty="0"/>
              <a:t>(0, </a:t>
            </a:r>
            <a:r>
              <a:rPr lang="hu-HU" dirty="0" err="1"/>
              <a:t>0</a:t>
            </a:r>
            <a:r>
              <a:rPr lang="hu-HU" dirty="0"/>
              <a:t>, </a:t>
            </a:r>
            <a:r>
              <a:rPr lang="hu-HU" dirty="0" err="1"/>
              <a:t>width</a:t>
            </a:r>
            <a:r>
              <a:rPr lang="hu-HU" dirty="0"/>
              <a:t>, </a:t>
            </a:r>
            <a:r>
              <a:rPr lang="hu-HU" dirty="0" err="1"/>
              <a:t>height</a:t>
            </a:r>
            <a:r>
              <a:rPr lang="hu-HU" dirty="0"/>
              <a:t>);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float</a:t>
            </a:r>
            <a:r>
              <a:rPr lang="hu-HU" dirty="0"/>
              <a:t> ratio = (</a:t>
            </a:r>
            <a:r>
              <a:rPr lang="hu-HU" dirty="0" err="1"/>
              <a:t>float</a:t>
            </a:r>
            <a:r>
              <a:rPr lang="hu-HU" dirty="0"/>
              <a:t>) </a:t>
            </a:r>
            <a:r>
              <a:rPr lang="hu-HU" dirty="0" err="1"/>
              <a:t>width</a:t>
            </a:r>
            <a:r>
              <a:rPr lang="hu-HU" dirty="0"/>
              <a:t> / </a:t>
            </a:r>
            <a:r>
              <a:rPr lang="hu-HU" dirty="0" err="1"/>
              <a:t>height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gl.glMatrixMode</a:t>
            </a:r>
            <a:r>
              <a:rPr lang="hu-HU" dirty="0"/>
              <a:t>(</a:t>
            </a:r>
            <a:r>
              <a:rPr lang="hu-HU" dirty="0" err="1"/>
              <a:t>gl.GL</a:t>
            </a:r>
            <a:r>
              <a:rPr lang="hu-HU" dirty="0"/>
              <a:t>_PROJECTION);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gl.glLoadIdentity</a:t>
            </a:r>
            <a:r>
              <a:rPr lang="hu-HU" dirty="0"/>
              <a:t>();</a:t>
            </a:r>
          </a:p>
          <a:p>
            <a:pPr marL="0" indent="0">
              <a:buNone/>
            </a:pPr>
            <a:r>
              <a:rPr lang="hu-HU" dirty="0"/>
              <a:t>        </a:t>
            </a:r>
            <a:r>
              <a:rPr lang="hu-HU" dirty="0" err="1"/>
              <a:t>gl.glFrustumf</a:t>
            </a:r>
            <a:r>
              <a:rPr lang="hu-HU" dirty="0"/>
              <a:t>(</a:t>
            </a:r>
            <a:r>
              <a:rPr lang="hu-HU" dirty="0" err="1"/>
              <a:t>-ratio</a:t>
            </a:r>
            <a:r>
              <a:rPr lang="hu-HU" dirty="0"/>
              <a:t>, ratio, -1, 1, 1.0f, 10);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235198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Renderer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7500" lnSpcReduction="20000"/>
          </a:bodyPr>
          <a:lstStyle/>
          <a:p>
            <a:r>
              <a:rPr lang="hu-HU" sz="5100" dirty="0" smtClean="0"/>
              <a:t>Rajzoljunk valamit!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400" dirty="0" err="1"/>
              <a:t>public</a:t>
            </a:r>
            <a:r>
              <a:rPr lang="hu-HU" sz="3400" dirty="0"/>
              <a:t> </a:t>
            </a:r>
            <a:r>
              <a:rPr lang="hu-HU" sz="3400" dirty="0" err="1"/>
              <a:t>float</a:t>
            </a:r>
            <a:r>
              <a:rPr lang="hu-HU" sz="3400" dirty="0"/>
              <a:t> </a:t>
            </a:r>
            <a:r>
              <a:rPr lang="hu-HU" sz="3400" dirty="0" err="1"/>
              <a:t>rotAngle</a:t>
            </a:r>
            <a:r>
              <a:rPr lang="hu-HU" sz="3400" dirty="0"/>
              <a:t> = 0</a:t>
            </a:r>
            <a:r>
              <a:rPr lang="hu-HU" sz="3400" dirty="0" smtClean="0"/>
              <a:t>;</a:t>
            </a:r>
          </a:p>
          <a:p>
            <a:pPr marL="0" indent="0">
              <a:buNone/>
            </a:pPr>
            <a:endParaRPr lang="hu-HU" sz="3400" dirty="0" smtClean="0"/>
          </a:p>
          <a:p>
            <a:pPr marL="0" indent="0">
              <a:buNone/>
            </a:pPr>
            <a:r>
              <a:rPr lang="hu-HU" sz="3400" dirty="0" err="1"/>
              <a:t>public</a:t>
            </a:r>
            <a:r>
              <a:rPr lang="hu-HU" sz="3400" dirty="0"/>
              <a:t> </a:t>
            </a:r>
            <a:r>
              <a:rPr lang="hu-HU" sz="3400" dirty="0" err="1"/>
              <a:t>void</a:t>
            </a:r>
            <a:r>
              <a:rPr lang="hu-HU" sz="3400" dirty="0"/>
              <a:t> </a:t>
            </a:r>
            <a:r>
              <a:rPr lang="hu-HU" sz="3400" dirty="0" err="1"/>
              <a:t>onDrawFrame</a:t>
            </a:r>
            <a:r>
              <a:rPr lang="hu-HU" sz="3400" dirty="0"/>
              <a:t>(GL10 </a:t>
            </a:r>
            <a:r>
              <a:rPr lang="hu-HU" sz="3400" dirty="0" err="1"/>
              <a:t>gl</a:t>
            </a:r>
            <a:r>
              <a:rPr lang="hu-HU" sz="3400" dirty="0"/>
              <a:t>) {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gl.glClear</a:t>
            </a:r>
            <a:r>
              <a:rPr lang="hu-HU" sz="3400" dirty="0"/>
              <a:t>(</a:t>
            </a:r>
            <a:r>
              <a:rPr lang="hu-HU" sz="3400" dirty="0" err="1"/>
              <a:t>gl.GL</a:t>
            </a:r>
            <a:r>
              <a:rPr lang="hu-HU" sz="3400" dirty="0"/>
              <a:t>_COLOR_BUFFER_BIT | </a:t>
            </a:r>
            <a:r>
              <a:rPr lang="hu-HU" sz="3400" dirty="0" err="1"/>
              <a:t>gl.GL</a:t>
            </a:r>
            <a:r>
              <a:rPr lang="hu-HU" sz="3400" dirty="0"/>
              <a:t>_DEPTH_BUFFER_BIT 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gl.glMatrixMode</a:t>
            </a:r>
            <a:r>
              <a:rPr lang="hu-HU" sz="3400" dirty="0"/>
              <a:t>(</a:t>
            </a:r>
            <a:r>
              <a:rPr lang="hu-HU" sz="3400" dirty="0" err="1"/>
              <a:t>gl.GL</a:t>
            </a:r>
            <a:r>
              <a:rPr lang="hu-HU" sz="3400" dirty="0"/>
              <a:t>_MODELVIEW);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gl.glLoadIdentity</a:t>
            </a:r>
            <a:r>
              <a:rPr lang="hu-HU" sz="3400" dirty="0"/>
              <a:t>();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gl.glTranslatef</a:t>
            </a:r>
            <a:r>
              <a:rPr lang="hu-HU" sz="3400" dirty="0"/>
              <a:t>(0,</a:t>
            </a:r>
            <a:r>
              <a:rPr lang="hu-HU" sz="3400" dirty="0" err="1"/>
              <a:t>0</a:t>
            </a:r>
            <a:r>
              <a:rPr lang="hu-HU" sz="3400" dirty="0"/>
              <a:t>,-6);</a:t>
            </a:r>
          </a:p>
          <a:p>
            <a:pPr marL="0" indent="0">
              <a:buNone/>
            </a:pPr>
            <a:r>
              <a:rPr lang="hu-HU" sz="3400" dirty="0"/>
              <a:t>        gl.glColor4f(1, 0, </a:t>
            </a:r>
            <a:r>
              <a:rPr lang="hu-HU" sz="3400" dirty="0" err="1"/>
              <a:t>0</a:t>
            </a:r>
            <a:r>
              <a:rPr lang="hu-HU" sz="3400" dirty="0"/>
              <a:t>, 1);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gl.glRotatef</a:t>
            </a:r>
            <a:r>
              <a:rPr lang="hu-HU" sz="3400" dirty="0"/>
              <a:t>(</a:t>
            </a:r>
            <a:r>
              <a:rPr lang="hu-HU" sz="3400" dirty="0" err="1"/>
              <a:t>rotAngle</a:t>
            </a:r>
            <a:r>
              <a:rPr lang="hu-HU" sz="3400" dirty="0"/>
              <a:t>, 0, 1, 0);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gl.glEnableClientState</a:t>
            </a:r>
            <a:r>
              <a:rPr lang="hu-HU" sz="3400" dirty="0"/>
              <a:t>(</a:t>
            </a:r>
            <a:r>
              <a:rPr lang="hu-HU" sz="3400" dirty="0" err="1"/>
              <a:t>gl.GL</a:t>
            </a:r>
            <a:r>
              <a:rPr lang="hu-HU" sz="3400" dirty="0"/>
              <a:t>_VERTEX_ARRAY);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gl.glVertexPointer</a:t>
            </a:r>
            <a:r>
              <a:rPr lang="hu-HU" sz="3400" dirty="0"/>
              <a:t>(3, </a:t>
            </a:r>
            <a:r>
              <a:rPr lang="hu-HU" sz="3400" dirty="0" err="1"/>
              <a:t>gl.GL</a:t>
            </a:r>
            <a:r>
              <a:rPr lang="hu-HU" sz="3400" dirty="0"/>
              <a:t>_FLOAT, 0, </a:t>
            </a:r>
            <a:r>
              <a:rPr lang="hu-HU" sz="3400" dirty="0" err="1"/>
              <a:t>this.VB</a:t>
            </a:r>
            <a:r>
              <a:rPr lang="hu-HU" sz="3400" dirty="0"/>
              <a:t>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gl.glDrawArrays</a:t>
            </a:r>
            <a:r>
              <a:rPr lang="hu-HU" sz="3400" dirty="0"/>
              <a:t>(</a:t>
            </a:r>
            <a:r>
              <a:rPr lang="hu-HU" sz="3400" dirty="0" err="1"/>
              <a:t>gl.GL</a:t>
            </a:r>
            <a:r>
              <a:rPr lang="hu-HU" sz="3400" dirty="0"/>
              <a:t>_TRIANGLES, 0, 6);</a:t>
            </a:r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gl.glDisableClientState</a:t>
            </a:r>
            <a:r>
              <a:rPr lang="hu-HU" sz="3400" dirty="0"/>
              <a:t>(</a:t>
            </a:r>
            <a:r>
              <a:rPr lang="hu-HU" sz="3400" dirty="0" err="1"/>
              <a:t>gl.GL</a:t>
            </a:r>
            <a:r>
              <a:rPr lang="hu-HU" sz="3400" dirty="0"/>
              <a:t>_VERTEX_ARRAY);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        </a:t>
            </a:r>
            <a:r>
              <a:rPr lang="hu-HU" sz="3400" dirty="0" err="1"/>
              <a:t>rotAngle</a:t>
            </a:r>
            <a:r>
              <a:rPr lang="hu-HU" sz="3400" dirty="0"/>
              <a:t> += 2.5f</a:t>
            </a:r>
            <a:r>
              <a:rPr lang="hu-HU" sz="3400" dirty="0" smtClean="0"/>
              <a:t>;</a:t>
            </a:r>
            <a:endParaRPr lang="hu-HU" sz="3400" dirty="0"/>
          </a:p>
          <a:p>
            <a:pPr marL="0" indent="0">
              <a:buNone/>
            </a:pPr>
            <a:r>
              <a:rPr lang="hu-HU" sz="3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326094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 még hátravan…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Ahhoz, hogy a 3D objektumot el tudjuk helyezni a (valós) térben, szükség van a marker elhelyezkedésére (eltolás és forgatás), a kamera koordinátarendszerében</a:t>
            </a:r>
          </a:p>
          <a:p>
            <a:r>
              <a:rPr lang="hu-HU" sz="2800" dirty="0" smtClean="0"/>
              <a:t>Ehhez </a:t>
            </a:r>
            <a:r>
              <a:rPr lang="hu-HU" sz="2800" dirty="0"/>
              <a:t>k</a:t>
            </a:r>
            <a:r>
              <a:rPr lang="hu-HU" sz="2800" dirty="0" smtClean="0"/>
              <a:t>amera kalibrációra van szükség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5310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Tegyünk egy képet a detektált marker helyére</a:t>
            </a:r>
            <a:endParaRPr lang="hu-HU" dirty="0"/>
          </a:p>
        </p:txBody>
      </p:sp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13893"/>
            <a:ext cx="4175478" cy="234870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218566"/>
            <a:ext cx="4160661" cy="234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6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Emlékeztető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</a:pPr>
            <a:r>
              <a:rPr lang="hu-HU" sz="1800" dirty="0" err="1"/>
              <a:t>cv</a:t>
            </a:r>
            <a:r>
              <a:rPr lang="hu-HU" sz="1800" dirty="0"/>
              <a:t>::</a:t>
            </a:r>
            <a:r>
              <a:rPr lang="hu-HU" sz="1800" dirty="0" err="1" smtClean="0"/>
              <a:t>warpPerspective</a:t>
            </a:r>
            <a:r>
              <a:rPr lang="hu-HU" sz="1800" dirty="0" smtClean="0"/>
              <a:t>(</a:t>
            </a:r>
            <a:r>
              <a:rPr lang="hu-HU" sz="1800" dirty="0" err="1" smtClean="0"/>
              <a:t>src</a:t>
            </a:r>
            <a:r>
              <a:rPr lang="hu-HU" sz="1800" dirty="0" smtClean="0"/>
              <a:t>, </a:t>
            </a:r>
            <a:r>
              <a:rPr lang="hu-HU" sz="1800" dirty="0" err="1" smtClean="0"/>
              <a:t>dst</a:t>
            </a:r>
            <a:r>
              <a:rPr lang="hu-HU" sz="1800" dirty="0" smtClean="0"/>
              <a:t>, </a:t>
            </a:r>
            <a:r>
              <a:rPr lang="hu-HU" sz="1800" dirty="0" err="1" smtClean="0"/>
              <a:t>transform</a:t>
            </a:r>
            <a:r>
              <a:rPr lang="hu-HU" sz="1800" dirty="0" smtClean="0"/>
              <a:t>, </a:t>
            </a:r>
            <a:r>
              <a:rPr lang="hu-HU" sz="1800" dirty="0" err="1" smtClean="0"/>
              <a:t>dst</a:t>
            </a:r>
            <a:r>
              <a:rPr lang="hu-HU" sz="1800" dirty="0" smtClean="0"/>
              <a:t>_</a:t>
            </a:r>
            <a:r>
              <a:rPr lang="hu-HU" sz="1800" dirty="0" err="1" smtClean="0"/>
              <a:t>size</a:t>
            </a:r>
            <a:r>
              <a:rPr lang="hu-HU" sz="1800" dirty="0" smtClean="0"/>
              <a:t>, …)</a:t>
            </a:r>
          </a:p>
          <a:p>
            <a:pPr>
              <a:spcBef>
                <a:spcPts val="100"/>
              </a:spcBef>
            </a:pPr>
            <a:endParaRPr lang="hu-HU" sz="1800" dirty="0"/>
          </a:p>
          <a:p>
            <a:pPr>
              <a:spcBef>
                <a:spcPts val="100"/>
              </a:spcBef>
            </a:pPr>
            <a:r>
              <a:rPr lang="hu-HU" sz="1800" dirty="0" smtClean="0"/>
              <a:t>Pixelek kitöltése (ha kell):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800" dirty="0"/>
              <a:t>for (</a:t>
            </a:r>
            <a:r>
              <a:rPr lang="en-US" sz="1800" dirty="0" err="1"/>
              <a:t>int</a:t>
            </a:r>
            <a:r>
              <a:rPr lang="en-US" sz="1800" dirty="0"/>
              <a:t> x = 0; x &lt; </a:t>
            </a:r>
            <a:r>
              <a:rPr lang="hu-HU" sz="1800" dirty="0" err="1"/>
              <a:t>img</a:t>
            </a:r>
            <a:r>
              <a:rPr lang="en-US" sz="1800" dirty="0" smtClean="0"/>
              <a:t>.cols</a:t>
            </a:r>
            <a:r>
              <a:rPr lang="en-US" sz="1800" dirty="0"/>
              <a:t>; ++x)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800" dirty="0"/>
              <a:t> </a:t>
            </a:r>
            <a:r>
              <a:rPr lang="hu-HU" sz="1800" dirty="0" smtClean="0"/>
              <a:t>   f</a:t>
            </a:r>
            <a:r>
              <a:rPr lang="es-ES" sz="1800" dirty="0" smtClean="0"/>
              <a:t>or </a:t>
            </a:r>
            <a:r>
              <a:rPr lang="es-ES" sz="1800" dirty="0"/>
              <a:t>(int y = 0; y &lt; </a:t>
            </a:r>
            <a:r>
              <a:rPr lang="hu-HU" sz="1800" dirty="0" err="1"/>
              <a:t>img</a:t>
            </a:r>
            <a:r>
              <a:rPr lang="es-ES" sz="1800" dirty="0" smtClean="0"/>
              <a:t>.rows</a:t>
            </a:r>
            <a:r>
              <a:rPr lang="es-ES" sz="1800" dirty="0"/>
              <a:t>; ++y)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800" dirty="0" smtClean="0"/>
              <a:t>    {</a:t>
            </a:r>
            <a:endParaRPr lang="hu-HU" sz="1800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800" dirty="0" smtClean="0"/>
              <a:t>        </a:t>
            </a:r>
            <a:r>
              <a:rPr lang="hu-HU" sz="1800" dirty="0" err="1" smtClean="0"/>
              <a:t>img.at</a:t>
            </a:r>
            <a:r>
              <a:rPr lang="hu-HU" sz="1800" dirty="0" smtClean="0"/>
              <a:t>&lt;</a:t>
            </a:r>
            <a:r>
              <a:rPr lang="hu-HU" sz="1800" dirty="0" err="1" smtClean="0"/>
              <a:t>cv</a:t>
            </a:r>
            <a:r>
              <a:rPr lang="hu-HU" sz="1800" dirty="0"/>
              <a:t>::Vec3b&gt;(y, x) </a:t>
            </a:r>
            <a:r>
              <a:rPr lang="hu-HU" sz="1800" dirty="0" smtClean="0"/>
              <a:t>= …</a:t>
            </a:r>
            <a:endParaRPr lang="hu-HU" sz="1800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800" dirty="0" smtClean="0"/>
              <a:t>    }</a:t>
            </a:r>
          </a:p>
          <a:p>
            <a:pPr>
              <a:spcBef>
                <a:spcPts val="100"/>
              </a:spcBef>
            </a:pPr>
            <a:endParaRPr lang="hu-HU" sz="1800" dirty="0"/>
          </a:p>
          <a:p>
            <a:pPr>
              <a:spcBef>
                <a:spcPts val="100"/>
              </a:spcBef>
            </a:pPr>
            <a:r>
              <a:rPr lang="hu-HU" sz="1800" dirty="0" smtClean="0"/>
              <a:t>Maszk gyártás: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800" i="1" dirty="0" err="1"/>
              <a:t>std</a:t>
            </a:r>
            <a:r>
              <a:rPr lang="en-US" sz="1800" dirty="0"/>
              <a:t>::</a:t>
            </a:r>
            <a:r>
              <a:rPr lang="en-US" sz="1800" i="1" dirty="0"/>
              <a:t>vector</a:t>
            </a:r>
            <a:r>
              <a:rPr lang="en-US" sz="1800" dirty="0"/>
              <a:t>&lt; </a:t>
            </a:r>
            <a:r>
              <a:rPr lang="en-US" sz="1800" i="1" dirty="0" err="1"/>
              <a:t>std</a:t>
            </a:r>
            <a:r>
              <a:rPr lang="en-US" sz="1800" dirty="0"/>
              <a:t>::</a:t>
            </a:r>
            <a:r>
              <a:rPr lang="en-US" sz="1800" i="1" dirty="0"/>
              <a:t>vector</a:t>
            </a:r>
            <a:r>
              <a:rPr lang="en-US" sz="1800" dirty="0"/>
              <a:t>&lt;</a:t>
            </a:r>
            <a:r>
              <a:rPr lang="en-US" sz="1800" i="1" dirty="0"/>
              <a:t>Point</a:t>
            </a:r>
            <a:r>
              <a:rPr lang="en-US" sz="1800" dirty="0"/>
              <a:t>&gt; &gt; contours</a:t>
            </a:r>
            <a:r>
              <a:rPr lang="en-US" sz="1800" dirty="0" smtClean="0"/>
              <a:t>;</a:t>
            </a:r>
            <a:endParaRPr lang="hu-HU" sz="18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hu-HU" sz="1800" dirty="0" smtClean="0"/>
              <a:t>// …</a:t>
            </a:r>
            <a:endParaRPr lang="en-US" sz="1800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800" i="1" dirty="0" err="1" smtClean="0"/>
              <a:t>cv</a:t>
            </a:r>
            <a:r>
              <a:rPr lang="hu-HU" sz="1800" dirty="0"/>
              <a:t>::</a:t>
            </a:r>
            <a:r>
              <a:rPr lang="hu-HU" sz="1800" i="1" dirty="0" err="1"/>
              <a:t>fillPoly</a:t>
            </a:r>
            <a:r>
              <a:rPr lang="hu-HU" sz="1800" dirty="0"/>
              <a:t>(</a:t>
            </a:r>
            <a:r>
              <a:rPr lang="hu-HU" sz="1800" dirty="0" err="1"/>
              <a:t>mask</a:t>
            </a:r>
            <a:r>
              <a:rPr lang="hu-HU" sz="1800" dirty="0"/>
              <a:t>, </a:t>
            </a:r>
            <a:r>
              <a:rPr lang="hu-HU" sz="1800" dirty="0" err="1"/>
              <a:t>contours</a:t>
            </a:r>
            <a:r>
              <a:rPr lang="hu-HU" sz="1800" dirty="0"/>
              <a:t>, </a:t>
            </a:r>
            <a:r>
              <a:rPr lang="hu-HU" sz="1800" dirty="0" err="1" smtClean="0"/>
              <a:t>Scalar</a:t>
            </a:r>
            <a:r>
              <a:rPr lang="hu-HU" sz="1800" dirty="0" smtClean="0"/>
              <a:t>(255,</a:t>
            </a:r>
            <a:r>
              <a:rPr lang="hu-HU" sz="1800" dirty="0" err="1" smtClean="0"/>
              <a:t>255</a:t>
            </a:r>
            <a:r>
              <a:rPr lang="hu-HU" sz="1800" dirty="0" smtClean="0"/>
              <a:t>,</a:t>
            </a:r>
            <a:r>
              <a:rPr lang="hu-HU" sz="1800" dirty="0" err="1" smtClean="0"/>
              <a:t>255</a:t>
            </a:r>
            <a:r>
              <a:rPr lang="hu-HU" sz="1800" dirty="0" smtClean="0"/>
              <a:t>));</a:t>
            </a:r>
          </a:p>
          <a:p>
            <a:pPr>
              <a:spcBef>
                <a:spcPts val="100"/>
              </a:spcBef>
            </a:pPr>
            <a:endParaRPr lang="hu-HU" sz="1800" dirty="0"/>
          </a:p>
          <a:p>
            <a:pPr>
              <a:spcBef>
                <a:spcPts val="100"/>
              </a:spcBef>
            </a:pPr>
            <a:r>
              <a:rPr lang="hu-HU" sz="1800" dirty="0"/>
              <a:t>L</a:t>
            </a:r>
            <a:r>
              <a:rPr lang="hu-HU" sz="1800" dirty="0" smtClean="0"/>
              <a:t>ogikai és aritmetikai műveletek </a:t>
            </a:r>
            <a:r>
              <a:rPr lang="hu-HU" sz="1800" dirty="0" err="1" smtClean="0"/>
              <a:t>Mat</a:t>
            </a:r>
            <a:r>
              <a:rPr lang="hu-HU" sz="1800" dirty="0" smtClean="0"/>
              <a:t> objektumok között:</a:t>
            </a:r>
            <a:endParaRPr lang="hu-HU" sz="1800" dirty="0"/>
          </a:p>
          <a:p>
            <a:pPr marL="0" indent="0">
              <a:spcBef>
                <a:spcPts val="100"/>
              </a:spcBef>
              <a:buNone/>
            </a:pPr>
            <a:r>
              <a:rPr lang="hu-HU" sz="1800" dirty="0" err="1" smtClean="0"/>
              <a:t>result</a:t>
            </a:r>
            <a:r>
              <a:rPr lang="hu-HU" sz="1800" dirty="0" smtClean="0"/>
              <a:t> = a * b + ~c;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64882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Tegyük át </a:t>
            </a:r>
            <a:r>
              <a:rPr lang="hu-HU" dirty="0" err="1" smtClean="0"/>
              <a:t>Androidra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MarkerBasedAR.cpp-t</a:t>
            </a:r>
            <a:r>
              <a:rPr lang="hu-HU" sz="2400" dirty="0" smtClean="0"/>
              <a:t> használjuk az </a:t>
            </a:r>
            <a:r>
              <a:rPr lang="hu-HU" sz="2400" dirty="0" err="1" smtClean="0"/>
              <a:t>Android</a:t>
            </a:r>
            <a:r>
              <a:rPr lang="hu-HU" sz="2400" dirty="0" smtClean="0"/>
              <a:t> projektben is</a:t>
            </a:r>
          </a:p>
          <a:p>
            <a:pPr lvl="1"/>
            <a:r>
              <a:rPr lang="hu-HU" sz="2000" dirty="0" err="1" smtClean="0"/>
              <a:t>Android.mk</a:t>
            </a:r>
            <a:r>
              <a:rPr lang="hu-HU" sz="2000" dirty="0" smtClean="0"/>
              <a:t>: </a:t>
            </a:r>
          </a:p>
          <a:p>
            <a:pPr marL="457200" lvl="1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LOCAL_SRC_FILES </a:t>
            </a:r>
            <a:r>
              <a:rPr lang="hu-HU" sz="2000" dirty="0"/>
              <a:t>+= $(COMMON_CODE_DIR)/</a:t>
            </a:r>
            <a:r>
              <a:rPr lang="hu-HU" sz="2000" dirty="0" err="1"/>
              <a:t>MarkerBasedAR.cpp</a:t>
            </a:r>
            <a:endParaRPr lang="hu-HU" sz="2000" dirty="0" smtClean="0"/>
          </a:p>
          <a:p>
            <a:r>
              <a:rPr lang="hu-HU" sz="2400" dirty="0" smtClean="0"/>
              <a:t>Töltsünk be egy képet </a:t>
            </a:r>
            <a:r>
              <a:rPr lang="hu-HU" sz="2400" dirty="0" err="1" smtClean="0"/>
              <a:t>OpenCV-vel</a:t>
            </a:r>
            <a:endParaRPr lang="hu-HU" sz="2400" dirty="0" smtClean="0"/>
          </a:p>
          <a:p>
            <a:r>
              <a:rPr lang="hu-HU" sz="2400" dirty="0" smtClean="0"/>
              <a:t>Natív kódban futtassuk le a detektálást és cseréljük le a markert a betöltött képre</a:t>
            </a:r>
          </a:p>
        </p:txBody>
      </p:sp>
    </p:spTree>
    <p:extLst>
      <p:ext uri="{BB962C8B-B14F-4D97-AF65-F5344CB8AC3E}">
        <p14:creationId xmlns:p14="http://schemas.microsoft.com/office/powerpoint/2010/main" val="289089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 smtClean="0"/>
              <a:t>Fájl másolása emulátorra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248400"/>
            <a:ext cx="8991600" cy="463498"/>
          </a:xfrm>
        </p:spPr>
        <p:txBody>
          <a:bodyPr>
            <a:noAutofit/>
          </a:bodyPr>
          <a:lstStyle/>
          <a:p>
            <a:r>
              <a:rPr lang="hu-HU" sz="1800" dirty="0" smtClean="0"/>
              <a:t>Érdemes a /</a:t>
            </a:r>
            <a:r>
              <a:rPr lang="hu-HU" sz="1800" dirty="0" err="1" smtClean="0"/>
              <a:t>mnt</a:t>
            </a:r>
            <a:r>
              <a:rPr lang="hu-HU" sz="1800" dirty="0" smtClean="0"/>
              <a:t>/</a:t>
            </a:r>
            <a:r>
              <a:rPr lang="hu-HU" sz="1800" dirty="0" err="1" smtClean="0"/>
              <a:t>sdcard</a:t>
            </a:r>
            <a:r>
              <a:rPr lang="hu-HU" sz="1800" dirty="0" smtClean="0"/>
              <a:t> alá tenni, a nem abszolút file nevek erre lesznek relatívak a kódban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04937"/>
            <a:ext cx="7512416" cy="471008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" y="881062"/>
            <a:ext cx="1990725" cy="523875"/>
          </a:xfrm>
          <a:prstGeom prst="rect">
            <a:avLst/>
          </a:prstGeom>
        </p:spPr>
      </p:pic>
      <p:sp>
        <p:nvSpPr>
          <p:cNvPr id="6" name="Ellipszis 5"/>
          <p:cNvSpPr/>
          <p:nvPr/>
        </p:nvSpPr>
        <p:spPr>
          <a:xfrm>
            <a:off x="660400" y="2103800"/>
            <a:ext cx="1401762" cy="364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752600" y="2997816"/>
            <a:ext cx="1145060" cy="6597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7010400" y="1759723"/>
            <a:ext cx="1328844" cy="364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574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Képbetöltés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hu-HU" sz="1800" dirty="0" smtClean="0"/>
              <a:t>Tegyünk egy képet a /</a:t>
            </a:r>
            <a:r>
              <a:rPr lang="hu-HU" sz="1800" dirty="0" err="1" smtClean="0"/>
              <a:t>mnt</a:t>
            </a:r>
            <a:r>
              <a:rPr lang="hu-HU" sz="1800" dirty="0" smtClean="0"/>
              <a:t>/</a:t>
            </a:r>
            <a:r>
              <a:rPr lang="hu-HU" sz="1800" dirty="0" err="1" smtClean="0"/>
              <a:t>sdcard</a:t>
            </a:r>
            <a:r>
              <a:rPr lang="hu-HU" sz="1800" dirty="0" smtClean="0"/>
              <a:t>/test/</a:t>
            </a:r>
            <a:r>
              <a:rPr lang="hu-HU" sz="1800" dirty="0" err="1" smtClean="0"/>
              <a:t>markers.jpg</a:t>
            </a:r>
            <a:r>
              <a:rPr lang="hu-HU" sz="1800" dirty="0" smtClean="0"/>
              <a:t> helyre</a:t>
            </a:r>
          </a:p>
          <a:p>
            <a:pPr marL="0" indent="0">
              <a:spcBef>
                <a:spcPts val="10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import </a:t>
            </a:r>
            <a:r>
              <a:rPr lang="hu-HU" sz="1400" dirty="0" err="1"/>
              <a:t>java.io.File</a:t>
            </a:r>
            <a:r>
              <a:rPr lang="hu-HU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import </a:t>
            </a:r>
            <a:r>
              <a:rPr lang="hu-HU" sz="1400" dirty="0" err="1"/>
              <a:t>android.os.Environment</a:t>
            </a:r>
            <a:r>
              <a:rPr lang="hu-HU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import </a:t>
            </a:r>
            <a:r>
              <a:rPr lang="hu-HU" sz="1400" dirty="0" err="1"/>
              <a:t>org.opencv.core.Size</a:t>
            </a:r>
            <a:r>
              <a:rPr lang="hu-HU" sz="14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import </a:t>
            </a:r>
            <a:r>
              <a:rPr lang="hu-HU" sz="1400" dirty="0" err="1"/>
              <a:t>org.opencv.imgcodecs.Imgcodecs</a:t>
            </a:r>
            <a:r>
              <a:rPr lang="hu-HU" sz="1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hu-HU" sz="13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err="1"/>
              <a:t>public</a:t>
            </a:r>
            <a:r>
              <a:rPr lang="hu-HU" sz="1400" dirty="0"/>
              <a:t> </a:t>
            </a:r>
            <a:r>
              <a:rPr lang="hu-HU" sz="1400" dirty="0" err="1"/>
              <a:t>Mat</a:t>
            </a:r>
            <a:r>
              <a:rPr lang="hu-HU" sz="1400" dirty="0"/>
              <a:t> </a:t>
            </a:r>
            <a:r>
              <a:rPr lang="hu-HU" sz="1400" dirty="0" err="1"/>
              <a:t>loadImageFromFile</a:t>
            </a:r>
            <a:r>
              <a:rPr lang="hu-HU" sz="1400" dirty="0"/>
              <a:t>(</a:t>
            </a:r>
            <a:r>
              <a:rPr lang="hu-HU" sz="1400" dirty="0" err="1"/>
              <a:t>String</a:t>
            </a:r>
            <a:r>
              <a:rPr lang="hu-HU" sz="1400" dirty="0"/>
              <a:t> </a:t>
            </a:r>
            <a:r>
              <a:rPr lang="hu-HU" sz="1400" dirty="0" err="1"/>
              <a:t>fileName</a:t>
            </a:r>
            <a:r>
              <a:rPr lang="hu-HU" sz="1400" dirty="0"/>
              <a:t>) </a:t>
            </a:r>
            <a:r>
              <a:rPr lang="hu-HU" sz="1400" dirty="0" smtClean="0"/>
              <a:t>{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File </a:t>
            </a:r>
            <a:r>
              <a:rPr lang="hu-HU" sz="1400" dirty="0" err="1"/>
              <a:t>root</a:t>
            </a:r>
            <a:r>
              <a:rPr lang="hu-HU" sz="1400" dirty="0"/>
              <a:t> = </a:t>
            </a:r>
            <a:r>
              <a:rPr lang="hu-HU" sz="1400" dirty="0" err="1"/>
              <a:t>Environment.getExternalStorageDirectory</a:t>
            </a:r>
            <a:r>
              <a:rPr lang="hu-HU" sz="14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File </a:t>
            </a:r>
            <a:r>
              <a:rPr lang="hu-HU" sz="1400" dirty="0" err="1"/>
              <a:t>file</a:t>
            </a:r>
            <a:r>
              <a:rPr lang="hu-HU" sz="1400" dirty="0"/>
              <a:t> = </a:t>
            </a:r>
            <a:r>
              <a:rPr lang="hu-HU" sz="1400" dirty="0" err="1"/>
              <a:t>new</a:t>
            </a:r>
            <a:r>
              <a:rPr lang="hu-HU" sz="1400" dirty="0"/>
              <a:t> </a:t>
            </a:r>
            <a:r>
              <a:rPr lang="hu-HU" sz="1400" dirty="0" err="1"/>
              <a:t>File</a:t>
            </a:r>
            <a:r>
              <a:rPr lang="hu-HU" sz="1400" dirty="0"/>
              <a:t>(</a:t>
            </a:r>
            <a:r>
              <a:rPr lang="hu-HU" sz="1400" dirty="0" err="1"/>
              <a:t>root</a:t>
            </a:r>
            <a:r>
              <a:rPr lang="hu-HU" sz="1400" dirty="0"/>
              <a:t>, </a:t>
            </a:r>
            <a:r>
              <a:rPr lang="hu-HU" sz="1400" dirty="0" err="1"/>
              <a:t>fileName</a:t>
            </a:r>
            <a:r>
              <a:rPr lang="hu-HU" sz="14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hu-HU" sz="1400" dirty="0" err="1" smtClean="0"/>
              <a:t>Mat</a:t>
            </a:r>
            <a:r>
              <a:rPr lang="hu-HU" sz="1400" dirty="0" smtClean="0"/>
              <a:t> </a:t>
            </a:r>
            <a:r>
              <a:rPr lang="hu-HU" sz="1400" dirty="0" err="1"/>
              <a:t>rgbLoadedImage</a:t>
            </a:r>
            <a:r>
              <a:rPr lang="hu-HU" sz="1400" dirty="0"/>
              <a:t> = null;</a:t>
            </a: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hu-HU" sz="1400" dirty="0" err="1" smtClean="0"/>
              <a:t>Mat</a:t>
            </a:r>
            <a:r>
              <a:rPr lang="hu-HU" sz="1400" dirty="0" smtClean="0"/>
              <a:t> </a:t>
            </a:r>
            <a:r>
              <a:rPr lang="hu-HU" sz="1400" dirty="0"/>
              <a:t>image = </a:t>
            </a:r>
            <a:r>
              <a:rPr lang="hu-HU" sz="1400" dirty="0" err="1"/>
              <a:t>Imgcodecs.imread</a:t>
            </a:r>
            <a:r>
              <a:rPr lang="hu-HU" sz="1400" dirty="0"/>
              <a:t>(</a:t>
            </a:r>
            <a:r>
              <a:rPr lang="hu-HU" sz="1400" dirty="0" err="1"/>
              <a:t>file.getAbsolutePath</a:t>
            </a:r>
            <a:r>
              <a:rPr lang="hu-HU" sz="1400" dirty="0" smtClean="0"/>
              <a:t>());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</a:t>
            </a:r>
            <a:r>
              <a:rPr lang="hu-HU" sz="1400" dirty="0" err="1"/>
              <a:t>if</a:t>
            </a:r>
            <a:r>
              <a:rPr lang="hu-HU" sz="1400" dirty="0"/>
              <a:t> (</a:t>
            </a:r>
            <a:r>
              <a:rPr lang="hu-HU" sz="1400" dirty="0" err="1"/>
              <a:t>image.width</a:t>
            </a:r>
            <a:r>
              <a:rPr lang="hu-HU" sz="1400" dirty="0"/>
              <a:t>() &gt; 0) </a:t>
            </a:r>
            <a:r>
              <a:rPr lang="hu-HU" sz="1400" dirty="0" smtClean="0"/>
              <a:t>{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</a:t>
            </a:r>
            <a:r>
              <a:rPr lang="hu-HU" sz="1400" dirty="0" err="1"/>
              <a:t>rgbLoadedImage</a:t>
            </a:r>
            <a:r>
              <a:rPr lang="hu-HU" sz="1400" dirty="0"/>
              <a:t> = </a:t>
            </a:r>
            <a:r>
              <a:rPr lang="hu-HU" sz="1400" dirty="0" err="1"/>
              <a:t>new</a:t>
            </a:r>
            <a:r>
              <a:rPr lang="hu-HU" sz="1400" dirty="0"/>
              <a:t> </a:t>
            </a:r>
            <a:r>
              <a:rPr lang="hu-HU" sz="1400" dirty="0" err="1"/>
              <a:t>Mat</a:t>
            </a:r>
            <a:r>
              <a:rPr lang="hu-HU" sz="1400" dirty="0"/>
              <a:t>(</a:t>
            </a:r>
            <a:r>
              <a:rPr lang="hu-HU" sz="1400" dirty="0" err="1"/>
              <a:t>image.size</a:t>
            </a:r>
            <a:r>
              <a:rPr lang="hu-HU" sz="1400" dirty="0"/>
              <a:t>(), </a:t>
            </a:r>
            <a:r>
              <a:rPr lang="hu-HU" sz="1400" dirty="0" err="1"/>
              <a:t>image.type</a:t>
            </a:r>
            <a:r>
              <a:rPr lang="hu-HU" sz="1400" dirty="0" smtClean="0"/>
              <a:t>());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</a:t>
            </a:r>
            <a:r>
              <a:rPr lang="hu-HU" sz="1400" dirty="0" err="1"/>
              <a:t>Imgproc.cvtColor</a:t>
            </a:r>
            <a:r>
              <a:rPr lang="hu-HU" sz="1400" dirty="0"/>
              <a:t>(image, </a:t>
            </a:r>
            <a:r>
              <a:rPr lang="hu-HU" sz="1400" dirty="0" err="1"/>
              <a:t>rgbLoadedImage</a:t>
            </a:r>
            <a:r>
              <a:rPr lang="hu-HU" sz="1400" dirty="0"/>
              <a:t>, </a:t>
            </a:r>
            <a:r>
              <a:rPr lang="hu-HU" sz="1400" dirty="0" err="1" smtClean="0">
                <a:solidFill>
                  <a:srgbClr val="FF0000"/>
                </a:solidFill>
              </a:rPr>
              <a:t>Imgproc.COLOR</a:t>
            </a:r>
            <a:r>
              <a:rPr lang="hu-HU" sz="1400" dirty="0" smtClean="0">
                <a:solidFill>
                  <a:srgbClr val="FF0000"/>
                </a:solidFill>
              </a:rPr>
              <a:t>_BGR2RGBA</a:t>
            </a:r>
            <a:r>
              <a:rPr lang="hu-HU" sz="1400" dirty="0" smtClean="0"/>
              <a:t>);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</a:t>
            </a:r>
            <a:r>
              <a:rPr lang="hu-HU" sz="1400" dirty="0" err="1"/>
              <a:t>image.release</a:t>
            </a:r>
            <a:r>
              <a:rPr lang="hu-HU" sz="14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image 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</a:t>
            </a:r>
            <a:r>
              <a:rPr lang="hu-HU" sz="1400" dirty="0" err="1"/>
              <a:t>else</a:t>
            </a:r>
            <a:r>
              <a:rPr lang="hu-HU" sz="14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    </a:t>
            </a:r>
            <a:r>
              <a:rPr lang="hu-HU" sz="1400" dirty="0" err="1"/>
              <a:t>Log.e</a:t>
            </a:r>
            <a:r>
              <a:rPr lang="hu-HU" sz="1400" dirty="0" smtClean="0"/>
              <a:t>("Image </a:t>
            </a:r>
            <a:r>
              <a:rPr lang="hu-HU" sz="1400" dirty="0" err="1" smtClean="0"/>
              <a:t>loading</a:t>
            </a:r>
            <a:r>
              <a:rPr lang="hu-HU" sz="1400" dirty="0" smtClean="0"/>
              <a:t>", </a:t>
            </a:r>
            <a:r>
              <a:rPr lang="hu-HU" sz="1400" dirty="0"/>
              <a:t>"</a:t>
            </a:r>
            <a:r>
              <a:rPr lang="hu-HU" sz="1400" dirty="0" err="1"/>
              <a:t>failed</a:t>
            </a:r>
            <a:r>
              <a:rPr lang="hu-HU" sz="1400" dirty="0"/>
              <a:t> </a:t>
            </a:r>
            <a:r>
              <a:rPr lang="hu-HU" sz="1400" dirty="0" err="1"/>
              <a:t>to</a:t>
            </a:r>
            <a:r>
              <a:rPr lang="hu-HU" sz="1400" dirty="0"/>
              <a:t> </a:t>
            </a:r>
            <a:r>
              <a:rPr lang="hu-HU" sz="1400" dirty="0" err="1"/>
              <a:t>load</a:t>
            </a:r>
            <a:r>
              <a:rPr lang="hu-HU" sz="1400" dirty="0"/>
              <a:t> image "+</a:t>
            </a:r>
            <a:r>
              <a:rPr lang="hu-HU" sz="1400" dirty="0" err="1"/>
              <a:t>fileName</a:t>
            </a:r>
            <a:r>
              <a:rPr lang="hu-HU" sz="1400" dirty="0"/>
              <a:t>+" ("+</a:t>
            </a:r>
            <a:r>
              <a:rPr lang="hu-HU" sz="1400" dirty="0" err="1"/>
              <a:t>file.getAbsolutePath</a:t>
            </a:r>
            <a:r>
              <a:rPr lang="hu-HU" sz="1400" dirty="0"/>
              <a:t>()+")");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</a:t>
            </a:r>
            <a:r>
              <a:rPr lang="hu-HU" sz="1400" dirty="0" smtClean="0"/>
              <a:t>}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    </a:t>
            </a:r>
            <a:r>
              <a:rPr lang="hu-HU" sz="1400" dirty="0" err="1"/>
              <a:t>return</a:t>
            </a:r>
            <a:r>
              <a:rPr lang="hu-HU" sz="1400" dirty="0"/>
              <a:t> </a:t>
            </a:r>
            <a:r>
              <a:rPr lang="hu-HU" sz="1400" dirty="0" err="1"/>
              <a:t>rgbLoadedImage</a:t>
            </a:r>
            <a:r>
              <a:rPr lang="hu-HU" sz="1400" dirty="0" smtClean="0"/>
              <a:t>;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2022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Teszt: jelenítsük meg a betöltött képet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public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void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onCameraViewStarted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(int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width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height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) {</a:t>
            </a:r>
          </a:p>
          <a:p>
            <a:pPr marL="0" indent="0">
              <a:buNone/>
            </a:pP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mOutImage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=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new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Mat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height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width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CvType.CV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_8UC4);</a:t>
            </a:r>
          </a:p>
          <a:p>
            <a:pPr marL="0" indent="0">
              <a:buNone/>
            </a:pP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       mTmpImage1 =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new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Mat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height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width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CvType.CV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_8UC1);</a:t>
            </a:r>
          </a:p>
          <a:p>
            <a:pPr marL="0" indent="0">
              <a:buNone/>
            </a:pP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       mTmpImage2 =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new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Mat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height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width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CvType.CV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_8UC1);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 </a:t>
            </a:r>
            <a:r>
              <a:rPr lang="hu-HU" sz="1800" dirty="0" smtClean="0"/>
              <a:t>       mTmpImage1 </a:t>
            </a:r>
            <a:r>
              <a:rPr lang="hu-HU" sz="1800" dirty="0"/>
              <a:t>= </a:t>
            </a:r>
            <a:r>
              <a:rPr lang="hu-HU" sz="1800" dirty="0" err="1"/>
              <a:t>loadImageFromFile</a:t>
            </a:r>
            <a:r>
              <a:rPr lang="hu-HU" sz="1800" dirty="0"/>
              <a:t>("test/</a:t>
            </a:r>
            <a:r>
              <a:rPr lang="hu-HU" sz="1800" dirty="0" err="1"/>
              <a:t>markers.jpg</a:t>
            </a:r>
            <a:r>
              <a:rPr lang="hu-HU" sz="1800" dirty="0"/>
              <a:t>");</a:t>
            </a:r>
          </a:p>
          <a:p>
            <a:pPr marL="0" indent="0">
              <a:buNone/>
            </a:pPr>
            <a:r>
              <a:rPr lang="hu-HU" sz="1800" dirty="0" smtClean="0"/>
              <a:t>        </a:t>
            </a:r>
            <a:r>
              <a:rPr lang="hu-HU" sz="1800" dirty="0" err="1" smtClean="0"/>
              <a:t>Imgproc.resize</a:t>
            </a:r>
            <a:r>
              <a:rPr lang="hu-HU" sz="1800" dirty="0" smtClean="0"/>
              <a:t>(mTmpImage1</a:t>
            </a:r>
            <a:r>
              <a:rPr lang="hu-HU" sz="1800" dirty="0"/>
              <a:t>, </a:t>
            </a:r>
            <a:r>
              <a:rPr lang="hu-HU" sz="1800" dirty="0" err="1"/>
              <a:t>mOutImage</a:t>
            </a:r>
            <a:r>
              <a:rPr lang="hu-HU" sz="1800" dirty="0"/>
              <a:t>, </a:t>
            </a:r>
            <a:r>
              <a:rPr lang="hu-HU" sz="1800" dirty="0" err="1"/>
              <a:t>new</a:t>
            </a:r>
            <a:r>
              <a:rPr lang="hu-HU" sz="1800" dirty="0"/>
              <a:t> </a:t>
            </a:r>
            <a:r>
              <a:rPr lang="hu-HU" sz="1800" dirty="0" err="1"/>
              <a:t>Size</a:t>
            </a:r>
            <a:r>
              <a:rPr lang="hu-HU" sz="1800" dirty="0"/>
              <a:t>(</a:t>
            </a:r>
            <a:r>
              <a:rPr lang="hu-HU" sz="1800" dirty="0" err="1"/>
              <a:t>width</a:t>
            </a:r>
            <a:r>
              <a:rPr lang="hu-HU" sz="1800" dirty="0"/>
              <a:t>, </a:t>
            </a:r>
            <a:r>
              <a:rPr lang="hu-HU" sz="1800" dirty="0" err="1"/>
              <a:t>height</a:t>
            </a:r>
            <a:r>
              <a:rPr lang="hu-HU" sz="1800" dirty="0" smtClean="0"/>
              <a:t>));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pPr marL="0" indent="0">
              <a:buNone/>
            </a:pPr>
            <a:endParaRPr lang="hu-HU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public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Mat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onCameraFrame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CvCameraViewFrame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err="1">
                <a:solidFill>
                  <a:schemeClr val="bg1">
                    <a:lumMod val="75000"/>
                  </a:schemeClr>
                </a:solidFill>
              </a:rPr>
              <a:t>inputFrame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       // kamerakép helyett most a betöltött képet jelenítjük meg</a:t>
            </a:r>
            <a:endParaRPr lang="hu-HU" sz="18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hu-HU" sz="1800" strike="sngStrike" dirty="0" err="1" smtClean="0">
                <a:solidFill>
                  <a:schemeClr val="bg1">
                    <a:lumMod val="75000"/>
                  </a:schemeClr>
                </a:solidFill>
              </a:rPr>
              <a:t>new</a:t>
            </a:r>
            <a:r>
              <a:rPr lang="hu-HU" sz="1800" strike="sngStrik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strike="sngStrike" dirty="0" err="1">
                <a:solidFill>
                  <a:schemeClr val="bg1">
                    <a:lumMod val="75000"/>
                  </a:schemeClr>
                </a:solidFill>
              </a:rPr>
              <a:t>NativeHolder</a:t>
            </a:r>
            <a:r>
              <a:rPr lang="hu-HU" sz="1800" strike="sngStrike" dirty="0">
                <a:solidFill>
                  <a:schemeClr val="bg1">
                    <a:lumMod val="75000"/>
                  </a:schemeClr>
                </a:solidFill>
              </a:rPr>
              <a:t>().</a:t>
            </a:r>
            <a:r>
              <a:rPr lang="hu-HU" sz="1800" strike="sngStrike" dirty="0" err="1">
                <a:solidFill>
                  <a:schemeClr val="bg1">
                    <a:lumMod val="75000"/>
                  </a:schemeClr>
                </a:solidFill>
              </a:rPr>
              <a:t>edgeDetect</a:t>
            </a:r>
            <a:r>
              <a:rPr lang="hu-HU" sz="1800" strike="sngStrike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hu-HU" sz="1800" strike="sngStrike" dirty="0" err="1">
                <a:solidFill>
                  <a:schemeClr val="bg1">
                    <a:lumMod val="75000"/>
                  </a:schemeClr>
                </a:solidFill>
              </a:rPr>
              <a:t>inputFrame.gray</a:t>
            </a:r>
            <a:r>
              <a:rPr lang="hu-HU" sz="1800" strike="sngStrike" dirty="0">
                <a:solidFill>
                  <a:schemeClr val="bg1">
                    <a:lumMod val="75000"/>
                  </a:schemeClr>
                </a:solidFill>
              </a:rPr>
              <a:t>().</a:t>
            </a:r>
            <a:r>
              <a:rPr lang="hu-HU" sz="1800" strike="sngStrike" dirty="0" err="1">
                <a:solidFill>
                  <a:schemeClr val="bg1">
                    <a:lumMod val="75000"/>
                  </a:schemeClr>
                </a:solidFill>
              </a:rPr>
              <a:t>getNativeObjAddr</a:t>
            </a:r>
            <a:r>
              <a:rPr lang="hu-HU" sz="1800" strike="sngStrike" dirty="0">
                <a:solidFill>
                  <a:schemeClr val="bg1">
                    <a:lumMod val="75000"/>
                  </a:schemeClr>
                </a:solidFill>
              </a:rPr>
              <a:t>(), mTmpImage1.getNativeObjAddr());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        </a:t>
            </a:r>
            <a:r>
              <a:rPr lang="hu-HU" sz="1800" dirty="0" err="1"/>
              <a:t>return</a:t>
            </a:r>
            <a:r>
              <a:rPr lang="hu-HU" sz="1800" dirty="0"/>
              <a:t> </a:t>
            </a:r>
            <a:r>
              <a:rPr lang="hu-HU" sz="1800" dirty="0" err="1"/>
              <a:t>mOutImage</a:t>
            </a:r>
            <a:r>
              <a:rPr lang="hu-HU" sz="1800" dirty="0"/>
              <a:t>;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  <a:endParaRPr lang="hu-HU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1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lecserélése (natív)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NativeHolder.java</a:t>
            </a:r>
            <a:r>
              <a:rPr lang="hu-HU" sz="2400" dirty="0" smtClean="0"/>
              <a:t>, új függvény:</a:t>
            </a:r>
          </a:p>
          <a:p>
            <a:pPr marL="0" indent="0">
              <a:buNone/>
            </a:pPr>
            <a:r>
              <a:rPr lang="hu-HU" sz="2400" dirty="0"/>
              <a:t>    </a:t>
            </a:r>
            <a:r>
              <a:rPr lang="hu-HU" sz="2400" dirty="0" err="1"/>
              <a:t>public</a:t>
            </a:r>
            <a:r>
              <a:rPr lang="hu-HU" sz="2400" dirty="0"/>
              <a:t> </a:t>
            </a:r>
            <a:r>
              <a:rPr lang="hu-HU" sz="2400" dirty="0" err="1"/>
              <a:t>native</a:t>
            </a:r>
            <a:r>
              <a:rPr lang="hu-HU" sz="2400" dirty="0"/>
              <a:t> </a:t>
            </a:r>
            <a:r>
              <a:rPr lang="hu-HU" sz="2400" dirty="0" err="1"/>
              <a:t>void</a:t>
            </a:r>
            <a:r>
              <a:rPr lang="hu-HU" sz="2400" dirty="0"/>
              <a:t> </a:t>
            </a:r>
            <a:r>
              <a:rPr lang="hu-HU" sz="2400" dirty="0" err="1"/>
              <a:t>placeImageToQuads</a:t>
            </a:r>
            <a:r>
              <a:rPr lang="hu-HU" sz="2400" dirty="0" smtClean="0"/>
              <a:t>(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    </a:t>
            </a:r>
            <a:r>
              <a:rPr lang="hu-HU" sz="2400" dirty="0" err="1" smtClean="0"/>
              <a:t>long</a:t>
            </a:r>
            <a:r>
              <a:rPr lang="hu-HU" sz="2400" dirty="0" smtClean="0"/>
              <a:t> </a:t>
            </a:r>
            <a:r>
              <a:rPr lang="hu-HU" sz="2400" dirty="0" err="1"/>
              <a:t>srcMatAddr</a:t>
            </a:r>
            <a:r>
              <a:rPr lang="hu-HU" sz="2400" dirty="0"/>
              <a:t>, </a:t>
            </a:r>
            <a:r>
              <a:rPr lang="hu-HU" sz="2400" dirty="0" err="1"/>
              <a:t>long</a:t>
            </a:r>
            <a:r>
              <a:rPr lang="hu-HU" sz="2400" dirty="0"/>
              <a:t> </a:t>
            </a:r>
            <a:r>
              <a:rPr lang="hu-HU" sz="2400" dirty="0" err="1"/>
              <a:t>dstMatAddr</a:t>
            </a:r>
            <a:r>
              <a:rPr lang="hu-HU" sz="2400" dirty="0"/>
              <a:t>, </a:t>
            </a:r>
            <a:r>
              <a:rPr lang="hu-HU" sz="2400" dirty="0" err="1"/>
              <a:t>long</a:t>
            </a:r>
            <a:r>
              <a:rPr lang="hu-HU" sz="2400" dirty="0"/>
              <a:t> </a:t>
            </a:r>
            <a:r>
              <a:rPr lang="hu-HU" sz="2400" dirty="0" err="1"/>
              <a:t>imgMatAddr</a:t>
            </a:r>
            <a:r>
              <a:rPr lang="hu-HU" sz="2400" dirty="0"/>
              <a:t>);</a:t>
            </a:r>
          </a:p>
          <a:p>
            <a:r>
              <a:rPr lang="hu-HU" sz="2400" dirty="0" err="1" smtClean="0"/>
              <a:t>NativeHolder.h</a:t>
            </a:r>
            <a:r>
              <a:rPr lang="hu-HU" sz="2400" dirty="0" smtClean="0"/>
              <a:t>, új függvény (vagy generálás </a:t>
            </a:r>
            <a:r>
              <a:rPr lang="hu-HU" sz="2400" dirty="0" err="1" smtClean="0"/>
              <a:t>javah-val</a:t>
            </a:r>
            <a:r>
              <a:rPr lang="hu-HU" sz="2400" dirty="0" smtClean="0"/>
              <a:t>):</a:t>
            </a:r>
          </a:p>
          <a:p>
            <a:pPr marL="0" indent="0">
              <a:buNone/>
            </a:pPr>
            <a:r>
              <a:rPr lang="hu-HU" sz="2400" dirty="0"/>
              <a:t>     JNIEXPORT </a:t>
            </a:r>
            <a:r>
              <a:rPr lang="hu-HU" sz="2400" dirty="0" err="1"/>
              <a:t>void</a:t>
            </a:r>
            <a:r>
              <a:rPr lang="hu-HU" sz="2400" dirty="0"/>
              <a:t> </a:t>
            </a:r>
            <a:r>
              <a:rPr lang="hu-HU" sz="2400" dirty="0" smtClean="0"/>
              <a:t>JNICALL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Java_</a:t>
            </a:r>
            <a:r>
              <a:rPr lang="hu-HU" sz="2400" dirty="0" err="1" smtClean="0"/>
              <a:t>bme</a:t>
            </a:r>
            <a:r>
              <a:rPr lang="hu-HU" sz="2400" dirty="0" smtClean="0"/>
              <a:t>_</a:t>
            </a:r>
            <a:r>
              <a:rPr lang="hu-HU" sz="2400" dirty="0" err="1" smtClean="0"/>
              <a:t>ar</a:t>
            </a:r>
            <a:r>
              <a:rPr lang="hu-HU" sz="2400" dirty="0" smtClean="0"/>
              <a:t>_</a:t>
            </a:r>
            <a:r>
              <a:rPr lang="hu-HU" sz="2400" dirty="0" err="1" smtClean="0"/>
              <a:t>labs</a:t>
            </a:r>
            <a:r>
              <a:rPr lang="hu-HU" sz="2400" dirty="0" smtClean="0"/>
              <a:t>_lab01_</a:t>
            </a:r>
            <a:r>
              <a:rPr lang="hu-HU" sz="2400" dirty="0" err="1" smtClean="0"/>
              <a:t>NativeHolder</a:t>
            </a:r>
            <a:r>
              <a:rPr lang="hu-HU" sz="2400" dirty="0" smtClean="0"/>
              <a:t>_</a:t>
            </a:r>
            <a:r>
              <a:rPr lang="hu-HU" sz="2400" dirty="0" err="1" smtClean="0"/>
              <a:t>placeImageToQuads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    </a:t>
            </a:r>
            <a:r>
              <a:rPr lang="hu-HU" sz="2400" dirty="0" smtClean="0"/>
              <a:t> (</a:t>
            </a:r>
            <a:r>
              <a:rPr lang="hu-HU" sz="2400" dirty="0" err="1"/>
              <a:t>JNIEnv</a:t>
            </a:r>
            <a:r>
              <a:rPr lang="hu-HU" sz="2400" dirty="0"/>
              <a:t> *, </a:t>
            </a:r>
            <a:r>
              <a:rPr lang="hu-HU" sz="2400" dirty="0" err="1"/>
              <a:t>jobject</a:t>
            </a:r>
            <a:r>
              <a:rPr lang="hu-HU" sz="2400" dirty="0"/>
              <a:t>, </a:t>
            </a:r>
            <a:r>
              <a:rPr lang="hu-HU" sz="2400" dirty="0" err="1"/>
              <a:t>jlong</a:t>
            </a:r>
            <a:r>
              <a:rPr lang="hu-HU" sz="2400" dirty="0"/>
              <a:t>, </a:t>
            </a:r>
            <a:r>
              <a:rPr lang="hu-HU" sz="2400" dirty="0" err="1"/>
              <a:t>jlong</a:t>
            </a:r>
            <a:r>
              <a:rPr lang="hu-HU" sz="2400" dirty="0"/>
              <a:t>, </a:t>
            </a:r>
            <a:r>
              <a:rPr lang="hu-HU" sz="2400" dirty="0" err="1"/>
              <a:t>jlong</a:t>
            </a:r>
            <a:r>
              <a:rPr lang="hu-HU" sz="2400" dirty="0"/>
              <a:t>);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smtClean="0"/>
              <a:t>Feladat: írjuk meg az implementációt a </a:t>
            </a:r>
            <a:r>
              <a:rPr lang="hu-HU" sz="2400" dirty="0" err="1" smtClean="0"/>
              <a:t>NativeHolder.cpp-ben</a:t>
            </a:r>
            <a:r>
              <a:rPr lang="hu-HU" sz="2400" dirty="0" smtClean="0"/>
              <a:t>,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Desktop</a:t>
            </a:r>
            <a:r>
              <a:rPr lang="hu-HU" sz="2400" dirty="0" smtClean="0"/>
              <a:t> projekt mintájára!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5662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 lecserélése (natív)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hu-HU" sz="2400" dirty="0" smtClean="0"/>
              <a:t>A betöltött kép megjelenítése helyett arra cseréljük le a detektált markereket</a:t>
            </a:r>
          </a:p>
          <a:p>
            <a:pPr lvl="1"/>
            <a:r>
              <a:rPr lang="hu-HU" sz="2000" dirty="0" smtClean="0"/>
              <a:t>Alternatíva, emulátoron: jelenítsünk meg egy, markereket tartalmazó képet és a detektált marker(</a:t>
            </a:r>
            <a:r>
              <a:rPr lang="hu-HU" sz="2000" dirty="0" err="1" smtClean="0"/>
              <a:t>ek</a:t>
            </a:r>
            <a:r>
              <a:rPr lang="hu-HU" sz="2000" dirty="0" smtClean="0"/>
              <a:t>) helyére rajzoljunk egy másik képet</a:t>
            </a:r>
          </a:p>
          <a:p>
            <a:pPr lvl="1"/>
            <a:r>
              <a:rPr lang="hu-HU" sz="2000" dirty="0" smtClean="0"/>
              <a:t>(összesen 2 kép betöltése)</a:t>
            </a:r>
          </a:p>
          <a:p>
            <a:pPr marL="0" indent="0">
              <a:buNone/>
            </a:pPr>
            <a:endParaRPr lang="hu-HU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400" dirty="0" err="1" smtClean="0">
                <a:solidFill>
                  <a:schemeClr val="bg1">
                    <a:lumMod val="75000"/>
                  </a:schemeClr>
                </a:solidFill>
              </a:rPr>
              <a:t>public</a:t>
            </a:r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bg1">
                    <a:lumMod val="75000"/>
                  </a:schemeClr>
                </a:solidFill>
              </a:rPr>
              <a:t>void</a:t>
            </a:r>
            <a:r>
              <a:rPr lang="hu-HU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bg1">
                    <a:lumMod val="75000"/>
                  </a:schemeClr>
                </a:solidFill>
              </a:rPr>
              <a:t>onCameraViewStarted</a:t>
            </a:r>
            <a:r>
              <a:rPr lang="hu-HU" sz="2400" dirty="0">
                <a:solidFill>
                  <a:schemeClr val="bg1">
                    <a:lumMod val="75000"/>
                  </a:schemeClr>
                </a:solidFill>
              </a:rPr>
              <a:t>(int </a:t>
            </a:r>
            <a:r>
              <a:rPr lang="hu-HU" sz="2400" dirty="0" err="1">
                <a:solidFill>
                  <a:schemeClr val="bg1">
                    <a:lumMod val="75000"/>
                  </a:schemeClr>
                </a:solidFill>
              </a:rPr>
              <a:t>width</a:t>
            </a:r>
            <a:r>
              <a:rPr lang="hu-HU" sz="2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hu-HU" sz="2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hu-HU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bg1">
                    <a:lumMod val="75000"/>
                  </a:schemeClr>
                </a:solidFill>
              </a:rPr>
              <a:t>height</a:t>
            </a:r>
            <a:r>
              <a:rPr lang="hu-HU" sz="2400" dirty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       …</a:t>
            </a:r>
            <a:endParaRPr lang="hu-HU" sz="24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400" dirty="0" smtClean="0"/>
              <a:t>        </a:t>
            </a:r>
            <a:r>
              <a:rPr lang="hu-HU" sz="2400" strike="sngStrike" dirty="0"/>
              <a:t>mTmpImage1 = </a:t>
            </a:r>
            <a:r>
              <a:rPr lang="hu-HU" sz="2400" strike="sngStrike" dirty="0" err="1"/>
              <a:t>loadImageFromFile</a:t>
            </a:r>
            <a:r>
              <a:rPr lang="hu-HU" sz="2400" strike="sngStrike" dirty="0"/>
              <a:t>("test/</a:t>
            </a:r>
            <a:r>
              <a:rPr lang="hu-HU" sz="2400" strike="sngStrike" dirty="0" err="1"/>
              <a:t>markers.jpg</a:t>
            </a:r>
            <a:r>
              <a:rPr lang="hu-HU" sz="2400" strike="sngStrike" dirty="0"/>
              <a:t>");</a:t>
            </a:r>
          </a:p>
          <a:p>
            <a:pPr marL="0" indent="0">
              <a:buNone/>
            </a:pPr>
            <a:r>
              <a:rPr lang="hu-HU" sz="2400" dirty="0"/>
              <a:t>        </a:t>
            </a:r>
            <a:r>
              <a:rPr lang="hu-HU" sz="2400" strike="sngStrike" dirty="0" err="1"/>
              <a:t>Imgproc.resize</a:t>
            </a:r>
            <a:r>
              <a:rPr lang="hu-HU" sz="2400" strike="sngStrike" dirty="0"/>
              <a:t>(mTmpImage1, </a:t>
            </a:r>
            <a:r>
              <a:rPr lang="hu-HU" sz="2400" strike="sngStrike" dirty="0" err="1"/>
              <a:t>mOutImage</a:t>
            </a:r>
            <a:r>
              <a:rPr lang="hu-HU" sz="2400" strike="sngStrike" dirty="0"/>
              <a:t>, </a:t>
            </a:r>
            <a:r>
              <a:rPr lang="hu-HU" sz="2400" strike="sngStrike" dirty="0" err="1"/>
              <a:t>new</a:t>
            </a:r>
            <a:r>
              <a:rPr lang="hu-HU" sz="2400" strike="sngStrike" dirty="0"/>
              <a:t> </a:t>
            </a:r>
            <a:r>
              <a:rPr lang="hu-HU" sz="2400" strike="sngStrike" dirty="0" err="1"/>
              <a:t>Size</a:t>
            </a:r>
            <a:r>
              <a:rPr lang="hu-HU" sz="2400" strike="sngStrike" dirty="0"/>
              <a:t>(</a:t>
            </a:r>
            <a:r>
              <a:rPr lang="hu-HU" sz="2400" strike="sngStrike" dirty="0" err="1"/>
              <a:t>width</a:t>
            </a:r>
            <a:r>
              <a:rPr lang="hu-HU" sz="2400" strike="sngStrike" dirty="0"/>
              <a:t>, </a:t>
            </a:r>
            <a:r>
              <a:rPr lang="hu-HU" sz="2400" strike="sngStrike" dirty="0" err="1"/>
              <a:t>height</a:t>
            </a:r>
            <a:r>
              <a:rPr lang="hu-HU" sz="2400" strike="sngStrike" dirty="0" smtClean="0"/>
              <a:t>));</a:t>
            </a:r>
            <a:endParaRPr lang="hu-HU" sz="2400" strike="sngStrike" dirty="0"/>
          </a:p>
          <a:p>
            <a:pPr marL="0" indent="0">
              <a:buNone/>
            </a:pPr>
            <a:r>
              <a:rPr lang="hu-HU" sz="2400" dirty="0" smtClean="0">
                <a:solidFill>
                  <a:schemeClr val="bg1">
                    <a:lumMod val="75000"/>
                  </a:schemeClr>
                </a:solidFill>
              </a:rPr>
              <a:t>}</a:t>
            </a: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err="1">
                <a:solidFill>
                  <a:schemeClr val="bg1">
                    <a:lumMod val="65000"/>
                  </a:schemeClr>
                </a:solidFill>
              </a:rPr>
              <a:t>public</a:t>
            </a:r>
            <a:r>
              <a:rPr lang="hu-H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bg1">
                    <a:lumMod val="65000"/>
                  </a:schemeClr>
                </a:solidFill>
              </a:rPr>
              <a:t>Mat</a:t>
            </a:r>
            <a:r>
              <a:rPr lang="hu-H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bg1">
                    <a:lumMod val="65000"/>
                  </a:schemeClr>
                </a:solidFill>
              </a:rPr>
              <a:t>onCameraFrame</a:t>
            </a:r>
            <a:r>
              <a:rPr lang="hu-HU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sz="2400" dirty="0" err="1">
                <a:solidFill>
                  <a:schemeClr val="bg1">
                    <a:lumMod val="65000"/>
                  </a:schemeClr>
                </a:solidFill>
              </a:rPr>
              <a:t>CvCameraViewFrame</a:t>
            </a:r>
            <a:r>
              <a:rPr lang="hu-HU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bg1">
                    <a:lumMod val="65000"/>
                  </a:schemeClr>
                </a:solidFill>
              </a:rPr>
              <a:t>inputFrame</a:t>
            </a:r>
            <a:r>
              <a:rPr lang="hu-HU" sz="2400" dirty="0">
                <a:solidFill>
                  <a:schemeClr val="bg1">
                    <a:lumMod val="65000"/>
                  </a:schemeClr>
                </a:solidFill>
              </a:rPr>
              <a:t>) {</a:t>
            </a:r>
          </a:p>
          <a:p>
            <a:pPr marL="0" indent="0">
              <a:buNone/>
            </a:pPr>
            <a:r>
              <a:rPr lang="hu-HU" sz="2400" dirty="0"/>
              <a:t>        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NativeHolder</a:t>
            </a:r>
            <a:r>
              <a:rPr lang="hu-HU" sz="2400" dirty="0"/>
              <a:t>().</a:t>
            </a:r>
            <a:r>
              <a:rPr lang="hu-HU" sz="2400" dirty="0" err="1"/>
              <a:t>placeImageToQuads</a:t>
            </a:r>
            <a:r>
              <a:rPr lang="hu-HU" sz="2400" dirty="0" smtClean="0"/>
              <a:t>(</a:t>
            </a:r>
          </a:p>
          <a:p>
            <a:pPr marL="0" indent="0">
              <a:buNone/>
            </a:pPr>
            <a:r>
              <a:rPr lang="hu-HU" sz="2400" dirty="0" smtClean="0"/>
              <a:t>                                                 …, </a:t>
            </a:r>
            <a:r>
              <a:rPr lang="hu-HU" sz="2400" dirty="0" err="1"/>
              <a:t>mOutImage.getNativeObjAddr</a:t>
            </a:r>
            <a:r>
              <a:rPr lang="hu-HU" sz="2400" dirty="0" smtClean="0"/>
              <a:t>(), …);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        </a:t>
            </a:r>
            <a:r>
              <a:rPr lang="hu-HU" sz="2400" dirty="0" smtClean="0"/>
              <a:t> </a:t>
            </a:r>
            <a:r>
              <a:rPr lang="hu-HU" sz="2400" dirty="0" err="1" smtClean="0"/>
              <a:t>return</a:t>
            </a:r>
            <a:r>
              <a:rPr lang="hu-HU" sz="2400" dirty="0" smtClean="0"/>
              <a:t> </a:t>
            </a:r>
            <a:r>
              <a:rPr lang="hu-HU" sz="2400" dirty="0" err="1"/>
              <a:t>mOutImage</a:t>
            </a:r>
            <a:r>
              <a:rPr lang="hu-HU" sz="2400" dirty="0"/>
              <a:t>;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lang="hu-H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1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1264</Words>
  <Application>Microsoft Office PowerPoint</Application>
  <PresentationFormat>Diavetítés a képernyőre (4:3 oldalarány)</PresentationFormat>
  <Paragraphs>270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Office-téma</vt:lpstr>
      <vt:lpstr>Kiterjesztett valóság mobil eszközökön</vt:lpstr>
      <vt:lpstr>Feladat</vt:lpstr>
      <vt:lpstr>Emlékeztető</vt:lpstr>
      <vt:lpstr>Tegyük át Androidra!</vt:lpstr>
      <vt:lpstr>Fájl másolása emulátorra</vt:lpstr>
      <vt:lpstr>Képbetöltés</vt:lpstr>
      <vt:lpstr>Teszt: jelenítsük meg a betöltött képet</vt:lpstr>
      <vt:lpstr>Kép lecserélése (natív)</vt:lpstr>
      <vt:lpstr>Kép lecserélése (natív)</vt:lpstr>
      <vt:lpstr>Kép lecserélése (natív)</vt:lpstr>
      <vt:lpstr>Mixed AR: 3D renderelés</vt:lpstr>
      <vt:lpstr>OpenCV emlékeztető</vt:lpstr>
      <vt:lpstr>Layout</vt:lpstr>
      <vt:lpstr>Layout</vt:lpstr>
      <vt:lpstr>Saját SurfaceView</vt:lpstr>
      <vt:lpstr>Renderer</vt:lpstr>
      <vt:lpstr>Renderer</vt:lpstr>
      <vt:lpstr>Renderer</vt:lpstr>
      <vt:lpstr>Ami még hátravan…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Kiterjesztett valóság mobil eszközökön</dc:title>
  <dc:creator>umitomi</dc:creator>
  <cp:lastModifiedBy>Milan</cp:lastModifiedBy>
  <cp:revision>92</cp:revision>
  <dcterms:created xsi:type="dcterms:W3CDTF">2015-10-26T12:39:07Z</dcterms:created>
  <dcterms:modified xsi:type="dcterms:W3CDTF">2015-11-25T15:08:27Z</dcterms:modified>
</cp:coreProperties>
</file>