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258" r:id="rId4"/>
    <p:sldId id="259" r:id="rId5"/>
    <p:sldId id="287" r:id="rId6"/>
    <p:sldId id="260" r:id="rId7"/>
    <p:sldId id="288" r:id="rId8"/>
    <p:sldId id="261" r:id="rId9"/>
    <p:sldId id="262" r:id="rId10"/>
    <p:sldId id="263" r:id="rId11"/>
    <p:sldId id="264" r:id="rId12"/>
    <p:sldId id="265" r:id="rId13"/>
    <p:sldId id="267" r:id="rId14"/>
    <p:sldId id="266" r:id="rId15"/>
    <p:sldId id="272" r:id="rId16"/>
    <p:sldId id="268" r:id="rId17"/>
    <p:sldId id="269" r:id="rId18"/>
    <p:sldId id="270" r:id="rId19"/>
    <p:sldId id="271" r:id="rId20"/>
    <p:sldId id="273" r:id="rId21"/>
    <p:sldId id="274" r:id="rId22"/>
    <p:sldId id="276" r:id="rId23"/>
    <p:sldId id="277" r:id="rId24"/>
    <p:sldId id="278" r:id="rId25"/>
    <p:sldId id="279" r:id="rId26"/>
    <p:sldId id="275" r:id="rId27"/>
    <p:sldId id="281" r:id="rId28"/>
    <p:sldId id="282" r:id="rId29"/>
    <p:sldId id="283" r:id="rId30"/>
    <p:sldId id="284" r:id="rId31"/>
    <p:sldId id="285" r:id="rId32"/>
    <p:sldId id="280" r:id="rId33"/>
    <p:sldId id="286" r:id="rId34"/>
    <p:sldId id="290" r:id="rId35"/>
    <p:sldId id="291" r:id="rId36"/>
    <p:sldId id="292" r:id="rId37"/>
    <p:sldId id="293" r:id="rId38"/>
    <p:sldId id="295" r:id="rId39"/>
    <p:sldId id="294" r:id="rId40"/>
    <p:sldId id="296" r:id="rId41"/>
    <p:sldId id="289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847" autoAdjust="0"/>
  </p:normalViewPr>
  <p:slideViewPr>
    <p:cSldViewPr>
      <p:cViewPr varScale="1">
        <p:scale>
          <a:sx n="94" d="100"/>
          <a:sy n="94" d="100"/>
        </p:scale>
        <p:origin x="20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95473-F429-4BA9-A1F3-9F9B397D2F76}" type="datetimeFigureOut">
              <a:rPr lang="en-US" smtClean="0"/>
              <a:t>10/28/2015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D001A4-84B5-449E-B36B-2C977377777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9859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kontúrok</a:t>
            </a:r>
            <a:r>
              <a:rPr lang="en-US" dirty="0" smtClean="0"/>
              <a:t> </a:t>
            </a:r>
            <a:r>
              <a:rPr lang="en-US" dirty="0" err="1" smtClean="0"/>
              <a:t>itt</a:t>
            </a:r>
            <a:r>
              <a:rPr lang="en-US" dirty="0" smtClean="0"/>
              <a:t>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kontúrképet</a:t>
            </a:r>
            <a:r>
              <a:rPr lang="en-US" dirty="0" smtClean="0"/>
              <a:t> </a:t>
            </a:r>
            <a:r>
              <a:rPr lang="en-US" dirty="0" err="1" smtClean="0"/>
              <a:t>jelent</a:t>
            </a:r>
            <a:r>
              <a:rPr lang="en-US" dirty="0" smtClean="0"/>
              <a:t>, </a:t>
            </a:r>
            <a:r>
              <a:rPr lang="en-US" dirty="0" err="1" smtClean="0"/>
              <a:t>hanem</a:t>
            </a:r>
            <a:r>
              <a:rPr lang="en-US" dirty="0" smtClean="0"/>
              <a:t> </a:t>
            </a:r>
            <a:r>
              <a:rPr lang="en-US" dirty="0" err="1" smtClean="0"/>
              <a:t>kontúr</a:t>
            </a:r>
            <a:r>
              <a:rPr lang="en-US" dirty="0" smtClean="0"/>
              <a:t> </a:t>
            </a:r>
            <a:r>
              <a:rPr lang="en-US" dirty="0" err="1" smtClean="0"/>
              <a:t>poligonok</a:t>
            </a:r>
            <a:r>
              <a:rPr lang="en-US" dirty="0" smtClean="0"/>
              <a:t> </a:t>
            </a:r>
            <a:r>
              <a:rPr lang="en-US" dirty="0" err="1" smtClean="0"/>
              <a:t>halmazát</a:t>
            </a:r>
            <a:r>
              <a:rPr lang="en-US" dirty="0" smtClean="0"/>
              <a:t>.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poligon</a:t>
            </a:r>
            <a:r>
              <a:rPr lang="en-US" dirty="0" smtClean="0"/>
              <a:t> </a:t>
            </a:r>
            <a:r>
              <a:rPr lang="en-US" dirty="0" err="1" smtClean="0"/>
              <a:t>csúcspontok</a:t>
            </a:r>
            <a:r>
              <a:rPr lang="en-US" dirty="0" smtClean="0"/>
              <a:t> </a:t>
            </a:r>
            <a:r>
              <a:rPr lang="en-US" dirty="0" err="1" smtClean="0"/>
              <a:t>halmazából</a:t>
            </a:r>
            <a:r>
              <a:rPr lang="en-US" dirty="0" smtClean="0"/>
              <a:t> </a:t>
            </a:r>
            <a:r>
              <a:rPr lang="en-US" dirty="0" err="1" smtClean="0"/>
              <a:t>áll</a:t>
            </a:r>
            <a:r>
              <a:rPr lang="en-US" dirty="0" smtClean="0"/>
              <a:t>, </a:t>
            </a:r>
            <a:r>
              <a:rPr lang="en-US" dirty="0" err="1" smtClean="0"/>
              <a:t>és</a:t>
            </a:r>
            <a:r>
              <a:rPr lang="en-US" dirty="0" smtClean="0"/>
              <a:t> </a:t>
            </a:r>
            <a:r>
              <a:rPr lang="en-US" dirty="0" err="1" smtClean="0"/>
              <a:t>ilyen</a:t>
            </a:r>
            <a:r>
              <a:rPr lang="en-US" dirty="0" smtClean="0"/>
              <a:t> </a:t>
            </a:r>
            <a:r>
              <a:rPr lang="en-US" dirty="0" err="1" smtClean="0"/>
              <a:t>poligonokat</a:t>
            </a:r>
            <a:r>
              <a:rPr lang="en-US" dirty="0" smtClean="0"/>
              <a:t> </a:t>
            </a:r>
            <a:r>
              <a:rPr lang="en-US" dirty="0" err="1" smtClean="0"/>
              <a:t>tartalmaz</a:t>
            </a:r>
            <a:r>
              <a:rPr lang="en-US" dirty="0" smtClean="0"/>
              <a:t> a </a:t>
            </a:r>
            <a:r>
              <a:rPr lang="en-US" dirty="0" err="1" smtClean="0"/>
              <a:t>függvény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visszatérési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értéke</a:t>
            </a:r>
            <a:r>
              <a:rPr lang="en-US" baseline="0" dirty="0" smtClean="0"/>
              <a:t>.</a:t>
            </a:r>
          </a:p>
          <a:p>
            <a:r>
              <a:rPr lang="hu-HU" dirty="0" err="1" smtClean="0"/>
              <a:t>minContourPointsAllowed</a:t>
            </a:r>
            <a:r>
              <a:rPr lang="en-US" dirty="0" smtClean="0"/>
              <a:t> a </a:t>
            </a:r>
            <a:r>
              <a:rPr lang="en-US" dirty="0" err="1" smtClean="0"/>
              <a:t>poligonok</a:t>
            </a:r>
            <a:r>
              <a:rPr lang="en-US" dirty="0" smtClean="0"/>
              <a:t> minimum </a:t>
            </a:r>
            <a:r>
              <a:rPr lang="en-US" dirty="0" err="1" smtClean="0"/>
              <a:t>csúcspontszámát</a:t>
            </a:r>
            <a:r>
              <a:rPr lang="en-US" dirty="0" smtClean="0"/>
              <a:t> </a:t>
            </a:r>
            <a:r>
              <a:rPr lang="en-US" dirty="0" err="1" smtClean="0"/>
              <a:t>adja</a:t>
            </a:r>
            <a:r>
              <a:rPr lang="en-US" dirty="0" smtClean="0"/>
              <a:t> meg. Ha </a:t>
            </a:r>
            <a:r>
              <a:rPr lang="en-US" dirty="0" err="1" smtClean="0"/>
              <a:t>ez</a:t>
            </a:r>
            <a:r>
              <a:rPr lang="en-US" dirty="0" smtClean="0"/>
              <a:t> </a:t>
            </a:r>
            <a:r>
              <a:rPr lang="en-US" dirty="0" err="1" smtClean="0"/>
              <a:t>túl</a:t>
            </a:r>
            <a:r>
              <a:rPr lang="en-US" dirty="0" smtClean="0"/>
              <a:t> </a:t>
            </a:r>
            <a:r>
              <a:rPr lang="en-US" dirty="0" err="1" smtClean="0"/>
              <a:t>kicsi</a:t>
            </a:r>
            <a:r>
              <a:rPr lang="en-US" dirty="0" smtClean="0"/>
              <a:t>, </a:t>
            </a:r>
            <a:r>
              <a:rPr lang="en-US" dirty="0" err="1" smtClean="0"/>
              <a:t>akkor</a:t>
            </a:r>
            <a:r>
              <a:rPr lang="en-US" dirty="0" smtClean="0"/>
              <a:t> </a:t>
            </a:r>
            <a:r>
              <a:rPr lang="en-US" dirty="0" err="1" smtClean="0"/>
              <a:t>sok</a:t>
            </a:r>
            <a:r>
              <a:rPr lang="en-US" dirty="0" smtClean="0"/>
              <a:t> </a:t>
            </a:r>
            <a:r>
              <a:rPr lang="en-US" dirty="0" err="1" smtClean="0"/>
              <a:t>apró</a:t>
            </a:r>
            <a:r>
              <a:rPr lang="en-US" dirty="0" smtClean="0"/>
              <a:t> </a:t>
            </a:r>
            <a:r>
              <a:rPr lang="en-US" dirty="0" err="1" smtClean="0"/>
              <a:t>poligont</a:t>
            </a:r>
            <a:r>
              <a:rPr lang="en-US" dirty="0" smtClean="0"/>
              <a:t> is </a:t>
            </a:r>
            <a:r>
              <a:rPr lang="en-US" dirty="0" err="1" smtClean="0"/>
              <a:t>megtalálunk</a:t>
            </a:r>
            <a:r>
              <a:rPr lang="en-US" dirty="0" smtClean="0"/>
              <a:t>, ha </a:t>
            </a:r>
            <a:r>
              <a:rPr lang="en-US" dirty="0" err="1" smtClean="0"/>
              <a:t>pedig</a:t>
            </a:r>
            <a:r>
              <a:rPr lang="en-US" dirty="0" smtClean="0"/>
              <a:t> </a:t>
            </a:r>
            <a:r>
              <a:rPr lang="en-US" dirty="0" err="1" smtClean="0"/>
              <a:t>túl</a:t>
            </a:r>
            <a:r>
              <a:rPr lang="en-US" dirty="0" smtClean="0"/>
              <a:t> </a:t>
            </a:r>
            <a:r>
              <a:rPr lang="en-US" dirty="0" err="1" smtClean="0"/>
              <a:t>nagy</a:t>
            </a:r>
            <a:r>
              <a:rPr lang="en-US" dirty="0" smtClean="0"/>
              <a:t>, </a:t>
            </a:r>
            <a:r>
              <a:rPr lang="en-US" dirty="0" err="1" smtClean="0"/>
              <a:t>elveszthetjük</a:t>
            </a:r>
            <a:r>
              <a:rPr lang="en-US" dirty="0" smtClean="0"/>
              <a:t> a </a:t>
            </a:r>
            <a:r>
              <a:rPr lang="en-US" dirty="0" err="1" smtClean="0"/>
              <a:t>markert</a:t>
            </a:r>
            <a:r>
              <a:rPr lang="en-US" dirty="0" smtClean="0"/>
              <a:t> </a:t>
            </a:r>
            <a:r>
              <a:rPr lang="en-US" dirty="0" err="1" smtClean="0"/>
              <a:t>leíró</a:t>
            </a:r>
            <a:r>
              <a:rPr lang="en-US" dirty="0" smtClean="0"/>
              <a:t> </a:t>
            </a:r>
            <a:r>
              <a:rPr lang="en-US" dirty="0" err="1" smtClean="0"/>
              <a:t>poligont</a:t>
            </a:r>
            <a:r>
              <a:rPr lang="en-US" dirty="0" smtClean="0"/>
              <a:t>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001A4-84B5-449E-B36B-2C9773777770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19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lehetséges</a:t>
            </a:r>
            <a:r>
              <a:rPr lang="en-US" dirty="0" smtClean="0"/>
              <a:t> marker </a:t>
            </a:r>
            <a:r>
              <a:rPr lang="en-US" dirty="0" err="1" smtClean="0"/>
              <a:t>jelölteknek</a:t>
            </a:r>
            <a:r>
              <a:rPr lang="en-US" dirty="0" smtClean="0"/>
              <a:t> </a:t>
            </a:r>
            <a:r>
              <a:rPr lang="en-US" dirty="0" err="1" smtClean="0"/>
              <a:t>egy</a:t>
            </a:r>
            <a:r>
              <a:rPr lang="en-US" dirty="0" smtClean="0"/>
              <a:t> Marker </a:t>
            </a:r>
            <a:r>
              <a:rPr lang="en-US" dirty="0" err="1" smtClean="0"/>
              <a:t>osztálypéldány</a:t>
            </a:r>
            <a:r>
              <a:rPr lang="en-US" dirty="0" smtClean="0"/>
              <a:t> fog </a:t>
            </a:r>
            <a:r>
              <a:rPr lang="en-US" dirty="0" err="1" smtClean="0"/>
              <a:t>megfelelni</a:t>
            </a:r>
            <a:r>
              <a:rPr lang="en-US" dirty="0" smtClean="0"/>
              <a:t>. </a:t>
            </a:r>
            <a:r>
              <a:rPr lang="en-US" dirty="0" err="1" smtClean="0"/>
              <a:t>Egyenlőre</a:t>
            </a:r>
            <a:r>
              <a:rPr lang="en-US" dirty="0" smtClean="0"/>
              <a:t> </a:t>
            </a:r>
            <a:r>
              <a:rPr lang="en-US" dirty="0" err="1" smtClean="0"/>
              <a:t>ez</a:t>
            </a:r>
            <a:r>
              <a:rPr lang="en-US" dirty="0" smtClean="0"/>
              <a:t> </a:t>
            </a:r>
            <a:r>
              <a:rPr lang="en-US" dirty="0" err="1" smtClean="0"/>
              <a:t>csak</a:t>
            </a:r>
            <a:r>
              <a:rPr lang="en-US" dirty="0" smtClean="0"/>
              <a:t> a </a:t>
            </a:r>
            <a:r>
              <a:rPr lang="en-US" dirty="0" err="1" smtClean="0"/>
              <a:t>pontjaikat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tartalmazza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később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majd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kiegészítjük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001A4-84B5-449E-B36B-2C9773777770}" type="slidenum">
              <a:rPr lang="hu-HU" smtClean="0"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58280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Kicsit</a:t>
            </a:r>
            <a:r>
              <a:rPr lang="en-US" dirty="0" smtClean="0"/>
              <a:t> </a:t>
            </a:r>
            <a:r>
              <a:rPr lang="en-US" dirty="0" err="1" smtClean="0"/>
              <a:t>bonyolódott</a:t>
            </a:r>
            <a:r>
              <a:rPr lang="en-US" dirty="0" smtClean="0"/>
              <a:t> a </a:t>
            </a:r>
            <a:r>
              <a:rPr lang="en-US" dirty="0" err="1" smtClean="0"/>
              <a:t>kirajzolásunk</a:t>
            </a:r>
            <a:r>
              <a:rPr lang="en-US" dirty="0" smtClean="0"/>
              <a:t>, </a:t>
            </a:r>
            <a:r>
              <a:rPr lang="en-US" dirty="0" err="1" smtClean="0"/>
              <a:t>mert</a:t>
            </a:r>
            <a:r>
              <a:rPr lang="en-US" dirty="0" smtClean="0"/>
              <a:t> a </a:t>
            </a:r>
            <a:r>
              <a:rPr lang="en-US" dirty="0" err="1" smtClean="0"/>
              <a:t>markereked</a:t>
            </a:r>
            <a:r>
              <a:rPr lang="en-US" dirty="0" smtClean="0"/>
              <a:t> </a:t>
            </a:r>
            <a:r>
              <a:rPr lang="en-US" dirty="0" err="1" smtClean="0"/>
              <a:t>először</a:t>
            </a:r>
            <a:r>
              <a:rPr lang="en-US" dirty="0" smtClean="0"/>
              <a:t> </a:t>
            </a:r>
            <a:r>
              <a:rPr lang="en-US" dirty="0" err="1" smtClean="0"/>
              <a:t>poligonlistába</a:t>
            </a:r>
            <a:r>
              <a:rPr lang="en-US" dirty="0" smtClean="0"/>
              <a:t> </a:t>
            </a:r>
            <a:r>
              <a:rPr lang="en-US" dirty="0" err="1" smtClean="0"/>
              <a:t>kell</a:t>
            </a:r>
            <a:r>
              <a:rPr lang="en-US" dirty="0" smtClean="0"/>
              <a:t> </a:t>
            </a:r>
            <a:r>
              <a:rPr lang="en-US" dirty="0" err="1" smtClean="0"/>
              <a:t>szedni</a:t>
            </a:r>
            <a:r>
              <a:rPr lang="en-US" dirty="0" smtClean="0"/>
              <a:t>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001A4-84B5-449E-B36B-2C9773777770}" type="slidenum">
              <a:rPr lang="hu-HU" smtClean="0"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91757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EE60-6E57-4D27-92F1-7A6CE58CDA70}" type="datetimeFigureOut">
              <a:rPr lang="en-US" smtClean="0"/>
              <a:t>10/28/2015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36DE-BFF6-4B0A-9CC8-64B9078DCE4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EE60-6E57-4D27-92F1-7A6CE58CDA70}" type="datetimeFigureOut">
              <a:rPr lang="en-US" smtClean="0"/>
              <a:t>10/28/2015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36DE-BFF6-4B0A-9CC8-64B9078DCE4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EE60-6E57-4D27-92F1-7A6CE58CDA70}" type="datetimeFigureOut">
              <a:rPr lang="en-US" smtClean="0"/>
              <a:t>10/28/2015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36DE-BFF6-4B0A-9CC8-64B9078DCE4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EE60-6E57-4D27-92F1-7A6CE58CDA70}" type="datetimeFigureOut">
              <a:rPr lang="en-US" smtClean="0"/>
              <a:t>10/28/2015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36DE-BFF6-4B0A-9CC8-64B9078DCE4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EE60-6E57-4D27-92F1-7A6CE58CDA70}" type="datetimeFigureOut">
              <a:rPr lang="en-US" smtClean="0"/>
              <a:t>10/28/2015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36DE-BFF6-4B0A-9CC8-64B9078DCE4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EE60-6E57-4D27-92F1-7A6CE58CDA70}" type="datetimeFigureOut">
              <a:rPr lang="en-US" smtClean="0"/>
              <a:t>10/28/2015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36DE-BFF6-4B0A-9CC8-64B9078DCE4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EE60-6E57-4D27-92F1-7A6CE58CDA70}" type="datetimeFigureOut">
              <a:rPr lang="en-US" smtClean="0"/>
              <a:t>10/28/2015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36DE-BFF6-4B0A-9CC8-64B9078DCE4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EE60-6E57-4D27-92F1-7A6CE58CDA70}" type="datetimeFigureOut">
              <a:rPr lang="en-US" smtClean="0"/>
              <a:t>10/28/2015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36DE-BFF6-4B0A-9CC8-64B9078DCE4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EE60-6E57-4D27-92F1-7A6CE58CDA70}" type="datetimeFigureOut">
              <a:rPr lang="en-US" smtClean="0"/>
              <a:t>10/28/2015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36DE-BFF6-4B0A-9CC8-64B9078DCE4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EE60-6E57-4D27-92F1-7A6CE58CDA70}" type="datetimeFigureOut">
              <a:rPr lang="en-US" smtClean="0"/>
              <a:t>10/28/2015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36DE-BFF6-4B0A-9CC8-64B9078DCE4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4EE60-6E57-4D27-92F1-7A6CE58CDA70}" type="datetimeFigureOut">
              <a:rPr lang="en-US" smtClean="0"/>
              <a:t>10/28/2015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336DE-BFF6-4B0A-9CC8-64B9078DCE4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4EE60-6E57-4D27-92F1-7A6CE58CDA70}" type="datetimeFigureOut">
              <a:rPr lang="en-US" smtClean="0"/>
              <a:t>10/28/2015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336DE-BFF6-4B0A-9CC8-64B9078DCE42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Kiterjesztett </a:t>
            </a:r>
            <a:r>
              <a:rPr lang="en-US" dirty="0" err="1" smtClean="0"/>
              <a:t>valóság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r>
              <a:rPr lang="en-US" dirty="0" smtClean="0"/>
              <a:t> </a:t>
            </a:r>
            <a:r>
              <a:rPr lang="en-US" dirty="0" err="1" smtClean="0"/>
              <a:t>eszközökön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Marker </a:t>
            </a:r>
            <a:r>
              <a:rPr lang="en-US" dirty="0" err="1" smtClean="0"/>
              <a:t>alapú</a:t>
            </a:r>
            <a:r>
              <a:rPr lang="en-US" dirty="0" smtClean="0"/>
              <a:t> AR</a:t>
            </a:r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Futtatás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2600"/>
          </a:xfrm>
        </p:spPr>
        <p:txBody>
          <a:bodyPr/>
          <a:lstStyle/>
          <a:p>
            <a:r>
              <a:rPr lang="en-US" dirty="0" smtClean="0"/>
              <a:t>Debug </a:t>
            </a:r>
            <a:r>
              <a:rPr lang="en-US" dirty="0" err="1" smtClean="0"/>
              <a:t>tulajdonságoknál</a:t>
            </a:r>
            <a:r>
              <a:rPr lang="en-US" dirty="0" smtClean="0"/>
              <a:t> </a:t>
            </a:r>
            <a:r>
              <a:rPr lang="en-US" dirty="0" err="1" smtClean="0"/>
              <a:t>adjunk</a:t>
            </a:r>
            <a:r>
              <a:rPr lang="en-US" dirty="0" smtClean="0"/>
              <a:t> meg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képfájl</a:t>
            </a:r>
            <a:r>
              <a:rPr lang="en-US" dirty="0" smtClean="0"/>
              <a:t> </a:t>
            </a:r>
            <a:r>
              <a:rPr lang="en-US" dirty="0" err="1" smtClean="0"/>
              <a:t>nevet</a:t>
            </a:r>
            <a:r>
              <a:rPr lang="en-US" dirty="0" smtClean="0"/>
              <a:t>, mint </a:t>
            </a:r>
            <a:r>
              <a:rPr lang="en-US" dirty="0" err="1" smtClean="0"/>
              <a:t>bemeneti</a:t>
            </a:r>
            <a:r>
              <a:rPr lang="en-US" dirty="0" smtClean="0"/>
              <a:t> </a:t>
            </a:r>
            <a:r>
              <a:rPr lang="en-US" dirty="0" err="1" smtClean="0"/>
              <a:t>paraméter</a:t>
            </a:r>
            <a:r>
              <a:rPr lang="en-US" dirty="0" smtClean="0"/>
              <a:t> (markers.jpg)</a:t>
            </a:r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83" y="3581400"/>
            <a:ext cx="5078317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3505200"/>
            <a:ext cx="3900653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MarkerBasedAR.cpp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Hozzunk</a:t>
            </a:r>
            <a:r>
              <a:rPr lang="en-US" dirty="0" smtClean="0"/>
              <a:t> </a:t>
            </a:r>
            <a:r>
              <a:rPr lang="en-US" dirty="0" err="1" smtClean="0"/>
              <a:t>létre</a:t>
            </a:r>
            <a:r>
              <a:rPr lang="en-US" dirty="0" smtClean="0"/>
              <a:t> </a:t>
            </a:r>
            <a:r>
              <a:rPr lang="en-US" dirty="0" err="1" smtClean="0"/>
              <a:t>új</a:t>
            </a:r>
            <a:r>
              <a:rPr lang="en-US" dirty="0" smtClean="0"/>
              <a:t> </a:t>
            </a:r>
            <a:r>
              <a:rPr lang="en-US" dirty="0" err="1" smtClean="0"/>
              <a:t>fájlokat</a:t>
            </a:r>
            <a:r>
              <a:rPr lang="en-US" dirty="0" smtClean="0"/>
              <a:t> a </a:t>
            </a:r>
            <a:r>
              <a:rPr lang="en-US" dirty="0" err="1" smtClean="0"/>
              <a:t>labs_common</a:t>
            </a:r>
            <a:r>
              <a:rPr lang="en-US" dirty="0" smtClean="0"/>
              <a:t> </a:t>
            </a:r>
            <a:r>
              <a:rPr lang="en-US" dirty="0" err="1" smtClean="0"/>
              <a:t>könyvtárba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MarkerBasedAR.h</a:t>
            </a:r>
            <a:r>
              <a:rPr lang="en-US" dirty="0" smtClean="0"/>
              <a:t>, MarkerBasedAR.cpp</a:t>
            </a:r>
          </a:p>
          <a:p>
            <a:r>
              <a:rPr lang="en-US" dirty="0" err="1" smtClean="0"/>
              <a:t>Húzzuk</a:t>
            </a:r>
            <a:r>
              <a:rPr lang="en-US" dirty="0" smtClean="0"/>
              <a:t> be </a:t>
            </a:r>
            <a:r>
              <a:rPr lang="en-US" dirty="0" err="1" smtClean="0"/>
              <a:t>őket</a:t>
            </a:r>
            <a:r>
              <a:rPr lang="en-US" dirty="0" smtClean="0"/>
              <a:t> a </a:t>
            </a:r>
            <a:r>
              <a:rPr lang="en-US" dirty="0" err="1" smtClean="0"/>
              <a:t>projektbe</a:t>
            </a:r>
            <a:endParaRPr lang="en-US" dirty="0" smtClean="0"/>
          </a:p>
          <a:p>
            <a:r>
              <a:rPr lang="en-US" dirty="0" err="1" smtClean="0"/>
              <a:t>MarkerBasedAR.h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hu-HU" dirty="0" smtClean="0"/>
              <a:t>#</a:t>
            </a:r>
            <a:r>
              <a:rPr lang="hu-HU" dirty="0" err="1"/>
              <a:t>pragma</a:t>
            </a:r>
            <a:r>
              <a:rPr lang="hu-HU" dirty="0"/>
              <a:t> </a:t>
            </a:r>
            <a:r>
              <a:rPr lang="hu-HU" dirty="0" err="1"/>
              <a:t>once</a:t>
            </a:r>
            <a:endParaRPr lang="hu-HU" dirty="0"/>
          </a:p>
          <a:p>
            <a:pPr>
              <a:buNone/>
            </a:pPr>
            <a:r>
              <a:rPr lang="en-US" dirty="0" smtClean="0"/>
              <a:t>		</a:t>
            </a:r>
            <a:r>
              <a:rPr lang="hu-HU" dirty="0" smtClean="0"/>
              <a:t>#</a:t>
            </a:r>
            <a:r>
              <a:rPr lang="hu-HU" dirty="0" err="1"/>
              <a:t>include</a:t>
            </a:r>
            <a:r>
              <a:rPr lang="hu-HU" dirty="0"/>
              <a:t> "opencv2/</a:t>
            </a:r>
            <a:r>
              <a:rPr lang="hu-HU" dirty="0" err="1"/>
              <a:t>imgproc.hpp</a:t>
            </a:r>
            <a:r>
              <a:rPr lang="hu-HU" dirty="0"/>
              <a:t>"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en-US" dirty="0" smtClean="0"/>
              <a:t>		void </a:t>
            </a:r>
            <a:r>
              <a:rPr lang="en-US" dirty="0" err="1"/>
              <a:t>performThreshold</a:t>
            </a:r>
            <a:r>
              <a:rPr lang="en-US" dirty="0"/>
              <a:t>(const </a:t>
            </a:r>
            <a:r>
              <a:rPr lang="en-US" dirty="0" err="1"/>
              <a:t>cv</a:t>
            </a:r>
            <a:r>
              <a:rPr lang="en-US" dirty="0"/>
              <a:t>::Mat&amp; grayscale, </a:t>
            </a:r>
            <a:r>
              <a:rPr lang="en-US" dirty="0" err="1"/>
              <a:t>cv</a:t>
            </a:r>
            <a:r>
              <a:rPr lang="en-US" dirty="0"/>
              <a:t>::Mat&amp; </a:t>
            </a:r>
            <a:r>
              <a:rPr lang="en-US" dirty="0" err="1"/>
              <a:t>thresholdImg</a:t>
            </a:r>
            <a:r>
              <a:rPr lang="en-US" dirty="0"/>
              <a:t>);</a:t>
            </a:r>
            <a:endParaRPr lang="hu-H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MarkerBasedAR.cpp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u-HU" dirty="0"/>
              <a:t>#</a:t>
            </a:r>
            <a:r>
              <a:rPr lang="hu-HU" dirty="0" err="1"/>
              <a:t>include</a:t>
            </a:r>
            <a:r>
              <a:rPr lang="hu-HU" dirty="0"/>
              <a:t> "</a:t>
            </a:r>
            <a:r>
              <a:rPr lang="hu-HU" dirty="0" err="1"/>
              <a:t>MarkerBasedAR.h</a:t>
            </a:r>
            <a:r>
              <a:rPr lang="hu-HU" dirty="0"/>
              <a:t>"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en-US" dirty="0"/>
              <a:t>void </a:t>
            </a:r>
            <a:r>
              <a:rPr lang="en-US" dirty="0" err="1"/>
              <a:t>performThreshold</a:t>
            </a:r>
            <a:r>
              <a:rPr lang="en-US" dirty="0"/>
              <a:t>(const </a:t>
            </a:r>
            <a:r>
              <a:rPr lang="en-US" dirty="0" err="1"/>
              <a:t>cv</a:t>
            </a:r>
            <a:r>
              <a:rPr lang="en-US" dirty="0"/>
              <a:t>::Mat&amp; grayscale, </a:t>
            </a:r>
            <a:r>
              <a:rPr lang="en-US" dirty="0" err="1"/>
              <a:t>cv</a:t>
            </a:r>
            <a:r>
              <a:rPr lang="en-US" dirty="0"/>
              <a:t>::Mat&amp; </a:t>
            </a:r>
            <a:r>
              <a:rPr lang="en-US" dirty="0" err="1"/>
              <a:t>thresholdImg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hu-HU" dirty="0"/>
              <a:t>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hu-HU" dirty="0" err="1" smtClean="0"/>
              <a:t>cv</a:t>
            </a:r>
            <a:r>
              <a:rPr lang="hu-HU" dirty="0"/>
              <a:t>::</a:t>
            </a:r>
            <a:r>
              <a:rPr lang="hu-HU" dirty="0" err="1"/>
              <a:t>adaptiveThreshold</a:t>
            </a:r>
            <a:r>
              <a:rPr lang="hu-HU" dirty="0"/>
              <a:t>(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hu-HU" dirty="0" err="1" smtClean="0"/>
              <a:t>grayscale</a:t>
            </a:r>
            <a:r>
              <a:rPr lang="hu-HU" dirty="0"/>
              <a:t>,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hu-HU" dirty="0" err="1" smtClean="0"/>
              <a:t>thresholdImg</a:t>
            </a:r>
            <a:r>
              <a:rPr lang="hu-HU" dirty="0"/>
              <a:t>,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hu-HU" dirty="0" smtClean="0"/>
              <a:t>255</a:t>
            </a:r>
            <a:r>
              <a:rPr lang="hu-HU" dirty="0"/>
              <a:t>,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hu-HU" dirty="0" err="1" smtClean="0"/>
              <a:t>cv</a:t>
            </a:r>
            <a:r>
              <a:rPr lang="hu-HU" dirty="0"/>
              <a:t>::ADAPTIVE_THRESH_GAUSSIAN_C,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hu-HU" dirty="0" err="1" smtClean="0"/>
              <a:t>cv</a:t>
            </a:r>
            <a:r>
              <a:rPr lang="hu-HU" dirty="0"/>
              <a:t>::THRESH_BINARY_INV,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hu-HU" dirty="0" smtClean="0"/>
              <a:t>7</a:t>
            </a:r>
            <a:r>
              <a:rPr lang="hu-HU" dirty="0"/>
              <a:t>,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hu-HU" dirty="0" smtClean="0"/>
              <a:t>7</a:t>
            </a:r>
            <a:endParaRPr lang="hu-HU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hu-HU" dirty="0" smtClean="0"/>
              <a:t>);</a:t>
            </a:r>
            <a:endParaRPr lang="hu-HU" dirty="0"/>
          </a:p>
          <a:p>
            <a:pPr>
              <a:buNone/>
            </a:pPr>
            <a:r>
              <a:rPr lang="hu-HU" dirty="0"/>
              <a:t>}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Main.cpp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u-HU" dirty="0"/>
              <a:t>#</a:t>
            </a:r>
            <a:r>
              <a:rPr lang="hu-HU" dirty="0" err="1"/>
              <a:t>include</a:t>
            </a:r>
            <a:r>
              <a:rPr lang="hu-HU" dirty="0"/>
              <a:t> "</a:t>
            </a:r>
            <a:r>
              <a:rPr lang="hu-HU" dirty="0" err="1"/>
              <a:t>MarkerBasedAR.h</a:t>
            </a:r>
            <a:r>
              <a:rPr lang="hu-HU" dirty="0"/>
              <a:t>"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…</a:t>
            </a:r>
          </a:p>
          <a:p>
            <a:pPr>
              <a:buNone/>
            </a:pP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buNone/>
            </a:pPr>
            <a:r>
              <a:rPr lang="hu-HU" dirty="0" err="1" smtClean="0">
                <a:solidFill>
                  <a:schemeClr val="bg1">
                    <a:lumMod val="65000"/>
                  </a:schemeClr>
                </a:solidFill>
              </a:rPr>
              <a:t>while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capture.read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frame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))</a:t>
            </a:r>
          </a:p>
          <a:p>
            <a:pPr>
              <a:buNone/>
            </a:pP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{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hu-HU" dirty="0" err="1" smtClean="0">
                <a:solidFill>
                  <a:schemeClr val="bg1">
                    <a:lumMod val="65000"/>
                  </a:schemeClr>
                </a:solidFill>
              </a:rPr>
              <a:t>Mat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resized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hu-HU" dirty="0" err="1" smtClean="0">
                <a:solidFill>
                  <a:schemeClr val="bg1">
                    <a:lumMod val="65000"/>
                  </a:schemeClr>
                </a:solidFill>
              </a:rPr>
              <a:t>resize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hu-HU" dirty="0" err="1" smtClean="0">
                <a:solidFill>
                  <a:schemeClr val="bg1">
                    <a:lumMod val="65000"/>
                  </a:schemeClr>
                </a:solidFill>
              </a:rPr>
              <a:t>frame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resized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Size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(640, 480));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hu-HU" dirty="0" err="1" smtClean="0">
                <a:solidFill>
                  <a:schemeClr val="bg1">
                    <a:lumMod val="65000"/>
                  </a:schemeClr>
                </a:solidFill>
              </a:rPr>
              <a:t>Mat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gray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hu-HU" dirty="0" err="1" smtClean="0">
                <a:solidFill>
                  <a:schemeClr val="bg1">
                    <a:lumMod val="65000"/>
                  </a:schemeClr>
                </a:solidFill>
              </a:rPr>
              <a:t>cvtColor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hu-HU" dirty="0" err="1" smtClean="0">
                <a:solidFill>
                  <a:schemeClr val="bg1">
                    <a:lumMod val="65000"/>
                  </a:schemeClr>
                </a:solidFill>
              </a:rPr>
              <a:t>resized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gray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, CV_BGR2GRAY);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hu-HU" dirty="0" err="1" smtClean="0"/>
              <a:t>Mat</a:t>
            </a:r>
            <a:r>
              <a:rPr lang="hu-HU" dirty="0" smtClean="0"/>
              <a:t> </a:t>
            </a:r>
            <a:r>
              <a:rPr lang="hu-HU" dirty="0" err="1"/>
              <a:t>bw</a:t>
            </a:r>
            <a:r>
              <a:rPr lang="hu-HU" dirty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hu-HU" dirty="0" err="1" smtClean="0"/>
              <a:t>performThreshold</a:t>
            </a:r>
            <a:r>
              <a:rPr lang="hu-HU" dirty="0" smtClean="0"/>
              <a:t>(</a:t>
            </a:r>
            <a:r>
              <a:rPr lang="hu-HU" dirty="0" err="1" smtClean="0"/>
              <a:t>gray</a:t>
            </a:r>
            <a:r>
              <a:rPr lang="hu-HU" dirty="0"/>
              <a:t>, </a:t>
            </a:r>
            <a:r>
              <a:rPr lang="hu-HU" dirty="0" err="1"/>
              <a:t>bw</a:t>
            </a:r>
            <a:r>
              <a:rPr lang="hu-HU" dirty="0"/>
              <a:t>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hu-HU" dirty="0" err="1" smtClean="0"/>
              <a:t>imshow</a:t>
            </a:r>
            <a:r>
              <a:rPr lang="hu-HU" dirty="0"/>
              <a:t>("</a:t>
            </a:r>
            <a:r>
              <a:rPr lang="hu-HU" dirty="0" err="1"/>
              <a:t>PreviewWindow</a:t>
            </a:r>
            <a:r>
              <a:rPr lang="hu-HU" dirty="0"/>
              <a:t>", </a:t>
            </a:r>
            <a:r>
              <a:rPr lang="hu-HU" dirty="0" err="1"/>
              <a:t>bw</a:t>
            </a:r>
            <a:r>
              <a:rPr lang="hu-HU" dirty="0"/>
              <a:t>);</a:t>
            </a:r>
          </a:p>
          <a:p>
            <a:pPr>
              <a:buNone/>
            </a:pPr>
            <a:endParaRPr lang="hu-HU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hu-HU" dirty="0" err="1" smtClean="0">
                <a:solidFill>
                  <a:schemeClr val="bg1">
                    <a:lumMod val="65000"/>
                  </a:schemeClr>
                </a:solidFill>
              </a:rPr>
              <a:t>char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key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= </a:t>
            </a: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static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_</a:t>
            </a: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cast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&lt;</a:t>
            </a: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char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&gt;(</a:t>
            </a: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waitKey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(1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));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}</a:t>
            </a:r>
            <a:endParaRPr lang="hu-HU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buNone/>
            </a:pPr>
            <a:endParaRPr lang="hu-HU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Futtatás</a:t>
            </a:r>
            <a:endParaRPr lang="hu-H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600200"/>
            <a:ext cx="6257925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Kontúrok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err="1" smtClean="0"/>
              <a:t>következő</a:t>
            </a:r>
            <a:r>
              <a:rPr lang="en-US" dirty="0" smtClean="0"/>
              <a:t> </a:t>
            </a:r>
            <a:r>
              <a:rPr lang="en-US" dirty="0" err="1" smtClean="0"/>
              <a:t>lépés</a:t>
            </a:r>
            <a:r>
              <a:rPr lang="en-US" dirty="0" smtClean="0"/>
              <a:t> a </a:t>
            </a:r>
            <a:r>
              <a:rPr lang="en-US" dirty="0" err="1" smtClean="0"/>
              <a:t>kontúrok</a:t>
            </a:r>
            <a:r>
              <a:rPr lang="en-US" dirty="0" smtClean="0"/>
              <a:t> </a:t>
            </a:r>
            <a:r>
              <a:rPr lang="en-US" dirty="0" err="1" smtClean="0"/>
              <a:t>keresése</a:t>
            </a:r>
            <a:endParaRPr lang="en-US" dirty="0" smtClean="0"/>
          </a:p>
          <a:p>
            <a:r>
              <a:rPr lang="en-US" dirty="0" err="1" smtClean="0"/>
              <a:t>Itt</a:t>
            </a:r>
            <a:r>
              <a:rPr lang="en-US" dirty="0" smtClean="0"/>
              <a:t> a </a:t>
            </a:r>
            <a:r>
              <a:rPr lang="en-US" dirty="0" err="1" smtClean="0"/>
              <a:t>végeredmény</a:t>
            </a:r>
            <a:r>
              <a:rPr lang="en-US" dirty="0" smtClean="0"/>
              <a:t> </a:t>
            </a:r>
            <a:r>
              <a:rPr lang="en-US" dirty="0" err="1" smtClean="0"/>
              <a:t>nem</a:t>
            </a:r>
            <a:r>
              <a:rPr lang="en-US" dirty="0" smtClean="0"/>
              <a:t> </a:t>
            </a:r>
            <a:r>
              <a:rPr lang="en-US" dirty="0" err="1" smtClean="0"/>
              <a:t>kép</a:t>
            </a:r>
            <a:r>
              <a:rPr lang="en-US" dirty="0" smtClean="0"/>
              <a:t> </a:t>
            </a:r>
            <a:r>
              <a:rPr lang="en-US" dirty="0" err="1" smtClean="0"/>
              <a:t>lesz</a:t>
            </a:r>
            <a:r>
              <a:rPr lang="en-US" dirty="0" smtClean="0"/>
              <a:t>, </a:t>
            </a:r>
            <a:r>
              <a:rPr lang="en-US" dirty="0" err="1" smtClean="0"/>
              <a:t>hanem</a:t>
            </a:r>
            <a:r>
              <a:rPr lang="en-US" dirty="0" smtClean="0"/>
              <a:t> </a:t>
            </a:r>
            <a:r>
              <a:rPr lang="en-US" dirty="0" err="1" smtClean="0"/>
              <a:t>kontúrvonalak</a:t>
            </a:r>
            <a:r>
              <a:rPr lang="en-US" dirty="0" smtClean="0"/>
              <a:t> </a:t>
            </a:r>
            <a:r>
              <a:rPr lang="en-US" dirty="0" err="1" smtClean="0"/>
              <a:t>halmaza</a:t>
            </a:r>
            <a:endParaRPr lang="en-US" dirty="0" smtClean="0"/>
          </a:p>
          <a:p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kontúrvonal</a:t>
            </a:r>
            <a:r>
              <a:rPr lang="en-US" dirty="0" smtClean="0"/>
              <a:t>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zárt</a:t>
            </a:r>
            <a:r>
              <a:rPr lang="en-US" dirty="0" smtClean="0"/>
              <a:t> </a:t>
            </a:r>
            <a:r>
              <a:rPr lang="en-US" dirty="0" err="1" smtClean="0"/>
              <a:t>poligont</a:t>
            </a:r>
            <a:r>
              <a:rPr lang="en-US" dirty="0" smtClean="0"/>
              <a:t> </a:t>
            </a:r>
            <a:r>
              <a:rPr lang="en-US" dirty="0" err="1" smtClean="0"/>
              <a:t>jelent</a:t>
            </a:r>
            <a:endParaRPr lang="en-US" dirty="0" smtClean="0"/>
          </a:p>
          <a:p>
            <a:r>
              <a:rPr lang="en-US" dirty="0" smtClean="0"/>
              <a:t>Ezek a </a:t>
            </a:r>
            <a:r>
              <a:rPr lang="en-US" dirty="0" err="1" smtClean="0"/>
              <a:t>poligonok</a:t>
            </a:r>
            <a:r>
              <a:rPr lang="en-US" dirty="0" smtClean="0"/>
              <a:t>, </a:t>
            </a:r>
            <a:r>
              <a:rPr lang="en-US" dirty="0" err="1" smtClean="0"/>
              <a:t>még</a:t>
            </a:r>
            <a:r>
              <a:rPr lang="en-US" dirty="0" smtClean="0"/>
              <a:t> ha </a:t>
            </a:r>
            <a:r>
              <a:rPr lang="en-US" dirty="0" err="1" smtClean="0"/>
              <a:t>számunkra</a:t>
            </a:r>
            <a:r>
              <a:rPr lang="en-US" dirty="0" smtClean="0"/>
              <a:t> </a:t>
            </a:r>
            <a:r>
              <a:rPr lang="en-US" dirty="0" err="1" smtClean="0"/>
              <a:t>egyértelmű</a:t>
            </a:r>
            <a:r>
              <a:rPr lang="en-US" dirty="0" smtClean="0"/>
              <a:t> </a:t>
            </a:r>
            <a:r>
              <a:rPr lang="en-US" dirty="0" err="1" smtClean="0"/>
              <a:t>négyszögek</a:t>
            </a:r>
            <a:r>
              <a:rPr lang="en-US" dirty="0" smtClean="0"/>
              <a:t> is, a </a:t>
            </a:r>
            <a:r>
              <a:rPr lang="en-US" dirty="0" err="1" smtClean="0"/>
              <a:t>zaj</a:t>
            </a:r>
            <a:r>
              <a:rPr lang="en-US" dirty="0" smtClean="0"/>
              <a:t> </a:t>
            </a:r>
            <a:r>
              <a:rPr lang="en-US" dirty="0" err="1" smtClean="0"/>
              <a:t>miatt</a:t>
            </a:r>
            <a:r>
              <a:rPr lang="en-US" dirty="0" smtClean="0"/>
              <a:t> </a:t>
            </a:r>
            <a:r>
              <a:rPr lang="en-US" dirty="0" err="1" smtClean="0"/>
              <a:t>sok</a:t>
            </a:r>
            <a:r>
              <a:rPr lang="en-US" dirty="0" smtClean="0"/>
              <a:t> </a:t>
            </a:r>
            <a:r>
              <a:rPr lang="en-US" dirty="0" err="1" smtClean="0"/>
              <a:t>apró</a:t>
            </a:r>
            <a:r>
              <a:rPr lang="en-US" dirty="0" smtClean="0"/>
              <a:t> </a:t>
            </a:r>
            <a:r>
              <a:rPr lang="en-US" dirty="0" err="1" smtClean="0"/>
              <a:t>élből</a:t>
            </a:r>
            <a:r>
              <a:rPr lang="en-US" dirty="0" smtClean="0"/>
              <a:t> </a:t>
            </a:r>
            <a:r>
              <a:rPr lang="en-US" dirty="0" err="1" smtClean="0"/>
              <a:t>álló</a:t>
            </a:r>
            <a:r>
              <a:rPr lang="en-US" dirty="0" smtClean="0"/>
              <a:t> </a:t>
            </a:r>
            <a:r>
              <a:rPr lang="en-US" dirty="0" err="1" smtClean="0"/>
              <a:t>sokszögek</a:t>
            </a:r>
            <a:r>
              <a:rPr lang="en-US" dirty="0" smtClean="0"/>
              <a:t> (</a:t>
            </a:r>
            <a:r>
              <a:rPr lang="en-US" dirty="0" err="1" smtClean="0"/>
              <a:t>akár</a:t>
            </a:r>
            <a:r>
              <a:rPr lang="en-US" dirty="0" smtClean="0"/>
              <a:t> </a:t>
            </a:r>
            <a:r>
              <a:rPr lang="en-US" dirty="0" err="1" smtClean="0"/>
              <a:t>több</a:t>
            </a:r>
            <a:r>
              <a:rPr lang="en-US" dirty="0" smtClean="0"/>
              <a:t> </a:t>
            </a:r>
            <a:r>
              <a:rPr lang="en-US" dirty="0" err="1" smtClean="0"/>
              <a:t>száz</a:t>
            </a:r>
            <a:r>
              <a:rPr lang="en-US" dirty="0" smtClean="0"/>
              <a:t> </a:t>
            </a:r>
            <a:r>
              <a:rPr lang="en-US" dirty="0" err="1" smtClean="0"/>
              <a:t>oldallal</a:t>
            </a:r>
            <a:r>
              <a:rPr lang="en-US" dirty="0" smtClean="0"/>
              <a:t>)</a:t>
            </a:r>
            <a:endParaRPr lang="hu-H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MarkerBasedAR.h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1"/>
            <a:ext cx="7696200" cy="3124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#</a:t>
            </a: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pragma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once</a:t>
            </a:r>
            <a:endParaRPr lang="hu-HU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buNone/>
            </a:pP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#</a:t>
            </a: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include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"opencv2/</a:t>
            </a: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imgproc.hpp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"</a:t>
            </a:r>
          </a:p>
          <a:p>
            <a:pPr>
              <a:buNone/>
            </a:pPr>
            <a:endParaRPr lang="hu-HU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void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performThreshold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(const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cv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::Mat&amp; grayscale,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cv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::Mat&amp;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thresholdImg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);</a:t>
            </a:r>
          </a:p>
          <a:p>
            <a:pPr>
              <a:buNone/>
            </a:pPr>
            <a:r>
              <a:rPr lang="en-US" dirty="0"/>
              <a:t>void </a:t>
            </a:r>
            <a:r>
              <a:rPr lang="en-US" dirty="0" err="1"/>
              <a:t>findContours</a:t>
            </a:r>
            <a:r>
              <a:rPr lang="en-US" dirty="0"/>
              <a:t>(const </a:t>
            </a:r>
            <a:r>
              <a:rPr lang="en-US" dirty="0" err="1"/>
              <a:t>cv</a:t>
            </a:r>
            <a:r>
              <a:rPr lang="en-US" dirty="0"/>
              <a:t>::Mat&amp; </a:t>
            </a:r>
            <a:r>
              <a:rPr lang="en-US" dirty="0" err="1"/>
              <a:t>thresholdImg</a:t>
            </a:r>
            <a:r>
              <a:rPr lang="en-US" dirty="0"/>
              <a:t>,</a:t>
            </a:r>
          </a:p>
          <a:p>
            <a:pPr>
              <a:buNone/>
            </a:pPr>
            <a:r>
              <a:rPr lang="en-US" dirty="0" smtClean="0"/>
              <a:t>	std</a:t>
            </a:r>
            <a:r>
              <a:rPr lang="en-US" dirty="0"/>
              <a:t>::vector&lt;std::vector&lt;</a:t>
            </a:r>
            <a:r>
              <a:rPr lang="en-US" dirty="0" err="1"/>
              <a:t>cv</a:t>
            </a:r>
            <a:r>
              <a:rPr lang="en-US" dirty="0"/>
              <a:t>::Point&gt;&gt;&amp; contours,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hu-HU" dirty="0" smtClean="0"/>
              <a:t>int </a:t>
            </a:r>
            <a:r>
              <a:rPr lang="hu-HU" dirty="0" err="1"/>
              <a:t>minContourPointsAllowed</a:t>
            </a:r>
            <a:r>
              <a:rPr lang="hu-HU" dirty="0"/>
              <a:t>);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MarkerBasedAR.cpp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/>
              <a:t>void </a:t>
            </a:r>
            <a:r>
              <a:rPr lang="en-US" dirty="0" err="1"/>
              <a:t>findContours</a:t>
            </a:r>
            <a:r>
              <a:rPr lang="en-US" dirty="0"/>
              <a:t>(const </a:t>
            </a:r>
            <a:r>
              <a:rPr lang="en-US" dirty="0" err="1"/>
              <a:t>cv</a:t>
            </a:r>
            <a:r>
              <a:rPr lang="en-US" dirty="0"/>
              <a:t>::Mat&amp; </a:t>
            </a:r>
            <a:r>
              <a:rPr lang="en-US" dirty="0" err="1"/>
              <a:t>thresholdImg</a:t>
            </a:r>
            <a:r>
              <a:rPr lang="en-US" dirty="0"/>
              <a:t>,</a:t>
            </a:r>
          </a:p>
          <a:p>
            <a:pPr>
              <a:buNone/>
            </a:pPr>
            <a:r>
              <a:rPr lang="en-US" dirty="0" smtClean="0"/>
              <a:t>	std</a:t>
            </a:r>
            <a:r>
              <a:rPr lang="en-US" dirty="0"/>
              <a:t>::vector&lt;std::vector&lt;</a:t>
            </a:r>
            <a:r>
              <a:rPr lang="en-US" dirty="0" err="1"/>
              <a:t>cv</a:t>
            </a:r>
            <a:r>
              <a:rPr lang="en-US" dirty="0"/>
              <a:t>::Point&gt;&gt;&amp; contours,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hu-HU" dirty="0" smtClean="0"/>
              <a:t>int </a:t>
            </a:r>
            <a:r>
              <a:rPr lang="hu-HU" dirty="0" err="1"/>
              <a:t>minContourPointsAllowed</a:t>
            </a:r>
            <a:r>
              <a:rPr lang="hu-HU" dirty="0"/>
              <a:t>)</a:t>
            </a:r>
          </a:p>
          <a:p>
            <a:pPr>
              <a:buNone/>
            </a:pPr>
            <a:r>
              <a:rPr lang="hu-HU" dirty="0"/>
              <a:t>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hu-HU" dirty="0" err="1" smtClean="0"/>
              <a:t>std</a:t>
            </a:r>
            <a:r>
              <a:rPr lang="hu-HU" dirty="0"/>
              <a:t>::</a:t>
            </a:r>
            <a:r>
              <a:rPr lang="hu-HU" dirty="0" err="1"/>
              <a:t>vector</a:t>
            </a:r>
            <a:r>
              <a:rPr lang="hu-HU" dirty="0"/>
              <a:t>&lt; </a:t>
            </a:r>
            <a:r>
              <a:rPr lang="hu-HU" dirty="0" err="1"/>
              <a:t>std</a:t>
            </a:r>
            <a:r>
              <a:rPr lang="hu-HU" dirty="0"/>
              <a:t>::</a:t>
            </a:r>
            <a:r>
              <a:rPr lang="hu-HU" dirty="0" err="1"/>
              <a:t>vector</a:t>
            </a:r>
            <a:r>
              <a:rPr lang="hu-HU" dirty="0"/>
              <a:t>&lt;</a:t>
            </a:r>
            <a:r>
              <a:rPr lang="hu-HU" dirty="0" err="1"/>
              <a:t>cv</a:t>
            </a:r>
            <a:r>
              <a:rPr lang="hu-HU" dirty="0"/>
              <a:t>::</a:t>
            </a:r>
            <a:r>
              <a:rPr lang="hu-HU" dirty="0" err="1"/>
              <a:t>Point</a:t>
            </a:r>
            <a:r>
              <a:rPr lang="hu-HU" dirty="0"/>
              <a:t>&gt; &gt; </a:t>
            </a:r>
            <a:r>
              <a:rPr lang="hu-HU" dirty="0" err="1"/>
              <a:t>allContours</a:t>
            </a:r>
            <a:r>
              <a:rPr lang="hu-HU" dirty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hu-HU" dirty="0" err="1" smtClean="0"/>
              <a:t>cv</a:t>
            </a:r>
            <a:r>
              <a:rPr lang="hu-HU" dirty="0"/>
              <a:t>::</a:t>
            </a:r>
            <a:r>
              <a:rPr lang="hu-HU" dirty="0" err="1"/>
              <a:t>findContours</a:t>
            </a:r>
            <a:r>
              <a:rPr lang="hu-HU" dirty="0"/>
              <a:t>(</a:t>
            </a:r>
            <a:r>
              <a:rPr lang="hu-HU" dirty="0" err="1"/>
              <a:t>thresholdImg</a:t>
            </a:r>
            <a:r>
              <a:rPr lang="hu-HU" dirty="0"/>
              <a:t>, </a:t>
            </a:r>
            <a:r>
              <a:rPr lang="hu-HU" dirty="0" err="1"/>
              <a:t>allContours</a:t>
            </a:r>
            <a:r>
              <a:rPr lang="hu-HU" dirty="0"/>
              <a:t>, CV_RETR_LIST, </a:t>
            </a:r>
            <a:r>
              <a:rPr lang="en-US" dirty="0" smtClean="0"/>
              <a:t>	</a:t>
            </a:r>
            <a:r>
              <a:rPr lang="hu-HU" dirty="0" smtClean="0"/>
              <a:t>CV_CHAIN_APPROX_NONE</a:t>
            </a:r>
            <a:r>
              <a:rPr lang="hu-HU" dirty="0"/>
              <a:t>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hu-HU" dirty="0" err="1" smtClean="0"/>
              <a:t>contours.clear</a:t>
            </a:r>
            <a:r>
              <a:rPr lang="hu-HU" dirty="0"/>
              <a:t>();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/>
              <a:t>(</a:t>
            </a:r>
            <a:r>
              <a:rPr lang="hu-HU" dirty="0" err="1"/>
              <a:t>size</a:t>
            </a:r>
            <a:r>
              <a:rPr lang="hu-HU" dirty="0"/>
              <a:t>_t i = 0; i&lt;</a:t>
            </a:r>
            <a:r>
              <a:rPr lang="hu-HU" dirty="0" err="1"/>
              <a:t>allContours.size</a:t>
            </a:r>
            <a:r>
              <a:rPr lang="hu-HU" dirty="0"/>
              <a:t>(); </a:t>
            </a:r>
            <a:r>
              <a:rPr lang="hu-HU" dirty="0" err="1"/>
              <a:t>i</a:t>
            </a:r>
            <a:r>
              <a:rPr lang="hu-HU" dirty="0"/>
              <a:t>++)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hu-HU" dirty="0" smtClean="0"/>
              <a:t>{</a:t>
            </a:r>
            <a:endParaRPr lang="hu-HU" dirty="0"/>
          </a:p>
          <a:p>
            <a:pPr>
              <a:buNone/>
            </a:pPr>
            <a:r>
              <a:rPr lang="en-US" dirty="0" smtClean="0"/>
              <a:t>		</a:t>
            </a:r>
            <a:r>
              <a:rPr lang="hu-HU" dirty="0" smtClean="0"/>
              <a:t>int </a:t>
            </a:r>
            <a:r>
              <a:rPr lang="hu-HU" dirty="0" err="1"/>
              <a:t>contourSize</a:t>
            </a:r>
            <a:r>
              <a:rPr lang="hu-HU" dirty="0"/>
              <a:t> = </a:t>
            </a:r>
            <a:r>
              <a:rPr lang="hu-HU" dirty="0" err="1"/>
              <a:t>allContours</a:t>
            </a:r>
            <a:r>
              <a:rPr lang="hu-HU" dirty="0"/>
              <a:t>[i].</a:t>
            </a:r>
            <a:r>
              <a:rPr lang="hu-HU" dirty="0" err="1"/>
              <a:t>size</a:t>
            </a:r>
            <a:r>
              <a:rPr lang="hu-HU" dirty="0"/>
              <a:t>();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hu-HU" dirty="0" err="1" smtClean="0"/>
              <a:t>if</a:t>
            </a:r>
            <a:r>
              <a:rPr lang="hu-HU" dirty="0" smtClean="0"/>
              <a:t> </a:t>
            </a:r>
            <a:r>
              <a:rPr lang="hu-HU" dirty="0"/>
              <a:t>(</a:t>
            </a:r>
            <a:r>
              <a:rPr lang="hu-HU" dirty="0" err="1"/>
              <a:t>contourSize</a:t>
            </a:r>
            <a:r>
              <a:rPr lang="hu-HU" dirty="0"/>
              <a:t> &gt; </a:t>
            </a:r>
            <a:r>
              <a:rPr lang="hu-HU" dirty="0" err="1"/>
              <a:t>minContourPointsAllowed</a:t>
            </a:r>
            <a:r>
              <a:rPr lang="hu-HU" dirty="0"/>
              <a:t>)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hu-HU" dirty="0" smtClean="0"/>
              <a:t>{</a:t>
            </a:r>
            <a:endParaRPr lang="hu-HU" dirty="0"/>
          </a:p>
          <a:p>
            <a:pPr>
              <a:buNone/>
            </a:pPr>
            <a:r>
              <a:rPr lang="en-US" dirty="0" smtClean="0"/>
              <a:t>			</a:t>
            </a:r>
            <a:r>
              <a:rPr lang="hu-HU" dirty="0" err="1" smtClean="0"/>
              <a:t>contours.push</a:t>
            </a:r>
            <a:r>
              <a:rPr lang="hu-HU" dirty="0" smtClean="0"/>
              <a:t>_back(</a:t>
            </a:r>
            <a:r>
              <a:rPr lang="hu-HU" dirty="0" err="1" smtClean="0"/>
              <a:t>allContours</a:t>
            </a:r>
            <a:r>
              <a:rPr lang="hu-HU" dirty="0" smtClean="0"/>
              <a:t>[i</a:t>
            </a:r>
            <a:r>
              <a:rPr lang="hu-HU" dirty="0"/>
              <a:t>]);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hu-HU" dirty="0" smtClean="0"/>
              <a:t>}</a:t>
            </a:r>
            <a:endParaRPr lang="hu-HU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hu-HU" dirty="0" smtClean="0"/>
              <a:t>}</a:t>
            </a:r>
            <a:endParaRPr lang="hu-HU" dirty="0"/>
          </a:p>
          <a:p>
            <a:pPr>
              <a:buNone/>
            </a:pPr>
            <a:r>
              <a:rPr lang="hu-HU" dirty="0"/>
              <a:t>}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Main.cpp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performThreshold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gray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bw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);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en-US" dirty="0"/>
              <a:t>std::vector&lt; std::vector&lt;</a:t>
            </a:r>
            <a:r>
              <a:rPr lang="en-US" dirty="0" err="1"/>
              <a:t>cv</a:t>
            </a:r>
            <a:r>
              <a:rPr lang="en-US" dirty="0"/>
              <a:t>::Point&gt; &gt; contours;</a:t>
            </a:r>
          </a:p>
          <a:p>
            <a:pPr>
              <a:buNone/>
            </a:pPr>
            <a:r>
              <a:rPr lang="hu-HU" dirty="0" err="1"/>
              <a:t>findContours</a:t>
            </a:r>
            <a:r>
              <a:rPr lang="hu-HU" dirty="0"/>
              <a:t>(</a:t>
            </a:r>
            <a:r>
              <a:rPr lang="hu-HU" dirty="0" err="1"/>
              <a:t>bw</a:t>
            </a:r>
            <a:r>
              <a:rPr lang="hu-HU" dirty="0"/>
              <a:t>, </a:t>
            </a:r>
            <a:r>
              <a:rPr lang="hu-HU" dirty="0" err="1"/>
              <a:t>contours</a:t>
            </a:r>
            <a:r>
              <a:rPr lang="hu-HU" dirty="0"/>
              <a:t>, 100);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 err="1"/>
              <a:t>Mat</a:t>
            </a:r>
            <a:r>
              <a:rPr lang="hu-HU" dirty="0"/>
              <a:t> </a:t>
            </a:r>
            <a:r>
              <a:rPr lang="hu-HU" dirty="0" err="1"/>
              <a:t>contourImage</a:t>
            </a:r>
            <a:r>
              <a:rPr lang="hu-HU" dirty="0"/>
              <a:t> = </a:t>
            </a:r>
            <a:r>
              <a:rPr lang="hu-HU" dirty="0" err="1"/>
              <a:t>Mat</a:t>
            </a:r>
            <a:r>
              <a:rPr lang="hu-HU" dirty="0"/>
              <a:t>::</a:t>
            </a:r>
            <a:r>
              <a:rPr lang="hu-HU" dirty="0" err="1"/>
              <a:t>zeros</a:t>
            </a:r>
            <a:r>
              <a:rPr lang="hu-HU" dirty="0"/>
              <a:t>(</a:t>
            </a:r>
            <a:r>
              <a:rPr lang="hu-HU" dirty="0" err="1"/>
              <a:t>bw.rows</a:t>
            </a:r>
            <a:r>
              <a:rPr lang="hu-HU" dirty="0"/>
              <a:t>, </a:t>
            </a:r>
            <a:r>
              <a:rPr lang="hu-HU" dirty="0" err="1"/>
              <a:t>bw.cols</a:t>
            </a:r>
            <a:r>
              <a:rPr lang="hu-HU" dirty="0"/>
              <a:t>, CV_8UC3);</a:t>
            </a:r>
          </a:p>
          <a:p>
            <a:pPr>
              <a:buNone/>
            </a:pPr>
            <a:r>
              <a:rPr lang="nn-NO" dirty="0"/>
              <a:t>for (int i = 0; i &lt; contours.size(); ++i)</a:t>
            </a:r>
          </a:p>
          <a:p>
            <a:pPr>
              <a:buNone/>
            </a:pPr>
            <a:r>
              <a:rPr lang="hu-HU" dirty="0"/>
              <a:t>{</a:t>
            </a:r>
          </a:p>
          <a:p>
            <a:pPr>
              <a:buNone/>
            </a:pPr>
            <a:r>
              <a:rPr lang="fr-FR" dirty="0" smtClean="0"/>
              <a:t>	drawContours(contourImage</a:t>
            </a:r>
            <a:r>
              <a:rPr lang="fr-FR" dirty="0"/>
              <a:t>, contours, i, Scalar(255, 255, 255));</a:t>
            </a:r>
          </a:p>
          <a:p>
            <a:pPr>
              <a:buNone/>
            </a:pPr>
            <a:r>
              <a:rPr lang="hu-HU" dirty="0" smtClean="0"/>
              <a:t>}</a:t>
            </a:r>
            <a:endParaRPr lang="hu-HU" dirty="0"/>
          </a:p>
          <a:p>
            <a:pPr>
              <a:buNone/>
            </a:pPr>
            <a:r>
              <a:rPr lang="hu-HU" dirty="0" err="1"/>
              <a:t>imshow</a:t>
            </a:r>
            <a:r>
              <a:rPr lang="hu-HU" dirty="0"/>
              <a:t>("</a:t>
            </a:r>
            <a:r>
              <a:rPr lang="hu-HU" dirty="0" err="1"/>
              <a:t>PreviewWindow</a:t>
            </a:r>
            <a:r>
              <a:rPr lang="hu-HU" dirty="0"/>
              <a:t>", </a:t>
            </a:r>
            <a:r>
              <a:rPr lang="hu-HU" dirty="0" err="1"/>
              <a:t>contourImage</a:t>
            </a:r>
            <a:r>
              <a:rPr lang="hu-HU" dirty="0"/>
              <a:t>);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char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key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= </a:t>
            </a: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static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_</a:t>
            </a: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cast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&lt;</a:t>
            </a: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char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&gt;(</a:t>
            </a: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waitKey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(1));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Futtatás</a:t>
            </a:r>
            <a:endParaRPr lang="hu-H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3038" y="1533525"/>
            <a:ext cx="6257925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Új</a:t>
            </a:r>
            <a:r>
              <a:rPr lang="en-US" dirty="0" smtClean="0"/>
              <a:t> </a:t>
            </a:r>
            <a:r>
              <a:rPr lang="en-US" dirty="0" err="1" smtClean="0"/>
              <a:t>Cpp</a:t>
            </a:r>
            <a:r>
              <a:rPr lang="en-US" dirty="0" smtClean="0"/>
              <a:t> </a:t>
            </a:r>
            <a:r>
              <a:rPr lang="en-US" dirty="0" err="1" smtClean="0"/>
              <a:t>projekt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Először</a:t>
            </a:r>
            <a:r>
              <a:rPr lang="en-US" dirty="0" smtClean="0"/>
              <a:t> </a:t>
            </a:r>
            <a:r>
              <a:rPr lang="en-US" dirty="0" err="1" smtClean="0"/>
              <a:t>egy</a:t>
            </a:r>
            <a:r>
              <a:rPr lang="en-US" dirty="0" smtClean="0"/>
              <a:t> </a:t>
            </a:r>
            <a:r>
              <a:rPr lang="en-US" dirty="0" err="1" smtClean="0"/>
              <a:t>cpp</a:t>
            </a:r>
            <a:r>
              <a:rPr lang="en-US" dirty="0" smtClean="0"/>
              <a:t> </a:t>
            </a:r>
            <a:r>
              <a:rPr lang="en-US" dirty="0" err="1" smtClean="0"/>
              <a:t>projektben</a:t>
            </a:r>
            <a:r>
              <a:rPr lang="en-US" dirty="0" smtClean="0"/>
              <a:t> </a:t>
            </a:r>
            <a:r>
              <a:rPr lang="en-US" dirty="0" err="1" smtClean="0"/>
              <a:t>valósítjuk</a:t>
            </a:r>
            <a:r>
              <a:rPr lang="en-US" dirty="0" smtClean="0"/>
              <a:t> meg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algoritmust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számítási</a:t>
            </a:r>
            <a:r>
              <a:rPr lang="en-US" dirty="0" smtClean="0"/>
              <a:t> </a:t>
            </a:r>
            <a:r>
              <a:rPr lang="en-US" dirty="0" err="1" smtClean="0"/>
              <a:t>függvényeket</a:t>
            </a:r>
            <a:r>
              <a:rPr lang="en-US" dirty="0" smtClean="0"/>
              <a:t>  </a:t>
            </a:r>
            <a:r>
              <a:rPr lang="en-US" dirty="0" err="1" smtClean="0"/>
              <a:t>megpróbáljuk</a:t>
            </a:r>
            <a:r>
              <a:rPr lang="en-US" dirty="0" smtClean="0"/>
              <a:t> </a:t>
            </a:r>
            <a:r>
              <a:rPr lang="en-US" dirty="0" err="1" smtClean="0"/>
              <a:t>külön</a:t>
            </a:r>
            <a:r>
              <a:rPr lang="en-US" dirty="0" smtClean="0"/>
              <a:t> </a:t>
            </a:r>
            <a:r>
              <a:rPr lang="en-US" dirty="0" err="1" smtClean="0"/>
              <a:t>választani</a:t>
            </a:r>
            <a:endParaRPr lang="en-US" dirty="0" smtClean="0"/>
          </a:p>
          <a:p>
            <a:r>
              <a:rPr lang="en-US" dirty="0" err="1" smtClean="0"/>
              <a:t>Új</a:t>
            </a:r>
            <a:r>
              <a:rPr lang="en-US" dirty="0" smtClean="0"/>
              <a:t> Android </a:t>
            </a:r>
            <a:r>
              <a:rPr lang="en-US" dirty="0" err="1" smtClean="0"/>
              <a:t>projektben</a:t>
            </a:r>
            <a:r>
              <a:rPr lang="en-US" dirty="0" smtClean="0"/>
              <a:t> a </a:t>
            </a:r>
            <a:r>
              <a:rPr lang="en-US" dirty="0" err="1" smtClean="0"/>
              <a:t>már</a:t>
            </a:r>
            <a:r>
              <a:rPr lang="en-US" dirty="0" smtClean="0"/>
              <a:t> </a:t>
            </a:r>
            <a:r>
              <a:rPr lang="en-US" dirty="0" err="1" smtClean="0"/>
              <a:t>elkészített</a:t>
            </a:r>
            <a:r>
              <a:rPr lang="en-US" dirty="0" smtClean="0"/>
              <a:t> </a:t>
            </a:r>
            <a:r>
              <a:rPr lang="en-US" dirty="0" err="1" smtClean="0"/>
              <a:t>natív</a:t>
            </a:r>
            <a:r>
              <a:rPr lang="en-US" dirty="0" smtClean="0"/>
              <a:t> </a:t>
            </a:r>
            <a:r>
              <a:rPr lang="en-US" dirty="0" err="1" smtClean="0"/>
              <a:t>számítási</a:t>
            </a:r>
            <a:r>
              <a:rPr lang="en-US" dirty="0" smtClean="0"/>
              <a:t> </a:t>
            </a:r>
            <a:r>
              <a:rPr lang="en-US" dirty="0" err="1" smtClean="0"/>
              <a:t>kódot</a:t>
            </a:r>
            <a:r>
              <a:rPr lang="en-US" dirty="0" smtClean="0"/>
              <a:t> </a:t>
            </a:r>
            <a:r>
              <a:rPr lang="en-US" dirty="0" err="1" smtClean="0"/>
              <a:t>használjuk</a:t>
            </a:r>
            <a:endParaRPr lang="hu-H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Kontúrok</a:t>
            </a:r>
            <a:r>
              <a:rPr lang="en-US" dirty="0" smtClean="0"/>
              <a:t> </a:t>
            </a:r>
            <a:r>
              <a:rPr lang="en-US" dirty="0" err="1" smtClean="0"/>
              <a:t>tisztítása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következő</a:t>
            </a:r>
            <a:r>
              <a:rPr lang="en-US" dirty="0" smtClean="0"/>
              <a:t> </a:t>
            </a:r>
            <a:r>
              <a:rPr lang="en-US" dirty="0" err="1" smtClean="0"/>
              <a:t>lépés</a:t>
            </a:r>
            <a:r>
              <a:rPr lang="en-US" dirty="0" smtClean="0"/>
              <a:t>, </a:t>
            </a:r>
            <a:r>
              <a:rPr lang="en-US" dirty="0" err="1" smtClean="0"/>
              <a:t>hogy</a:t>
            </a:r>
            <a:r>
              <a:rPr lang="en-US" dirty="0" smtClean="0"/>
              <a:t> </a:t>
            </a:r>
            <a:r>
              <a:rPr lang="en-US" dirty="0" err="1" smtClean="0"/>
              <a:t>megtaláljuk</a:t>
            </a:r>
            <a:r>
              <a:rPr lang="en-US" dirty="0" smtClean="0"/>
              <a:t> a </a:t>
            </a:r>
            <a:r>
              <a:rPr lang="en-US" dirty="0" err="1" smtClean="0"/>
              <a:t>megfelelő</a:t>
            </a:r>
            <a:r>
              <a:rPr lang="en-US" dirty="0" smtClean="0"/>
              <a:t> </a:t>
            </a:r>
            <a:r>
              <a:rPr lang="en-US" dirty="0" err="1" smtClean="0"/>
              <a:t>méretű</a:t>
            </a:r>
            <a:r>
              <a:rPr lang="en-US" dirty="0" smtClean="0"/>
              <a:t> </a:t>
            </a:r>
            <a:r>
              <a:rPr lang="en-US" dirty="0" err="1" smtClean="0"/>
              <a:t>négyszögeket</a:t>
            </a:r>
            <a:r>
              <a:rPr lang="en-US" dirty="0" smtClean="0"/>
              <a:t> a </a:t>
            </a:r>
            <a:r>
              <a:rPr lang="en-US" dirty="0" err="1" smtClean="0"/>
              <a:t>képen</a:t>
            </a:r>
            <a:endParaRPr lang="en-US" dirty="0" smtClean="0"/>
          </a:p>
          <a:p>
            <a:r>
              <a:rPr lang="en-US" dirty="0" err="1" smtClean="0"/>
              <a:t>Ehhez</a:t>
            </a:r>
            <a:r>
              <a:rPr lang="en-US" dirty="0" smtClean="0"/>
              <a:t> </a:t>
            </a:r>
            <a:r>
              <a:rPr lang="en-US" dirty="0" err="1" smtClean="0"/>
              <a:t>először</a:t>
            </a:r>
            <a:r>
              <a:rPr lang="en-US" dirty="0" smtClean="0"/>
              <a:t> a </a:t>
            </a:r>
            <a:r>
              <a:rPr lang="en-US" dirty="0" err="1" smtClean="0"/>
              <a:t>zajt</a:t>
            </a:r>
            <a:r>
              <a:rPr lang="en-US" dirty="0" smtClean="0"/>
              <a:t> </a:t>
            </a:r>
            <a:r>
              <a:rPr lang="en-US" dirty="0" err="1" smtClean="0"/>
              <a:t>kell</a:t>
            </a:r>
            <a:r>
              <a:rPr lang="en-US" dirty="0" smtClean="0"/>
              <a:t> </a:t>
            </a:r>
            <a:r>
              <a:rPr lang="en-US" dirty="0" err="1" smtClean="0"/>
              <a:t>eltűntetnünk</a:t>
            </a:r>
            <a:r>
              <a:rPr lang="en-US" dirty="0" smtClean="0"/>
              <a:t> a </a:t>
            </a:r>
            <a:r>
              <a:rPr lang="en-US" dirty="0" err="1" smtClean="0"/>
              <a:t>sokszögekről</a:t>
            </a:r>
            <a:endParaRPr lang="en-US" dirty="0" smtClean="0"/>
          </a:p>
          <a:p>
            <a:r>
              <a:rPr lang="en-US" dirty="0" err="1" smtClean="0"/>
              <a:t>Csak</a:t>
            </a:r>
            <a:r>
              <a:rPr lang="en-US" dirty="0" smtClean="0"/>
              <a:t> a </a:t>
            </a:r>
            <a:r>
              <a:rPr lang="en-US" dirty="0" err="1" smtClean="0"/>
              <a:t>konvex</a:t>
            </a:r>
            <a:r>
              <a:rPr lang="en-US" dirty="0" smtClean="0"/>
              <a:t> 4 </a:t>
            </a:r>
            <a:r>
              <a:rPr lang="en-US" dirty="0" err="1" smtClean="0"/>
              <a:t>oldalú</a:t>
            </a:r>
            <a:r>
              <a:rPr lang="en-US" dirty="0" smtClean="0"/>
              <a:t> </a:t>
            </a:r>
            <a:r>
              <a:rPr lang="en-US" dirty="0" err="1" smtClean="0"/>
              <a:t>sokszögeket</a:t>
            </a:r>
            <a:r>
              <a:rPr lang="en-US" dirty="0" smtClean="0"/>
              <a:t> </a:t>
            </a:r>
            <a:r>
              <a:rPr lang="en-US" dirty="0" err="1" smtClean="0"/>
              <a:t>tartjuk</a:t>
            </a:r>
            <a:r>
              <a:rPr lang="en-US" dirty="0" smtClean="0"/>
              <a:t> meg</a:t>
            </a:r>
          </a:p>
          <a:p>
            <a:r>
              <a:rPr lang="en-US" dirty="0" smtClean="0"/>
              <a:t>Ezek </a:t>
            </a:r>
            <a:r>
              <a:rPr lang="en-US" dirty="0" err="1" smtClean="0"/>
              <a:t>közül</a:t>
            </a:r>
            <a:r>
              <a:rPr lang="en-US" dirty="0" smtClean="0"/>
              <a:t> is </a:t>
            </a:r>
            <a:r>
              <a:rPr lang="en-US" dirty="0" err="1" smtClean="0"/>
              <a:t>az</a:t>
            </a:r>
            <a:r>
              <a:rPr lang="en-US" dirty="0" smtClean="0"/>
              <a:t> </a:t>
            </a:r>
            <a:r>
              <a:rPr lang="en-US" dirty="0" err="1" smtClean="0"/>
              <a:t>elegendően</a:t>
            </a:r>
            <a:r>
              <a:rPr lang="en-US" dirty="0" smtClean="0"/>
              <a:t> </a:t>
            </a:r>
            <a:r>
              <a:rPr lang="en-US" dirty="0" err="1" smtClean="0"/>
              <a:t>nagyokat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 err="1" smtClean="0"/>
              <a:t>dupla</a:t>
            </a:r>
            <a:r>
              <a:rPr lang="en-US" dirty="0" smtClean="0"/>
              <a:t> </a:t>
            </a:r>
            <a:r>
              <a:rPr lang="en-US" dirty="0" err="1" smtClean="0"/>
              <a:t>élek</a:t>
            </a:r>
            <a:r>
              <a:rPr lang="en-US" dirty="0" smtClean="0"/>
              <a:t> </a:t>
            </a:r>
            <a:r>
              <a:rPr lang="en-US" dirty="0" err="1" smtClean="0"/>
              <a:t>miatt</a:t>
            </a:r>
            <a:r>
              <a:rPr lang="en-US" dirty="0" smtClean="0"/>
              <a:t> </a:t>
            </a:r>
            <a:r>
              <a:rPr lang="en-US" dirty="0" err="1" smtClean="0"/>
              <a:t>keletkező</a:t>
            </a:r>
            <a:r>
              <a:rPr lang="en-US" dirty="0" smtClean="0"/>
              <a:t> </a:t>
            </a:r>
            <a:r>
              <a:rPr lang="en-US" dirty="0" err="1" smtClean="0"/>
              <a:t>azonos</a:t>
            </a:r>
            <a:r>
              <a:rPr lang="en-US" dirty="0" smtClean="0"/>
              <a:t> </a:t>
            </a:r>
            <a:r>
              <a:rPr lang="en-US" dirty="0" err="1" smtClean="0"/>
              <a:t>sokszögek</a:t>
            </a:r>
            <a:r>
              <a:rPr lang="en-US" dirty="0" smtClean="0"/>
              <a:t> </a:t>
            </a:r>
            <a:r>
              <a:rPr lang="en-US" dirty="0" err="1" smtClean="0"/>
              <a:t>közül</a:t>
            </a:r>
            <a:r>
              <a:rPr lang="en-US" dirty="0" smtClean="0"/>
              <a:t> a </a:t>
            </a:r>
            <a:r>
              <a:rPr lang="en-US" dirty="0" err="1" smtClean="0"/>
              <a:t>nagyobbat</a:t>
            </a:r>
            <a:endParaRPr lang="hu-H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Marker </a:t>
            </a:r>
            <a:r>
              <a:rPr lang="en-US" dirty="0" err="1" smtClean="0"/>
              <a:t>osztály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MarkerBasedAR.h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hu-HU" dirty="0" err="1"/>
              <a:t>class</a:t>
            </a:r>
            <a:r>
              <a:rPr lang="hu-HU" dirty="0"/>
              <a:t> Marker</a:t>
            </a:r>
          </a:p>
          <a:p>
            <a:pPr>
              <a:buNone/>
            </a:pPr>
            <a:r>
              <a:rPr lang="hu-HU" dirty="0"/>
              <a:t>{</a:t>
            </a:r>
          </a:p>
          <a:p>
            <a:pPr>
              <a:buNone/>
            </a:pPr>
            <a:r>
              <a:rPr lang="hu-HU" dirty="0" err="1" smtClean="0"/>
              <a:t>public</a:t>
            </a:r>
            <a:r>
              <a:rPr lang="hu-HU" dirty="0"/>
              <a:t>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hu-HU" dirty="0" err="1" smtClean="0"/>
              <a:t>std</a:t>
            </a:r>
            <a:r>
              <a:rPr lang="hu-HU" dirty="0"/>
              <a:t>::</a:t>
            </a:r>
            <a:r>
              <a:rPr lang="hu-HU" dirty="0" err="1"/>
              <a:t>vector</a:t>
            </a:r>
            <a:r>
              <a:rPr lang="hu-HU" dirty="0"/>
              <a:t>&lt;</a:t>
            </a:r>
            <a:r>
              <a:rPr lang="hu-HU" dirty="0" err="1"/>
              <a:t>cv</a:t>
            </a:r>
            <a:r>
              <a:rPr lang="hu-HU" dirty="0"/>
              <a:t>::</a:t>
            </a:r>
            <a:r>
              <a:rPr lang="hu-HU" dirty="0" err="1"/>
              <a:t>Point</a:t>
            </a:r>
            <a:r>
              <a:rPr lang="hu-HU" dirty="0"/>
              <a:t>&gt; </a:t>
            </a:r>
            <a:r>
              <a:rPr lang="hu-HU" dirty="0" err="1"/>
              <a:t>points</a:t>
            </a:r>
            <a:r>
              <a:rPr lang="hu-HU" dirty="0"/>
              <a:t>;</a:t>
            </a:r>
          </a:p>
          <a:p>
            <a:pPr>
              <a:buNone/>
            </a:pPr>
            <a:r>
              <a:rPr lang="hu-HU" dirty="0"/>
              <a:t>};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Megfelelő</a:t>
            </a:r>
            <a:r>
              <a:rPr lang="en-US" dirty="0" smtClean="0"/>
              <a:t> </a:t>
            </a:r>
            <a:r>
              <a:rPr lang="en-US" dirty="0" err="1" smtClean="0"/>
              <a:t>négyszögek</a:t>
            </a:r>
            <a:r>
              <a:rPr lang="en-US" dirty="0" smtClean="0"/>
              <a:t> </a:t>
            </a:r>
            <a:r>
              <a:rPr lang="en-US" dirty="0" err="1" smtClean="0"/>
              <a:t>kiválogatása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137160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MarkerBasedAR.h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v</a:t>
            </a:r>
            <a:r>
              <a:rPr lang="hu-HU" dirty="0" err="1" smtClean="0"/>
              <a:t>oid</a:t>
            </a:r>
            <a:r>
              <a:rPr lang="hu-HU" dirty="0" smtClean="0"/>
              <a:t> </a:t>
            </a:r>
            <a:r>
              <a:rPr lang="en-US" dirty="0" smtClean="0"/>
              <a:t>f</a:t>
            </a:r>
            <a:r>
              <a:rPr lang="hu-HU" dirty="0" err="1" smtClean="0"/>
              <a:t>indMarkerQuads</a:t>
            </a:r>
            <a:r>
              <a:rPr lang="hu-HU" dirty="0" smtClean="0"/>
              <a:t>(</a:t>
            </a:r>
            <a:r>
              <a:rPr lang="hu-HU" dirty="0" err="1" smtClean="0"/>
              <a:t>std</a:t>
            </a:r>
            <a:r>
              <a:rPr lang="hu-HU" dirty="0"/>
              <a:t>::</a:t>
            </a:r>
            <a:r>
              <a:rPr lang="hu-HU" dirty="0" err="1"/>
              <a:t>vector</a:t>
            </a:r>
            <a:r>
              <a:rPr lang="hu-HU" dirty="0"/>
              <a:t>&lt;</a:t>
            </a:r>
            <a:r>
              <a:rPr lang="hu-HU" dirty="0" err="1"/>
              <a:t>std</a:t>
            </a:r>
            <a:r>
              <a:rPr lang="hu-HU" dirty="0"/>
              <a:t>::</a:t>
            </a:r>
            <a:r>
              <a:rPr lang="hu-HU" dirty="0" err="1"/>
              <a:t>vector</a:t>
            </a:r>
            <a:r>
              <a:rPr lang="hu-HU" dirty="0"/>
              <a:t>&lt;</a:t>
            </a:r>
            <a:r>
              <a:rPr lang="hu-HU" dirty="0" err="1"/>
              <a:t>cv</a:t>
            </a:r>
            <a:r>
              <a:rPr lang="hu-HU" dirty="0"/>
              <a:t>::</a:t>
            </a:r>
            <a:r>
              <a:rPr lang="hu-HU" dirty="0" err="1"/>
              <a:t>Point</a:t>
            </a:r>
            <a:r>
              <a:rPr lang="hu-HU" dirty="0"/>
              <a:t>&gt;&gt;&amp; </a:t>
            </a:r>
            <a:r>
              <a:rPr lang="hu-HU" dirty="0" err="1"/>
              <a:t>contours</a:t>
            </a:r>
            <a:r>
              <a:rPr lang="hu-HU" dirty="0"/>
              <a:t>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hu-HU" dirty="0" err="1" smtClean="0"/>
              <a:t>std</a:t>
            </a:r>
            <a:r>
              <a:rPr lang="hu-HU" dirty="0"/>
              <a:t>::</a:t>
            </a:r>
            <a:r>
              <a:rPr lang="hu-HU" dirty="0" err="1"/>
              <a:t>vector</a:t>
            </a:r>
            <a:r>
              <a:rPr lang="hu-HU" dirty="0"/>
              <a:t>&lt;Marker&gt;&amp; </a:t>
            </a:r>
            <a:r>
              <a:rPr lang="hu-HU" dirty="0" err="1"/>
              <a:t>markers</a:t>
            </a:r>
            <a:r>
              <a:rPr lang="hu-HU" dirty="0"/>
              <a:t>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hu-HU" dirty="0" err="1" smtClean="0"/>
              <a:t>float</a:t>
            </a:r>
            <a:r>
              <a:rPr lang="hu-HU" dirty="0" smtClean="0"/>
              <a:t> </a:t>
            </a:r>
            <a:r>
              <a:rPr lang="hu-HU" dirty="0" err="1"/>
              <a:t>minContourLengthAllowed</a:t>
            </a:r>
            <a:r>
              <a:rPr lang="hu-HU" dirty="0"/>
              <a:t>);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MarkerBasedAR.cpp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1600" dirty="0" err="1"/>
              <a:t>void</a:t>
            </a:r>
            <a:r>
              <a:rPr lang="hu-HU" sz="1600" dirty="0"/>
              <a:t> </a:t>
            </a:r>
            <a:r>
              <a:rPr lang="hu-HU" sz="1600" dirty="0" err="1"/>
              <a:t>findMarkerQuads</a:t>
            </a:r>
            <a:r>
              <a:rPr lang="hu-HU" sz="1600" dirty="0"/>
              <a:t>(</a:t>
            </a:r>
            <a:r>
              <a:rPr lang="hu-HU" sz="1600" dirty="0" err="1"/>
              <a:t>std</a:t>
            </a:r>
            <a:r>
              <a:rPr lang="hu-HU" sz="1600" dirty="0"/>
              <a:t>::</a:t>
            </a:r>
            <a:r>
              <a:rPr lang="hu-HU" sz="1600" dirty="0" err="1"/>
              <a:t>vector</a:t>
            </a:r>
            <a:r>
              <a:rPr lang="hu-HU" sz="1600" dirty="0"/>
              <a:t>&lt;</a:t>
            </a:r>
            <a:r>
              <a:rPr lang="hu-HU" sz="1600" dirty="0" err="1"/>
              <a:t>std</a:t>
            </a:r>
            <a:r>
              <a:rPr lang="hu-HU" sz="1600" dirty="0"/>
              <a:t>::</a:t>
            </a:r>
            <a:r>
              <a:rPr lang="hu-HU" sz="1600" dirty="0" err="1"/>
              <a:t>vector</a:t>
            </a:r>
            <a:r>
              <a:rPr lang="hu-HU" sz="1600" dirty="0"/>
              <a:t>&lt;</a:t>
            </a:r>
            <a:r>
              <a:rPr lang="hu-HU" sz="1600" dirty="0" err="1"/>
              <a:t>cv</a:t>
            </a:r>
            <a:r>
              <a:rPr lang="hu-HU" sz="1600" dirty="0"/>
              <a:t>::</a:t>
            </a:r>
            <a:r>
              <a:rPr lang="hu-HU" sz="1600" dirty="0" err="1"/>
              <a:t>Point</a:t>
            </a:r>
            <a:r>
              <a:rPr lang="hu-HU" sz="1600" dirty="0"/>
              <a:t>&gt;&gt;&amp; </a:t>
            </a:r>
            <a:r>
              <a:rPr lang="hu-HU" sz="1600" dirty="0" err="1"/>
              <a:t>contours</a:t>
            </a:r>
            <a:r>
              <a:rPr lang="hu-HU" sz="1600" dirty="0"/>
              <a:t>,</a:t>
            </a:r>
          </a:p>
          <a:p>
            <a:pPr>
              <a:buNone/>
            </a:pPr>
            <a:r>
              <a:rPr lang="hu-HU" sz="1600" dirty="0" err="1"/>
              <a:t>std</a:t>
            </a:r>
            <a:r>
              <a:rPr lang="hu-HU" sz="1600" dirty="0"/>
              <a:t>::</a:t>
            </a:r>
            <a:r>
              <a:rPr lang="hu-HU" sz="1600" dirty="0" err="1"/>
              <a:t>vector</a:t>
            </a:r>
            <a:r>
              <a:rPr lang="hu-HU" sz="1600" dirty="0"/>
              <a:t>&lt;Marker&gt;&amp; </a:t>
            </a:r>
            <a:r>
              <a:rPr lang="hu-HU" sz="1600" dirty="0" err="1"/>
              <a:t>markers</a:t>
            </a:r>
            <a:r>
              <a:rPr lang="hu-HU" sz="1600" dirty="0"/>
              <a:t>,</a:t>
            </a:r>
          </a:p>
          <a:p>
            <a:pPr>
              <a:buNone/>
            </a:pPr>
            <a:r>
              <a:rPr lang="hu-HU" sz="1600" dirty="0" err="1"/>
              <a:t>float</a:t>
            </a:r>
            <a:r>
              <a:rPr lang="hu-HU" sz="1600" dirty="0"/>
              <a:t> </a:t>
            </a:r>
            <a:r>
              <a:rPr lang="hu-HU" sz="1600" dirty="0" err="1"/>
              <a:t>minContourLengthAllowed</a:t>
            </a:r>
            <a:r>
              <a:rPr lang="hu-HU" sz="1600" dirty="0"/>
              <a:t>)</a:t>
            </a:r>
          </a:p>
          <a:p>
            <a:pPr>
              <a:buNone/>
            </a:pPr>
            <a:r>
              <a:rPr lang="hu-HU" sz="1600" dirty="0"/>
              <a:t>{</a:t>
            </a:r>
          </a:p>
          <a:p>
            <a:pPr lvl="1">
              <a:buNone/>
            </a:pPr>
            <a:r>
              <a:rPr lang="hu-HU" sz="1600" dirty="0" err="1"/>
              <a:t>std</a:t>
            </a:r>
            <a:r>
              <a:rPr lang="hu-HU" sz="1600" dirty="0"/>
              <a:t>::</a:t>
            </a:r>
            <a:r>
              <a:rPr lang="hu-HU" sz="1600" dirty="0" err="1"/>
              <a:t>vector</a:t>
            </a:r>
            <a:r>
              <a:rPr lang="hu-HU" sz="1600" dirty="0"/>
              <a:t>&lt;</a:t>
            </a:r>
            <a:r>
              <a:rPr lang="hu-HU" sz="1600" dirty="0" err="1"/>
              <a:t>cv</a:t>
            </a:r>
            <a:r>
              <a:rPr lang="hu-HU" sz="1600" dirty="0"/>
              <a:t>::</a:t>
            </a:r>
            <a:r>
              <a:rPr lang="hu-HU" sz="1600" dirty="0" err="1"/>
              <a:t>Point</a:t>
            </a:r>
            <a:r>
              <a:rPr lang="hu-HU" sz="1600" dirty="0"/>
              <a:t>&gt; </a:t>
            </a:r>
            <a:r>
              <a:rPr lang="hu-HU" sz="1600" dirty="0" err="1"/>
              <a:t>approxCurve</a:t>
            </a:r>
            <a:r>
              <a:rPr lang="hu-HU" sz="1600" dirty="0"/>
              <a:t>;</a:t>
            </a:r>
          </a:p>
          <a:p>
            <a:pPr lvl="1">
              <a:buNone/>
            </a:pPr>
            <a:endParaRPr lang="hu-HU" sz="1600" dirty="0"/>
          </a:p>
          <a:p>
            <a:pPr lvl="1">
              <a:buNone/>
            </a:pPr>
            <a:r>
              <a:rPr lang="en-US" sz="1600" dirty="0"/>
              <a:t>for (</a:t>
            </a:r>
            <a:r>
              <a:rPr lang="en-US" sz="1600" dirty="0" err="1"/>
              <a:t>size_t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= 0; </a:t>
            </a:r>
            <a:r>
              <a:rPr lang="en-US" sz="1600" dirty="0" err="1"/>
              <a:t>i</a:t>
            </a:r>
            <a:r>
              <a:rPr lang="en-US" sz="1600" dirty="0"/>
              <a:t>&lt;</a:t>
            </a:r>
            <a:r>
              <a:rPr lang="en-US" sz="1600" dirty="0" err="1"/>
              <a:t>contours.size</a:t>
            </a:r>
            <a:r>
              <a:rPr lang="en-US" sz="1600" dirty="0"/>
              <a:t>(); </a:t>
            </a:r>
            <a:r>
              <a:rPr lang="en-US" sz="1600" dirty="0" err="1"/>
              <a:t>i</a:t>
            </a:r>
            <a:r>
              <a:rPr lang="en-US" sz="1600" dirty="0"/>
              <a:t>++)</a:t>
            </a:r>
          </a:p>
          <a:p>
            <a:pPr lvl="1">
              <a:buNone/>
            </a:pPr>
            <a:r>
              <a:rPr lang="hu-HU" sz="1600" dirty="0"/>
              <a:t>{</a:t>
            </a:r>
          </a:p>
          <a:p>
            <a:pPr lvl="2">
              <a:buNone/>
            </a:pPr>
            <a:r>
              <a:rPr lang="hu-HU" sz="1600" dirty="0"/>
              <a:t>// </a:t>
            </a:r>
            <a:r>
              <a:rPr lang="hu-HU" sz="1600" dirty="0" err="1"/>
              <a:t>Approximate</a:t>
            </a:r>
            <a:r>
              <a:rPr lang="hu-HU" sz="1600" dirty="0"/>
              <a:t> </a:t>
            </a:r>
            <a:r>
              <a:rPr lang="hu-HU" sz="1600" dirty="0" err="1"/>
              <a:t>to</a:t>
            </a:r>
            <a:r>
              <a:rPr lang="hu-HU" sz="1600" dirty="0"/>
              <a:t> a </a:t>
            </a:r>
            <a:r>
              <a:rPr lang="hu-HU" sz="1600" dirty="0" err="1"/>
              <a:t>polygon</a:t>
            </a:r>
            <a:endParaRPr lang="hu-HU" sz="1600" dirty="0"/>
          </a:p>
          <a:p>
            <a:pPr lvl="2">
              <a:buNone/>
            </a:pPr>
            <a:r>
              <a:rPr lang="hu-HU" sz="1600" dirty="0" err="1"/>
              <a:t>double</a:t>
            </a:r>
            <a:r>
              <a:rPr lang="hu-HU" sz="1600" dirty="0"/>
              <a:t> </a:t>
            </a:r>
            <a:r>
              <a:rPr lang="hu-HU" sz="1600" dirty="0" err="1"/>
              <a:t>eps</a:t>
            </a:r>
            <a:r>
              <a:rPr lang="hu-HU" sz="1600" dirty="0"/>
              <a:t> = </a:t>
            </a:r>
            <a:r>
              <a:rPr lang="hu-HU" sz="1600" dirty="0" err="1"/>
              <a:t>contours</a:t>
            </a:r>
            <a:r>
              <a:rPr lang="hu-HU" sz="1600" dirty="0"/>
              <a:t>[i].</a:t>
            </a:r>
            <a:r>
              <a:rPr lang="hu-HU" sz="1600" dirty="0" err="1"/>
              <a:t>size</a:t>
            </a:r>
            <a:r>
              <a:rPr lang="hu-HU" sz="1600" dirty="0"/>
              <a:t>() * 0.05;</a:t>
            </a:r>
          </a:p>
          <a:p>
            <a:pPr lvl="2">
              <a:buNone/>
            </a:pPr>
            <a:r>
              <a:rPr lang="en-US" sz="1600" dirty="0" err="1"/>
              <a:t>cv</a:t>
            </a:r>
            <a:r>
              <a:rPr lang="en-US" sz="1600" dirty="0"/>
              <a:t>::</a:t>
            </a:r>
            <a:r>
              <a:rPr lang="en-US" sz="1600" dirty="0" err="1"/>
              <a:t>approxPolyDP</a:t>
            </a:r>
            <a:r>
              <a:rPr lang="en-US" sz="1600" dirty="0"/>
              <a:t>(contours[</a:t>
            </a:r>
            <a:r>
              <a:rPr lang="en-US" sz="1600" dirty="0" err="1"/>
              <a:t>i</a:t>
            </a:r>
            <a:r>
              <a:rPr lang="en-US" sz="1600" dirty="0"/>
              <a:t>], </a:t>
            </a:r>
            <a:r>
              <a:rPr lang="en-US" sz="1600" dirty="0" err="1"/>
              <a:t>approxCurve</a:t>
            </a:r>
            <a:r>
              <a:rPr lang="en-US" sz="1600" dirty="0"/>
              <a:t>, </a:t>
            </a:r>
            <a:r>
              <a:rPr lang="en-US" sz="1600" dirty="0" err="1"/>
              <a:t>eps</a:t>
            </a:r>
            <a:r>
              <a:rPr lang="en-US" sz="1600" dirty="0"/>
              <a:t>, true);</a:t>
            </a:r>
          </a:p>
          <a:p>
            <a:pPr lvl="2">
              <a:buNone/>
            </a:pPr>
            <a:r>
              <a:rPr lang="en-US" sz="1600" dirty="0"/>
              <a:t>// We interested only in polygons that contains only four points</a:t>
            </a:r>
          </a:p>
          <a:p>
            <a:pPr lvl="2">
              <a:buNone/>
            </a:pPr>
            <a:r>
              <a:rPr lang="hu-HU" sz="1600" dirty="0" err="1"/>
              <a:t>if</a:t>
            </a:r>
            <a:r>
              <a:rPr lang="hu-HU" sz="1600" dirty="0"/>
              <a:t> (</a:t>
            </a:r>
            <a:r>
              <a:rPr lang="hu-HU" sz="1600" dirty="0" err="1"/>
              <a:t>approxCurve.size</a:t>
            </a:r>
            <a:r>
              <a:rPr lang="hu-HU" sz="1600" dirty="0"/>
              <a:t>() != 4)</a:t>
            </a:r>
          </a:p>
          <a:p>
            <a:pPr lvl="2">
              <a:buNone/>
            </a:pPr>
            <a:r>
              <a:rPr lang="hu-HU" sz="1600" dirty="0" err="1"/>
              <a:t>continue</a:t>
            </a:r>
            <a:r>
              <a:rPr lang="hu-HU" sz="1600" dirty="0"/>
              <a:t>;</a:t>
            </a:r>
          </a:p>
          <a:p>
            <a:pPr lvl="2">
              <a:buNone/>
            </a:pPr>
            <a:r>
              <a:rPr lang="en-US" sz="1600" dirty="0"/>
              <a:t>// And they have to be convex</a:t>
            </a:r>
          </a:p>
          <a:p>
            <a:pPr lvl="2">
              <a:buNone/>
            </a:pPr>
            <a:r>
              <a:rPr lang="hu-HU" sz="1600" dirty="0" err="1"/>
              <a:t>if</a:t>
            </a:r>
            <a:r>
              <a:rPr lang="hu-HU" sz="1600" dirty="0"/>
              <a:t> (!</a:t>
            </a:r>
            <a:r>
              <a:rPr lang="hu-HU" sz="1600" dirty="0" err="1"/>
              <a:t>cv</a:t>
            </a:r>
            <a:r>
              <a:rPr lang="hu-HU" sz="1600" dirty="0"/>
              <a:t>::</a:t>
            </a:r>
            <a:r>
              <a:rPr lang="hu-HU" sz="1600" dirty="0" err="1"/>
              <a:t>isContourConvex</a:t>
            </a:r>
            <a:r>
              <a:rPr lang="hu-HU" sz="1600" dirty="0"/>
              <a:t>(</a:t>
            </a:r>
            <a:r>
              <a:rPr lang="hu-HU" sz="1600" dirty="0" err="1"/>
              <a:t>approxCurve</a:t>
            </a:r>
            <a:r>
              <a:rPr lang="hu-HU" sz="1600" dirty="0"/>
              <a:t>))</a:t>
            </a:r>
          </a:p>
          <a:p>
            <a:pPr lvl="2">
              <a:buNone/>
            </a:pPr>
            <a:r>
              <a:rPr lang="hu-HU" sz="1600" dirty="0" err="1"/>
              <a:t>continue</a:t>
            </a:r>
            <a:r>
              <a:rPr lang="hu-HU" sz="1600" dirty="0" smtClean="0"/>
              <a:t>;</a:t>
            </a:r>
            <a:endParaRPr lang="hu-HU" sz="16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629400"/>
          </a:xfrm>
        </p:spPr>
        <p:txBody>
          <a:bodyPr>
            <a:normAutofit lnSpcReduction="10000"/>
          </a:bodyPr>
          <a:lstStyle/>
          <a:p>
            <a:pPr lvl="2">
              <a:buNone/>
            </a:pPr>
            <a:r>
              <a:rPr lang="en-US" sz="1400" dirty="0" smtClean="0"/>
              <a:t>// Ensure that the distance between consecutive points is large enough</a:t>
            </a:r>
          </a:p>
          <a:p>
            <a:pPr lvl="2">
              <a:buNone/>
            </a:pPr>
            <a:r>
              <a:rPr lang="en-US" sz="1400" dirty="0" smtClean="0"/>
              <a:t>float </a:t>
            </a:r>
            <a:r>
              <a:rPr lang="en-US" sz="1400" dirty="0" err="1" smtClean="0"/>
              <a:t>minDist</a:t>
            </a:r>
            <a:r>
              <a:rPr lang="en-US" sz="1400" dirty="0" smtClean="0"/>
              <a:t> = std::</a:t>
            </a:r>
            <a:r>
              <a:rPr lang="en-US" sz="1400" dirty="0" err="1" smtClean="0"/>
              <a:t>numeric_limits</a:t>
            </a:r>
            <a:r>
              <a:rPr lang="en-US" sz="1400" dirty="0" smtClean="0"/>
              <a:t>&lt;float&gt;::max();</a:t>
            </a:r>
          </a:p>
          <a:p>
            <a:pPr lvl="2">
              <a:buNone/>
            </a:pPr>
            <a:r>
              <a:rPr lang="nn-NO" sz="1400" dirty="0" smtClean="0"/>
              <a:t>for (int i = 0; i &lt; 4; i++)</a:t>
            </a:r>
          </a:p>
          <a:p>
            <a:pPr lvl="2">
              <a:buNone/>
            </a:pPr>
            <a:r>
              <a:rPr lang="hu-HU" sz="1400" dirty="0" smtClean="0"/>
              <a:t>{</a:t>
            </a:r>
          </a:p>
          <a:p>
            <a:pPr lvl="2">
              <a:buNone/>
            </a:pPr>
            <a:r>
              <a:rPr lang="en-US" sz="1400" dirty="0" err="1" smtClean="0"/>
              <a:t>cv</a:t>
            </a:r>
            <a:r>
              <a:rPr lang="en-US" sz="1400" dirty="0" smtClean="0"/>
              <a:t>::Point side = </a:t>
            </a:r>
            <a:r>
              <a:rPr lang="en-US" sz="1400" dirty="0" err="1" smtClean="0"/>
              <a:t>approxCurve</a:t>
            </a:r>
            <a:r>
              <a:rPr lang="en-US" sz="1400" dirty="0" smtClean="0"/>
              <a:t>[</a:t>
            </a:r>
            <a:r>
              <a:rPr lang="en-US" sz="1400" dirty="0" err="1" smtClean="0"/>
              <a:t>i</a:t>
            </a:r>
            <a:r>
              <a:rPr lang="en-US" sz="1400" dirty="0" smtClean="0"/>
              <a:t>] - </a:t>
            </a:r>
            <a:r>
              <a:rPr lang="en-US" sz="1400" dirty="0" err="1" smtClean="0"/>
              <a:t>approxCurve</a:t>
            </a:r>
            <a:r>
              <a:rPr lang="en-US" sz="1400" dirty="0" smtClean="0"/>
              <a:t>[(</a:t>
            </a:r>
            <a:r>
              <a:rPr lang="en-US" sz="1400" dirty="0" err="1" smtClean="0"/>
              <a:t>i</a:t>
            </a:r>
            <a:r>
              <a:rPr lang="en-US" sz="1400" dirty="0" smtClean="0"/>
              <a:t> + 1) % 4];</a:t>
            </a:r>
          </a:p>
          <a:p>
            <a:pPr lvl="2">
              <a:buNone/>
            </a:pPr>
            <a:r>
              <a:rPr lang="hu-HU" sz="1400" dirty="0" err="1" smtClean="0"/>
              <a:t>float</a:t>
            </a:r>
            <a:r>
              <a:rPr lang="hu-HU" sz="1400" dirty="0" smtClean="0"/>
              <a:t> </a:t>
            </a:r>
            <a:r>
              <a:rPr lang="hu-HU" sz="1400" dirty="0" err="1" smtClean="0"/>
              <a:t>squaredSideLength</a:t>
            </a:r>
            <a:r>
              <a:rPr lang="hu-HU" sz="1400" dirty="0" smtClean="0"/>
              <a:t> = </a:t>
            </a:r>
            <a:r>
              <a:rPr lang="hu-HU" sz="1400" dirty="0" err="1" smtClean="0"/>
              <a:t>side.dot</a:t>
            </a:r>
            <a:r>
              <a:rPr lang="hu-HU" sz="1400" dirty="0" smtClean="0"/>
              <a:t>(</a:t>
            </a:r>
            <a:r>
              <a:rPr lang="hu-HU" sz="1400" dirty="0" err="1" smtClean="0"/>
              <a:t>side</a:t>
            </a:r>
            <a:r>
              <a:rPr lang="hu-HU" sz="1400" dirty="0" smtClean="0"/>
              <a:t>);</a:t>
            </a:r>
          </a:p>
          <a:p>
            <a:pPr lvl="2">
              <a:buNone/>
            </a:pPr>
            <a:r>
              <a:rPr lang="hu-HU" sz="1400" dirty="0" err="1" smtClean="0"/>
              <a:t>minDist</a:t>
            </a:r>
            <a:r>
              <a:rPr lang="hu-HU" sz="1400" dirty="0" smtClean="0"/>
              <a:t> = </a:t>
            </a:r>
            <a:r>
              <a:rPr lang="hu-HU" sz="1400" dirty="0" err="1" smtClean="0"/>
              <a:t>std</a:t>
            </a:r>
            <a:r>
              <a:rPr lang="hu-HU" sz="1400" dirty="0" smtClean="0"/>
              <a:t>::min(</a:t>
            </a:r>
            <a:r>
              <a:rPr lang="hu-HU" sz="1400" dirty="0" err="1" smtClean="0"/>
              <a:t>minDist</a:t>
            </a:r>
            <a:r>
              <a:rPr lang="hu-HU" sz="1400" dirty="0" smtClean="0"/>
              <a:t>, </a:t>
            </a:r>
            <a:r>
              <a:rPr lang="hu-HU" sz="1400" dirty="0" err="1" smtClean="0"/>
              <a:t>squaredSideLength</a:t>
            </a:r>
            <a:r>
              <a:rPr lang="hu-HU" sz="1400" dirty="0" smtClean="0"/>
              <a:t>);</a:t>
            </a:r>
          </a:p>
          <a:p>
            <a:pPr lvl="2">
              <a:buNone/>
            </a:pPr>
            <a:r>
              <a:rPr lang="hu-HU" sz="1400" dirty="0" smtClean="0"/>
              <a:t>}</a:t>
            </a:r>
          </a:p>
          <a:p>
            <a:pPr lvl="2">
              <a:buNone/>
            </a:pPr>
            <a:r>
              <a:rPr lang="en-US" sz="1400" dirty="0" smtClean="0"/>
              <a:t>// Check that distance is not very small</a:t>
            </a:r>
          </a:p>
          <a:p>
            <a:pPr lvl="2">
              <a:buNone/>
            </a:pPr>
            <a:r>
              <a:rPr lang="hu-HU" sz="1400" dirty="0" err="1" smtClean="0"/>
              <a:t>if</a:t>
            </a:r>
            <a:r>
              <a:rPr lang="hu-HU" sz="1400" dirty="0" smtClean="0"/>
              <a:t> (</a:t>
            </a:r>
            <a:r>
              <a:rPr lang="hu-HU" sz="1400" dirty="0" err="1" smtClean="0"/>
              <a:t>minDist</a:t>
            </a:r>
            <a:r>
              <a:rPr lang="hu-HU" sz="1400" dirty="0" smtClean="0"/>
              <a:t> &lt; </a:t>
            </a:r>
            <a:r>
              <a:rPr lang="hu-HU" sz="1400" dirty="0" err="1" smtClean="0"/>
              <a:t>minContourLengthAllowed</a:t>
            </a:r>
            <a:r>
              <a:rPr lang="hu-HU" sz="1400" dirty="0" smtClean="0"/>
              <a:t>)</a:t>
            </a:r>
          </a:p>
          <a:p>
            <a:pPr lvl="2">
              <a:buNone/>
            </a:pPr>
            <a:r>
              <a:rPr lang="hu-HU" sz="1400" dirty="0" err="1" smtClean="0"/>
              <a:t>continue</a:t>
            </a:r>
            <a:r>
              <a:rPr lang="hu-HU" sz="1400" dirty="0" smtClean="0"/>
              <a:t>;</a:t>
            </a:r>
          </a:p>
          <a:p>
            <a:pPr lvl="2">
              <a:buNone/>
            </a:pPr>
            <a:r>
              <a:rPr lang="en-US" sz="1400" dirty="0" smtClean="0"/>
              <a:t>// All tests are passed. Save marker candidate:</a:t>
            </a:r>
          </a:p>
          <a:p>
            <a:pPr lvl="2">
              <a:buNone/>
            </a:pPr>
            <a:r>
              <a:rPr lang="hu-HU" sz="1400" dirty="0" smtClean="0"/>
              <a:t>Marker m;</a:t>
            </a:r>
          </a:p>
          <a:p>
            <a:pPr lvl="2">
              <a:buNone/>
            </a:pPr>
            <a:r>
              <a:rPr lang="nn-NO" sz="1400" dirty="0" smtClean="0"/>
              <a:t>for (int i = 0; i&lt;4; i++)</a:t>
            </a:r>
          </a:p>
          <a:p>
            <a:pPr lvl="2">
              <a:buNone/>
            </a:pPr>
            <a:r>
              <a:rPr lang="en-US" sz="1400" dirty="0" err="1" smtClean="0"/>
              <a:t>m.points.push_back</a:t>
            </a:r>
            <a:r>
              <a:rPr lang="en-US" sz="1400" dirty="0" smtClean="0"/>
              <a:t>(</a:t>
            </a:r>
            <a:r>
              <a:rPr lang="en-US" sz="1400" dirty="0" err="1" smtClean="0"/>
              <a:t>cv</a:t>
            </a:r>
            <a:r>
              <a:rPr lang="en-US" sz="1400" dirty="0" smtClean="0"/>
              <a:t>::Point2f(</a:t>
            </a:r>
            <a:r>
              <a:rPr lang="en-US" sz="1400" dirty="0" err="1" smtClean="0"/>
              <a:t>approxCurve</a:t>
            </a:r>
            <a:r>
              <a:rPr lang="en-US" sz="1400" dirty="0" smtClean="0"/>
              <a:t>[</a:t>
            </a:r>
            <a:r>
              <a:rPr lang="en-US" sz="1400" dirty="0" err="1" smtClean="0"/>
              <a:t>i</a:t>
            </a:r>
            <a:r>
              <a:rPr lang="en-US" sz="1400" dirty="0" smtClean="0"/>
              <a:t>].x, </a:t>
            </a:r>
            <a:r>
              <a:rPr lang="en-US" sz="1400" dirty="0" err="1" smtClean="0"/>
              <a:t>approxCurve</a:t>
            </a:r>
            <a:r>
              <a:rPr lang="en-US" sz="1400" dirty="0" smtClean="0"/>
              <a:t>[</a:t>
            </a:r>
            <a:r>
              <a:rPr lang="en-US" sz="1400" dirty="0" err="1" smtClean="0"/>
              <a:t>i</a:t>
            </a:r>
            <a:r>
              <a:rPr lang="en-US" sz="1400" dirty="0" smtClean="0"/>
              <a:t>].y));</a:t>
            </a:r>
          </a:p>
          <a:p>
            <a:pPr lvl="2">
              <a:buNone/>
            </a:pPr>
            <a:r>
              <a:rPr lang="en-US" sz="1400" dirty="0" smtClean="0"/>
              <a:t>// Sort the points in anti-clockwise order</a:t>
            </a:r>
          </a:p>
          <a:p>
            <a:pPr lvl="2">
              <a:buNone/>
            </a:pPr>
            <a:r>
              <a:rPr lang="en-US" sz="1400" dirty="0" smtClean="0"/>
              <a:t>// Trace a line between the first and second point.</a:t>
            </a:r>
          </a:p>
          <a:p>
            <a:pPr lvl="2">
              <a:buNone/>
            </a:pPr>
            <a:r>
              <a:rPr lang="en-US" sz="1400" dirty="0" smtClean="0"/>
              <a:t>// If the third point is at the right side, then the </a:t>
            </a:r>
            <a:r>
              <a:rPr lang="en-US" sz="1400" dirty="0" err="1" smtClean="0"/>
              <a:t>pointsare</a:t>
            </a:r>
            <a:r>
              <a:rPr lang="en-US" sz="1400" dirty="0" smtClean="0"/>
              <a:t> anticlockwise</a:t>
            </a:r>
          </a:p>
          <a:p>
            <a:pPr lvl="2">
              <a:buNone/>
            </a:pPr>
            <a:r>
              <a:rPr lang="hu-HU" sz="1400" dirty="0" err="1" smtClean="0"/>
              <a:t>cv</a:t>
            </a:r>
            <a:r>
              <a:rPr lang="hu-HU" sz="1400" dirty="0" smtClean="0"/>
              <a:t>::</a:t>
            </a:r>
            <a:r>
              <a:rPr lang="hu-HU" sz="1400" dirty="0" err="1" smtClean="0"/>
              <a:t>Point</a:t>
            </a:r>
            <a:r>
              <a:rPr lang="hu-HU" sz="1400" dirty="0" smtClean="0"/>
              <a:t> v1 = </a:t>
            </a:r>
            <a:r>
              <a:rPr lang="hu-HU" sz="1400" dirty="0" err="1" smtClean="0"/>
              <a:t>m.points</a:t>
            </a:r>
            <a:r>
              <a:rPr lang="hu-HU" sz="1400" dirty="0" smtClean="0"/>
              <a:t>[1] - </a:t>
            </a:r>
            <a:r>
              <a:rPr lang="hu-HU" sz="1400" dirty="0" err="1" smtClean="0"/>
              <a:t>m.points</a:t>
            </a:r>
            <a:r>
              <a:rPr lang="hu-HU" sz="1400" dirty="0" smtClean="0"/>
              <a:t>[0];</a:t>
            </a:r>
          </a:p>
          <a:p>
            <a:pPr lvl="2">
              <a:buNone/>
            </a:pPr>
            <a:r>
              <a:rPr lang="hu-HU" sz="1400" dirty="0" err="1" smtClean="0"/>
              <a:t>cv</a:t>
            </a:r>
            <a:r>
              <a:rPr lang="hu-HU" sz="1400" dirty="0" smtClean="0"/>
              <a:t>::</a:t>
            </a:r>
            <a:r>
              <a:rPr lang="hu-HU" sz="1400" dirty="0" err="1" smtClean="0"/>
              <a:t>Point</a:t>
            </a:r>
            <a:r>
              <a:rPr lang="hu-HU" sz="1400" dirty="0" smtClean="0"/>
              <a:t> v2 = </a:t>
            </a:r>
            <a:r>
              <a:rPr lang="hu-HU" sz="1400" dirty="0" err="1" smtClean="0"/>
              <a:t>m.points</a:t>
            </a:r>
            <a:r>
              <a:rPr lang="hu-HU" sz="1400" dirty="0" smtClean="0"/>
              <a:t>[2] - </a:t>
            </a:r>
            <a:r>
              <a:rPr lang="hu-HU" sz="1400" dirty="0" err="1" smtClean="0"/>
              <a:t>m.points</a:t>
            </a:r>
            <a:r>
              <a:rPr lang="hu-HU" sz="1400" dirty="0" smtClean="0"/>
              <a:t>[0];</a:t>
            </a:r>
          </a:p>
          <a:p>
            <a:pPr lvl="2">
              <a:buNone/>
            </a:pPr>
            <a:r>
              <a:rPr lang="es-ES" sz="1400" dirty="0" smtClean="0"/>
              <a:t>double o = (v1.x * v2.y) - (v1.y * v2.x);</a:t>
            </a:r>
          </a:p>
          <a:p>
            <a:pPr lvl="2">
              <a:buNone/>
            </a:pPr>
            <a:r>
              <a:rPr lang="en-US" sz="1400" dirty="0" smtClean="0"/>
              <a:t>if (o &lt; 0.0) //if the third point is in the left side, then sort in anti - clockwise order</a:t>
            </a:r>
          </a:p>
          <a:p>
            <a:pPr lvl="2">
              <a:buNone/>
            </a:pPr>
            <a:r>
              <a:rPr lang="hu-HU" sz="1400" dirty="0" err="1" smtClean="0"/>
              <a:t>std</a:t>
            </a:r>
            <a:r>
              <a:rPr lang="hu-HU" sz="1400" dirty="0" smtClean="0"/>
              <a:t>::</a:t>
            </a:r>
            <a:r>
              <a:rPr lang="hu-HU" sz="1400" dirty="0" err="1" smtClean="0"/>
              <a:t>swap</a:t>
            </a:r>
            <a:r>
              <a:rPr lang="hu-HU" sz="1400" dirty="0" smtClean="0"/>
              <a:t>(</a:t>
            </a:r>
            <a:r>
              <a:rPr lang="hu-HU" sz="1400" dirty="0" err="1" smtClean="0"/>
              <a:t>m.points</a:t>
            </a:r>
            <a:r>
              <a:rPr lang="hu-HU" sz="1400" dirty="0" smtClean="0"/>
              <a:t>[1], </a:t>
            </a:r>
            <a:r>
              <a:rPr lang="hu-HU" sz="1400" dirty="0" err="1" smtClean="0"/>
              <a:t>m.points</a:t>
            </a:r>
            <a:r>
              <a:rPr lang="hu-HU" sz="1400" dirty="0" smtClean="0"/>
              <a:t>[3]);</a:t>
            </a:r>
          </a:p>
          <a:p>
            <a:pPr lvl="2">
              <a:buNone/>
            </a:pPr>
            <a:r>
              <a:rPr lang="hu-HU" sz="1400" dirty="0" err="1" smtClean="0"/>
              <a:t>markers.push</a:t>
            </a:r>
            <a:r>
              <a:rPr lang="hu-HU" sz="1400" dirty="0" smtClean="0"/>
              <a:t>_back(m);</a:t>
            </a:r>
          </a:p>
          <a:p>
            <a:pPr lvl="1">
              <a:buNone/>
            </a:pPr>
            <a:r>
              <a:rPr lang="hu-HU" sz="1400" dirty="0" smtClean="0"/>
              <a:t>}</a:t>
            </a:r>
          </a:p>
          <a:p>
            <a:pPr>
              <a:buNone/>
            </a:pPr>
            <a:r>
              <a:rPr lang="hu-HU" sz="1400" dirty="0" smtClean="0"/>
              <a:t>}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Main.cpp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std::vector&lt; std::vector&lt;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cv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::Point&gt; &gt; contours;</a:t>
            </a:r>
          </a:p>
          <a:p>
            <a:pPr>
              <a:buNone/>
            </a:pP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findContours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bw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contours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, 100);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 err="1"/>
              <a:t>std</a:t>
            </a:r>
            <a:r>
              <a:rPr lang="hu-HU" dirty="0"/>
              <a:t>::</a:t>
            </a:r>
            <a:r>
              <a:rPr lang="hu-HU" dirty="0" err="1"/>
              <a:t>vector</a:t>
            </a:r>
            <a:r>
              <a:rPr lang="hu-HU" dirty="0"/>
              <a:t>&lt; Marker &gt; markers1;</a:t>
            </a:r>
          </a:p>
          <a:p>
            <a:pPr>
              <a:buNone/>
            </a:pPr>
            <a:r>
              <a:rPr lang="hu-HU" dirty="0" err="1"/>
              <a:t>findMarkerQuads</a:t>
            </a:r>
            <a:r>
              <a:rPr lang="hu-HU" dirty="0"/>
              <a:t>(</a:t>
            </a:r>
            <a:r>
              <a:rPr lang="hu-HU" dirty="0" err="1"/>
              <a:t>contours</a:t>
            </a:r>
            <a:r>
              <a:rPr lang="hu-HU" dirty="0"/>
              <a:t>, markers1, 1);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 err="1"/>
              <a:t>Mat</a:t>
            </a:r>
            <a:r>
              <a:rPr lang="hu-HU" dirty="0"/>
              <a:t> </a:t>
            </a:r>
            <a:r>
              <a:rPr lang="hu-HU" dirty="0" err="1"/>
              <a:t>contourImage</a:t>
            </a:r>
            <a:r>
              <a:rPr lang="hu-HU" dirty="0"/>
              <a:t> = </a:t>
            </a:r>
            <a:r>
              <a:rPr lang="hu-HU" dirty="0" err="1"/>
              <a:t>Mat</a:t>
            </a:r>
            <a:r>
              <a:rPr lang="hu-HU" dirty="0"/>
              <a:t>::</a:t>
            </a:r>
            <a:r>
              <a:rPr lang="hu-HU" dirty="0" err="1"/>
              <a:t>zeros</a:t>
            </a:r>
            <a:r>
              <a:rPr lang="hu-HU" dirty="0"/>
              <a:t>(</a:t>
            </a:r>
            <a:r>
              <a:rPr lang="hu-HU" dirty="0" err="1"/>
              <a:t>bw.rows</a:t>
            </a:r>
            <a:r>
              <a:rPr lang="hu-HU" dirty="0"/>
              <a:t>, </a:t>
            </a:r>
            <a:r>
              <a:rPr lang="hu-HU" dirty="0" err="1"/>
              <a:t>bw.cols</a:t>
            </a:r>
            <a:r>
              <a:rPr lang="hu-HU" dirty="0"/>
              <a:t>, CV_8UC3);</a:t>
            </a:r>
          </a:p>
          <a:p>
            <a:pPr>
              <a:buNone/>
            </a:pPr>
            <a:r>
              <a:rPr lang="en-US" dirty="0"/>
              <a:t>std::vector&lt; std::vector&lt;</a:t>
            </a:r>
            <a:r>
              <a:rPr lang="en-US" dirty="0" err="1"/>
              <a:t>cv</a:t>
            </a:r>
            <a:r>
              <a:rPr lang="en-US" dirty="0"/>
              <a:t>::Point&gt; &gt; </a:t>
            </a:r>
            <a:r>
              <a:rPr lang="en-US" dirty="0" err="1"/>
              <a:t>contoursToDraw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hu-HU" dirty="0" err="1"/>
              <a:t>for</a:t>
            </a:r>
            <a:r>
              <a:rPr lang="hu-HU" dirty="0"/>
              <a:t> (int i = 0; i &lt; markers1.size(); ++i)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hu-HU" dirty="0" err="1" smtClean="0"/>
              <a:t>contoursToDraw.push</a:t>
            </a:r>
            <a:r>
              <a:rPr lang="hu-HU" dirty="0" smtClean="0"/>
              <a:t>_back(markers1[i</a:t>
            </a:r>
            <a:r>
              <a:rPr lang="hu-HU" dirty="0"/>
              <a:t>].</a:t>
            </a:r>
            <a:r>
              <a:rPr lang="hu-HU" dirty="0" err="1"/>
              <a:t>points</a:t>
            </a:r>
            <a:r>
              <a:rPr lang="hu-HU" dirty="0"/>
              <a:t>);</a:t>
            </a:r>
          </a:p>
          <a:p>
            <a:pPr>
              <a:buNone/>
            </a:pPr>
            <a:r>
              <a:rPr lang="hu-HU" dirty="0" err="1"/>
              <a:t>for</a:t>
            </a:r>
            <a:r>
              <a:rPr lang="hu-HU" dirty="0"/>
              <a:t> (int i = 0; i &lt; markers1.size(); ++i)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hu-HU" dirty="0" err="1" smtClean="0"/>
              <a:t>drawContours</a:t>
            </a:r>
            <a:r>
              <a:rPr lang="hu-HU" dirty="0" smtClean="0"/>
              <a:t>(</a:t>
            </a:r>
            <a:r>
              <a:rPr lang="hu-HU" dirty="0" err="1" smtClean="0"/>
              <a:t>contourImage</a:t>
            </a:r>
            <a:r>
              <a:rPr lang="hu-HU" dirty="0"/>
              <a:t>, </a:t>
            </a:r>
            <a:r>
              <a:rPr lang="hu-HU" dirty="0" err="1"/>
              <a:t>contoursToDraw</a:t>
            </a:r>
            <a:r>
              <a:rPr lang="hu-HU" dirty="0"/>
              <a:t>, i, </a:t>
            </a:r>
            <a:r>
              <a:rPr lang="hu-HU" dirty="0" err="1"/>
              <a:t>Scalar</a:t>
            </a:r>
            <a:r>
              <a:rPr lang="hu-HU" dirty="0"/>
              <a:t>(255, </a:t>
            </a:r>
            <a:r>
              <a:rPr lang="hu-HU" dirty="0" err="1"/>
              <a:t>255</a:t>
            </a:r>
            <a:r>
              <a:rPr lang="hu-HU" dirty="0"/>
              <a:t>, </a:t>
            </a:r>
            <a:r>
              <a:rPr lang="hu-HU" dirty="0" err="1"/>
              <a:t>255</a:t>
            </a:r>
            <a:r>
              <a:rPr lang="hu-HU" dirty="0"/>
              <a:t>));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imshow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("</a:t>
            </a: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PreviewWindow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", </a:t>
            </a: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contourImage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);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Futtatás</a:t>
            </a:r>
            <a:endParaRPr lang="hu-H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371600"/>
            <a:ext cx="6257925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Duplikátumok</a:t>
            </a:r>
            <a:r>
              <a:rPr lang="en-US" dirty="0" smtClean="0"/>
              <a:t> </a:t>
            </a:r>
            <a:r>
              <a:rPr lang="en-US" dirty="0" err="1" smtClean="0"/>
              <a:t>eltűntetése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743201"/>
            <a:ext cx="8229600" cy="1371599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 smtClean="0"/>
              <a:t>MarkerBasedAR.h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hu-HU" dirty="0" err="1"/>
              <a:t>void</a:t>
            </a:r>
            <a:r>
              <a:rPr lang="hu-HU" dirty="0"/>
              <a:t> </a:t>
            </a:r>
            <a:r>
              <a:rPr lang="hu-HU" dirty="0" err="1"/>
              <a:t>removeMarkerDuplicates</a:t>
            </a:r>
            <a:r>
              <a:rPr lang="hu-HU" dirty="0"/>
              <a:t>(</a:t>
            </a:r>
            <a:r>
              <a:rPr lang="hu-HU" dirty="0" err="1"/>
              <a:t>std</a:t>
            </a:r>
            <a:r>
              <a:rPr lang="hu-HU" dirty="0"/>
              <a:t>::</a:t>
            </a:r>
            <a:r>
              <a:rPr lang="hu-HU" dirty="0" err="1"/>
              <a:t>vector</a:t>
            </a:r>
            <a:r>
              <a:rPr lang="hu-HU" dirty="0"/>
              <a:t>&lt;Marker&gt;&amp; </a:t>
            </a:r>
            <a:r>
              <a:rPr lang="hu-HU" dirty="0" err="1"/>
              <a:t>markersIn</a:t>
            </a:r>
            <a:r>
              <a:rPr lang="hu-HU" dirty="0"/>
              <a:t>,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hu-HU" dirty="0" err="1" smtClean="0"/>
              <a:t>std</a:t>
            </a:r>
            <a:r>
              <a:rPr lang="hu-HU" dirty="0"/>
              <a:t>::</a:t>
            </a:r>
            <a:r>
              <a:rPr lang="hu-HU" dirty="0" err="1"/>
              <a:t>vector</a:t>
            </a:r>
            <a:r>
              <a:rPr lang="hu-HU" dirty="0"/>
              <a:t>&lt;Marker&gt;&amp; </a:t>
            </a:r>
            <a:r>
              <a:rPr lang="hu-HU" dirty="0" err="1"/>
              <a:t>markersOut</a:t>
            </a:r>
            <a:r>
              <a:rPr lang="hu-HU" dirty="0"/>
              <a:t>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MarkerBasedAR.cpp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400" dirty="0" err="1"/>
              <a:t>float</a:t>
            </a:r>
            <a:r>
              <a:rPr lang="hu-HU" sz="2400" dirty="0"/>
              <a:t> </a:t>
            </a:r>
            <a:r>
              <a:rPr lang="hu-HU" sz="2400" dirty="0" err="1"/>
              <a:t>perimeter</a:t>
            </a:r>
            <a:r>
              <a:rPr lang="hu-HU" sz="2400" dirty="0"/>
              <a:t>(</a:t>
            </a:r>
            <a:r>
              <a:rPr lang="hu-HU" sz="2400" dirty="0" err="1"/>
              <a:t>const</a:t>
            </a:r>
            <a:r>
              <a:rPr lang="hu-HU" sz="2400" dirty="0"/>
              <a:t> </a:t>
            </a:r>
            <a:r>
              <a:rPr lang="hu-HU" sz="2400" dirty="0" err="1"/>
              <a:t>Marker&amp;</a:t>
            </a:r>
            <a:r>
              <a:rPr lang="hu-HU" sz="2400" dirty="0"/>
              <a:t> m)</a:t>
            </a:r>
          </a:p>
          <a:p>
            <a:pPr>
              <a:buNone/>
            </a:pPr>
            <a:r>
              <a:rPr lang="hu-HU" sz="2400" dirty="0"/>
              <a:t>{</a:t>
            </a:r>
          </a:p>
          <a:p>
            <a:pPr lvl="1">
              <a:buNone/>
            </a:pPr>
            <a:r>
              <a:rPr lang="hu-HU" sz="2400" dirty="0" err="1"/>
              <a:t>float</a:t>
            </a:r>
            <a:r>
              <a:rPr lang="hu-HU" sz="2400" dirty="0"/>
              <a:t> perim = 0;</a:t>
            </a:r>
          </a:p>
          <a:p>
            <a:pPr lvl="1">
              <a:buNone/>
            </a:pPr>
            <a:r>
              <a:rPr lang="hu-HU" sz="2400" dirty="0" err="1"/>
              <a:t>for</a:t>
            </a:r>
            <a:r>
              <a:rPr lang="hu-HU" sz="2400" dirty="0"/>
              <a:t> (int i = 0; i &lt; </a:t>
            </a:r>
            <a:r>
              <a:rPr lang="hu-HU" sz="2400" dirty="0" err="1"/>
              <a:t>m.points.size</a:t>
            </a:r>
            <a:r>
              <a:rPr lang="hu-HU" sz="2400" dirty="0"/>
              <a:t>()-1; ++i)</a:t>
            </a:r>
          </a:p>
          <a:p>
            <a:pPr lvl="1">
              <a:buNone/>
            </a:pPr>
            <a:r>
              <a:rPr lang="hu-HU" sz="2400" dirty="0"/>
              <a:t>{</a:t>
            </a:r>
          </a:p>
          <a:p>
            <a:pPr lvl="2">
              <a:buNone/>
            </a:pPr>
            <a:r>
              <a:rPr lang="hu-HU" dirty="0" err="1"/>
              <a:t>cv</a:t>
            </a:r>
            <a:r>
              <a:rPr lang="hu-HU" dirty="0"/>
              <a:t>::</a:t>
            </a:r>
            <a:r>
              <a:rPr lang="hu-HU" dirty="0" err="1"/>
              <a:t>Point</a:t>
            </a:r>
            <a:r>
              <a:rPr lang="hu-HU" dirty="0"/>
              <a:t> p1 = </a:t>
            </a:r>
            <a:r>
              <a:rPr lang="hu-HU" dirty="0" err="1"/>
              <a:t>m.points</a:t>
            </a:r>
            <a:r>
              <a:rPr lang="hu-HU" dirty="0"/>
              <a:t>[i];</a:t>
            </a:r>
          </a:p>
          <a:p>
            <a:pPr lvl="2">
              <a:buNone/>
            </a:pPr>
            <a:r>
              <a:rPr lang="en-US" dirty="0" err="1"/>
              <a:t>cv</a:t>
            </a:r>
            <a:r>
              <a:rPr lang="en-US" dirty="0"/>
              <a:t>::Point p2 = </a:t>
            </a:r>
            <a:r>
              <a:rPr lang="en-US" dirty="0" err="1"/>
              <a:t>m.points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 + 1];</a:t>
            </a:r>
          </a:p>
          <a:p>
            <a:pPr lvl="2">
              <a:buNone/>
            </a:pPr>
            <a:r>
              <a:rPr lang="en-US" dirty="0" err="1"/>
              <a:t>cv</a:t>
            </a:r>
            <a:r>
              <a:rPr lang="en-US" dirty="0"/>
              <a:t>::Point edge = p2 - p1;</a:t>
            </a:r>
          </a:p>
          <a:p>
            <a:pPr lvl="2">
              <a:buNone/>
            </a:pPr>
            <a:r>
              <a:rPr lang="hu-HU" dirty="0"/>
              <a:t>perim += </a:t>
            </a:r>
            <a:r>
              <a:rPr lang="hu-HU" dirty="0" err="1"/>
              <a:t>sqrt</a:t>
            </a:r>
            <a:r>
              <a:rPr lang="hu-HU" dirty="0"/>
              <a:t>(</a:t>
            </a:r>
            <a:r>
              <a:rPr lang="hu-HU" dirty="0" err="1"/>
              <a:t>edge.dot</a:t>
            </a:r>
            <a:r>
              <a:rPr lang="hu-HU" dirty="0"/>
              <a:t>(</a:t>
            </a:r>
            <a:r>
              <a:rPr lang="hu-HU" dirty="0" err="1"/>
              <a:t>edge</a:t>
            </a:r>
            <a:r>
              <a:rPr lang="hu-HU" dirty="0"/>
              <a:t>));</a:t>
            </a:r>
          </a:p>
          <a:p>
            <a:pPr lvl="1">
              <a:buNone/>
            </a:pPr>
            <a:r>
              <a:rPr lang="hu-HU" sz="2400" dirty="0"/>
              <a:t>}</a:t>
            </a:r>
          </a:p>
          <a:p>
            <a:pPr lvl="1">
              <a:buNone/>
            </a:pPr>
            <a:r>
              <a:rPr lang="hu-HU" sz="2400" dirty="0" err="1"/>
              <a:t>return</a:t>
            </a:r>
            <a:r>
              <a:rPr lang="hu-HU" sz="2400" dirty="0"/>
              <a:t> perim;</a:t>
            </a:r>
          </a:p>
          <a:p>
            <a:pPr>
              <a:buNone/>
            </a:pPr>
            <a:r>
              <a:rPr lang="hu-HU" sz="2400" dirty="0"/>
              <a:t>}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MarkerBasedAR.cpp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381000" y="838200"/>
            <a:ext cx="8763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400" dirty="0" err="1"/>
              <a:t>void</a:t>
            </a:r>
            <a:r>
              <a:rPr lang="hu-HU" sz="1400" dirty="0"/>
              <a:t> </a:t>
            </a:r>
            <a:r>
              <a:rPr lang="hu-HU" sz="1400" dirty="0" err="1"/>
              <a:t>removeMarkerDuplicates</a:t>
            </a:r>
            <a:r>
              <a:rPr lang="hu-HU" sz="1400" dirty="0"/>
              <a:t>(</a:t>
            </a:r>
            <a:r>
              <a:rPr lang="hu-HU" sz="1400" dirty="0" err="1"/>
              <a:t>std</a:t>
            </a:r>
            <a:r>
              <a:rPr lang="hu-HU" sz="1400" dirty="0"/>
              <a:t>::</a:t>
            </a:r>
            <a:r>
              <a:rPr lang="hu-HU" sz="1400" dirty="0" err="1"/>
              <a:t>vector</a:t>
            </a:r>
            <a:r>
              <a:rPr lang="hu-HU" sz="1400" dirty="0"/>
              <a:t>&lt;Marker&gt;&amp; </a:t>
            </a:r>
            <a:r>
              <a:rPr lang="hu-HU" sz="1400" dirty="0" err="1"/>
              <a:t>markersIn</a:t>
            </a:r>
            <a:r>
              <a:rPr lang="hu-HU" sz="1400" dirty="0"/>
              <a:t>,</a:t>
            </a:r>
          </a:p>
          <a:p>
            <a:r>
              <a:rPr lang="hu-HU" sz="1400" dirty="0" err="1"/>
              <a:t>std</a:t>
            </a:r>
            <a:r>
              <a:rPr lang="hu-HU" sz="1400" dirty="0"/>
              <a:t>::</a:t>
            </a:r>
            <a:r>
              <a:rPr lang="hu-HU" sz="1400" dirty="0" err="1"/>
              <a:t>vector</a:t>
            </a:r>
            <a:r>
              <a:rPr lang="hu-HU" sz="1400" dirty="0"/>
              <a:t>&lt;Marker&gt;&amp; </a:t>
            </a:r>
            <a:r>
              <a:rPr lang="hu-HU" sz="1400" dirty="0" err="1"/>
              <a:t>markersOut</a:t>
            </a:r>
            <a:r>
              <a:rPr lang="hu-HU" sz="1400" dirty="0"/>
              <a:t>)</a:t>
            </a:r>
          </a:p>
          <a:p>
            <a:r>
              <a:rPr lang="hu-HU" sz="1400" dirty="0"/>
              <a:t>{</a:t>
            </a:r>
          </a:p>
          <a:p>
            <a:r>
              <a:rPr lang="en-US" sz="1400" dirty="0" smtClean="0"/>
              <a:t>    // </a:t>
            </a:r>
            <a:r>
              <a:rPr lang="en-US" sz="1400" dirty="0"/>
              <a:t>Remove these elements which corners are too close to each other</a:t>
            </a:r>
            <a:r>
              <a:rPr lang="en-US" sz="1400" dirty="0" smtClean="0"/>
              <a:t>.</a:t>
            </a:r>
          </a:p>
          <a:p>
            <a:r>
              <a:rPr lang="en-US" sz="1400" dirty="0"/>
              <a:t> </a:t>
            </a:r>
            <a:r>
              <a:rPr lang="en-US" sz="1400" dirty="0" smtClean="0"/>
              <a:t>   // </a:t>
            </a:r>
            <a:r>
              <a:rPr lang="en-US" sz="1400" dirty="0"/>
              <a:t>First detect candidates for removal:</a:t>
            </a:r>
          </a:p>
          <a:p>
            <a:r>
              <a:rPr lang="en-US" sz="1400" dirty="0" smtClean="0"/>
              <a:t>    std</a:t>
            </a:r>
            <a:r>
              <a:rPr lang="en-US" sz="1400" dirty="0"/>
              <a:t>::vector&lt; std::pair&lt;</a:t>
            </a:r>
            <a:r>
              <a:rPr lang="en-US" sz="1400" dirty="0" err="1"/>
              <a:t>int</a:t>
            </a:r>
            <a:r>
              <a:rPr lang="en-US" sz="1400" dirty="0"/>
              <a:t>, </a:t>
            </a:r>
            <a:r>
              <a:rPr lang="en-US" sz="1400" dirty="0" err="1"/>
              <a:t>int</a:t>
            </a:r>
            <a:r>
              <a:rPr lang="en-US" sz="1400" dirty="0"/>
              <a:t>&gt; &gt; </a:t>
            </a:r>
            <a:r>
              <a:rPr lang="en-US" sz="1400" dirty="0" err="1"/>
              <a:t>tooNearCandidates</a:t>
            </a:r>
            <a:r>
              <a:rPr lang="en-US" sz="1400" dirty="0"/>
              <a:t>;</a:t>
            </a:r>
          </a:p>
          <a:p>
            <a:r>
              <a:rPr lang="en-US" sz="1400" dirty="0" smtClean="0"/>
              <a:t>    </a:t>
            </a:r>
            <a:r>
              <a:rPr lang="hu-HU" sz="1400" dirty="0" err="1" smtClean="0"/>
              <a:t>for</a:t>
            </a:r>
            <a:r>
              <a:rPr lang="hu-HU" sz="1400" dirty="0" smtClean="0"/>
              <a:t> </a:t>
            </a:r>
            <a:r>
              <a:rPr lang="hu-HU" sz="1400" dirty="0"/>
              <a:t>(</a:t>
            </a:r>
            <a:r>
              <a:rPr lang="hu-HU" sz="1400" dirty="0" err="1"/>
              <a:t>size</a:t>
            </a:r>
            <a:r>
              <a:rPr lang="hu-HU" sz="1400" dirty="0"/>
              <a:t>_t i = 0; i&lt; </a:t>
            </a:r>
            <a:r>
              <a:rPr lang="hu-HU" sz="1400" dirty="0" err="1"/>
              <a:t>markersIn.size</a:t>
            </a:r>
            <a:r>
              <a:rPr lang="hu-HU" sz="1400" dirty="0"/>
              <a:t>(); </a:t>
            </a:r>
            <a:r>
              <a:rPr lang="hu-HU" sz="1400" dirty="0" err="1"/>
              <a:t>i</a:t>
            </a:r>
            <a:r>
              <a:rPr lang="hu-HU" sz="1400" dirty="0"/>
              <a:t>++)</a:t>
            </a:r>
          </a:p>
          <a:p>
            <a:r>
              <a:rPr lang="en-US" sz="1400" dirty="0" smtClean="0"/>
              <a:t>    </a:t>
            </a:r>
            <a:r>
              <a:rPr lang="hu-HU" sz="1400" dirty="0" smtClean="0"/>
              <a:t>{</a:t>
            </a:r>
            <a:endParaRPr lang="hu-HU" sz="1400" dirty="0"/>
          </a:p>
          <a:p>
            <a:r>
              <a:rPr lang="en-US" sz="1400" dirty="0" smtClean="0"/>
              <a:t>        </a:t>
            </a:r>
            <a:r>
              <a:rPr lang="hu-HU" sz="1400" dirty="0" err="1" smtClean="0"/>
              <a:t>const</a:t>
            </a:r>
            <a:r>
              <a:rPr lang="hu-HU" sz="1400" dirty="0" smtClean="0"/>
              <a:t> </a:t>
            </a:r>
            <a:r>
              <a:rPr lang="hu-HU" sz="1400" dirty="0" err="1"/>
              <a:t>Marker&amp;</a:t>
            </a:r>
            <a:r>
              <a:rPr lang="hu-HU" sz="1400" dirty="0"/>
              <a:t> m1 = </a:t>
            </a:r>
            <a:r>
              <a:rPr lang="hu-HU" sz="1400" dirty="0" err="1"/>
              <a:t>markersIn</a:t>
            </a:r>
            <a:r>
              <a:rPr lang="hu-HU" sz="1400" dirty="0"/>
              <a:t>[i];</a:t>
            </a:r>
          </a:p>
          <a:p>
            <a:r>
              <a:rPr lang="en-US" sz="1400" dirty="0" smtClean="0"/>
              <a:t>        //</a:t>
            </a:r>
            <a:r>
              <a:rPr lang="en-US" sz="1400" dirty="0"/>
              <a:t>calculate the average distance of each corner to the nearest corner of the other marker candidate</a:t>
            </a:r>
          </a:p>
          <a:p>
            <a:r>
              <a:rPr lang="en-US" sz="1400" dirty="0" smtClean="0"/>
              <a:t>        for </a:t>
            </a:r>
            <a:r>
              <a:rPr lang="en-US" sz="1400" dirty="0"/>
              <a:t>(</a:t>
            </a:r>
            <a:r>
              <a:rPr lang="en-US" sz="1400" dirty="0" err="1"/>
              <a:t>size_t</a:t>
            </a:r>
            <a:r>
              <a:rPr lang="en-US" sz="1400" dirty="0"/>
              <a:t> j = </a:t>
            </a:r>
            <a:r>
              <a:rPr lang="en-US" sz="1400" dirty="0" err="1"/>
              <a:t>i</a:t>
            </a:r>
            <a:r>
              <a:rPr lang="en-US" sz="1400" dirty="0"/>
              <a:t> + 1; j&lt; </a:t>
            </a:r>
            <a:r>
              <a:rPr lang="en-US" sz="1400" dirty="0" err="1"/>
              <a:t>markersIn.size</a:t>
            </a:r>
            <a:r>
              <a:rPr lang="en-US" sz="1400" dirty="0"/>
              <a:t>(); j++)</a:t>
            </a:r>
          </a:p>
          <a:p>
            <a:r>
              <a:rPr lang="en-US" sz="1400" dirty="0" smtClean="0"/>
              <a:t>        </a:t>
            </a:r>
            <a:r>
              <a:rPr lang="hu-HU" sz="1400" dirty="0" smtClean="0"/>
              <a:t>{</a:t>
            </a:r>
            <a:endParaRPr lang="hu-HU" sz="1400" dirty="0"/>
          </a:p>
          <a:p>
            <a:r>
              <a:rPr lang="en-US" sz="1400" dirty="0" smtClean="0"/>
              <a:t>            </a:t>
            </a:r>
            <a:r>
              <a:rPr lang="hu-HU" sz="1400" dirty="0" err="1" smtClean="0"/>
              <a:t>const</a:t>
            </a:r>
            <a:r>
              <a:rPr lang="hu-HU" sz="1400" dirty="0" smtClean="0"/>
              <a:t> </a:t>
            </a:r>
            <a:r>
              <a:rPr lang="hu-HU" sz="1400" dirty="0" err="1"/>
              <a:t>Marker&amp;</a:t>
            </a:r>
            <a:r>
              <a:rPr lang="hu-HU" sz="1400" dirty="0"/>
              <a:t> m2 = </a:t>
            </a:r>
            <a:r>
              <a:rPr lang="hu-HU" sz="1400" dirty="0" err="1"/>
              <a:t>markersIn</a:t>
            </a:r>
            <a:r>
              <a:rPr lang="hu-HU" sz="1400" dirty="0"/>
              <a:t>[j];</a:t>
            </a:r>
          </a:p>
          <a:p>
            <a:r>
              <a:rPr lang="en-US" sz="1400" dirty="0" smtClean="0"/>
              <a:t>            </a:t>
            </a:r>
            <a:r>
              <a:rPr lang="hu-HU" sz="1400" dirty="0" err="1" smtClean="0"/>
              <a:t>float</a:t>
            </a:r>
            <a:r>
              <a:rPr lang="hu-HU" sz="1400" dirty="0" smtClean="0"/>
              <a:t> </a:t>
            </a:r>
            <a:r>
              <a:rPr lang="hu-HU" sz="1400" dirty="0" err="1"/>
              <a:t>distSquared</a:t>
            </a:r>
            <a:r>
              <a:rPr lang="hu-HU" sz="1400" dirty="0"/>
              <a:t> = 0;</a:t>
            </a:r>
          </a:p>
          <a:p>
            <a:r>
              <a:rPr lang="en-US" sz="1400" dirty="0" smtClean="0"/>
              <a:t>            </a:t>
            </a:r>
            <a:r>
              <a:rPr lang="hu-HU" sz="1400" dirty="0" err="1" smtClean="0"/>
              <a:t>for</a:t>
            </a:r>
            <a:r>
              <a:rPr lang="hu-HU" sz="1400" dirty="0" smtClean="0"/>
              <a:t> </a:t>
            </a:r>
            <a:r>
              <a:rPr lang="hu-HU" sz="1400" dirty="0"/>
              <a:t>(int c = 0; c &lt; 4; c++)</a:t>
            </a:r>
          </a:p>
          <a:p>
            <a:r>
              <a:rPr lang="en-US" sz="1400" dirty="0" smtClean="0"/>
              <a:t>            </a:t>
            </a:r>
            <a:r>
              <a:rPr lang="hu-HU" sz="1400" dirty="0" smtClean="0"/>
              <a:t>{</a:t>
            </a:r>
            <a:endParaRPr lang="hu-HU" sz="1400" dirty="0"/>
          </a:p>
          <a:p>
            <a:r>
              <a:rPr lang="fr-FR" sz="1400" dirty="0" smtClean="0"/>
              <a:t>                cv</a:t>
            </a:r>
            <a:r>
              <a:rPr lang="fr-FR" sz="1400" dirty="0"/>
              <a:t>::Point v = m1.points[c] - m2.points[c];</a:t>
            </a:r>
          </a:p>
          <a:p>
            <a:r>
              <a:rPr lang="en-US" sz="1400" dirty="0" smtClean="0"/>
              <a:t>                </a:t>
            </a:r>
            <a:r>
              <a:rPr lang="hu-HU" sz="1400" dirty="0" err="1" smtClean="0"/>
              <a:t>distSquared</a:t>
            </a:r>
            <a:r>
              <a:rPr lang="hu-HU" sz="1400" dirty="0" smtClean="0"/>
              <a:t> </a:t>
            </a:r>
            <a:r>
              <a:rPr lang="hu-HU" sz="1400" dirty="0"/>
              <a:t>+= </a:t>
            </a:r>
            <a:r>
              <a:rPr lang="hu-HU" sz="1400" dirty="0" err="1"/>
              <a:t>v.dot</a:t>
            </a:r>
            <a:r>
              <a:rPr lang="hu-HU" sz="1400" dirty="0"/>
              <a:t>(v);</a:t>
            </a:r>
          </a:p>
          <a:p>
            <a:r>
              <a:rPr lang="en-US" sz="1400" dirty="0" smtClean="0"/>
              <a:t>            </a:t>
            </a:r>
            <a:r>
              <a:rPr lang="hu-HU" sz="1400" dirty="0" smtClean="0"/>
              <a:t>}</a:t>
            </a:r>
            <a:endParaRPr lang="hu-HU" sz="1400" dirty="0"/>
          </a:p>
          <a:p>
            <a:r>
              <a:rPr lang="en-US" sz="1400" dirty="0" smtClean="0"/>
              <a:t>            </a:t>
            </a:r>
            <a:r>
              <a:rPr lang="hu-HU" sz="1400" dirty="0" err="1" smtClean="0"/>
              <a:t>distSquared</a:t>
            </a:r>
            <a:r>
              <a:rPr lang="hu-HU" sz="1400" dirty="0" smtClean="0"/>
              <a:t> </a:t>
            </a:r>
            <a:r>
              <a:rPr lang="hu-HU" sz="1400" dirty="0"/>
              <a:t>/= 4;</a:t>
            </a:r>
          </a:p>
          <a:p>
            <a:r>
              <a:rPr lang="en-US" sz="1400" dirty="0" smtClean="0"/>
              <a:t>            </a:t>
            </a:r>
            <a:r>
              <a:rPr lang="hu-HU" sz="1400" dirty="0" err="1" smtClean="0"/>
              <a:t>if</a:t>
            </a:r>
            <a:r>
              <a:rPr lang="hu-HU" sz="1400" dirty="0" smtClean="0"/>
              <a:t> </a:t>
            </a:r>
            <a:r>
              <a:rPr lang="hu-HU" sz="1400" dirty="0"/>
              <a:t>(</a:t>
            </a:r>
            <a:r>
              <a:rPr lang="hu-HU" sz="1400" dirty="0" err="1"/>
              <a:t>distSquared</a:t>
            </a:r>
            <a:r>
              <a:rPr lang="hu-HU" sz="1400" dirty="0"/>
              <a:t> &lt; 100)</a:t>
            </a:r>
          </a:p>
          <a:p>
            <a:r>
              <a:rPr lang="en-US" sz="1400" dirty="0" smtClean="0"/>
              <a:t>            </a:t>
            </a:r>
            <a:r>
              <a:rPr lang="hu-HU" sz="1400" dirty="0" smtClean="0"/>
              <a:t>{</a:t>
            </a:r>
            <a:endParaRPr lang="hu-HU" sz="1400" dirty="0"/>
          </a:p>
          <a:p>
            <a:r>
              <a:rPr lang="en-US" sz="1400" dirty="0" smtClean="0"/>
              <a:t>                 </a:t>
            </a:r>
            <a:r>
              <a:rPr lang="en-US" sz="1400" dirty="0" err="1" smtClean="0"/>
              <a:t>tooNearCandidates.push_back</a:t>
            </a:r>
            <a:r>
              <a:rPr lang="en-US" sz="1400" dirty="0" smtClean="0"/>
              <a:t>(std</a:t>
            </a:r>
            <a:r>
              <a:rPr lang="en-US" sz="1400" dirty="0"/>
              <a:t>::pair&lt;</a:t>
            </a:r>
            <a:r>
              <a:rPr lang="en-US" sz="1400" dirty="0" err="1"/>
              <a:t>int</a:t>
            </a:r>
            <a:r>
              <a:rPr lang="en-US" sz="1400" dirty="0"/>
              <a:t>, </a:t>
            </a:r>
            <a:r>
              <a:rPr lang="en-US" sz="1400" dirty="0" err="1"/>
              <a:t>int</a:t>
            </a:r>
            <a:r>
              <a:rPr lang="en-US" sz="1400" dirty="0"/>
              <a:t>&gt;(</a:t>
            </a:r>
            <a:r>
              <a:rPr lang="en-US" sz="1400" dirty="0" err="1"/>
              <a:t>i</a:t>
            </a:r>
            <a:r>
              <a:rPr lang="en-US" sz="1400" dirty="0"/>
              <a:t>, j));</a:t>
            </a:r>
          </a:p>
          <a:p>
            <a:r>
              <a:rPr lang="en-US" sz="1400" dirty="0" smtClean="0"/>
              <a:t>            </a:t>
            </a:r>
            <a:r>
              <a:rPr lang="hu-HU" sz="1400" dirty="0" smtClean="0"/>
              <a:t>}</a:t>
            </a:r>
            <a:endParaRPr lang="hu-HU" sz="1400" dirty="0"/>
          </a:p>
          <a:p>
            <a:r>
              <a:rPr lang="en-US" sz="1400" dirty="0" smtClean="0"/>
              <a:t>        }</a:t>
            </a:r>
            <a:endParaRPr lang="hu-HU" sz="1400" dirty="0"/>
          </a:p>
          <a:p>
            <a:r>
              <a:rPr lang="en-US" sz="1400" dirty="0" smtClean="0"/>
              <a:t>    </a:t>
            </a:r>
            <a:r>
              <a:rPr lang="hu-HU" sz="1400" dirty="0" smtClean="0"/>
              <a:t>}</a:t>
            </a:r>
            <a:endParaRPr lang="en-US" sz="1400" dirty="0" smtClean="0"/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…</a:t>
            </a:r>
            <a:endParaRPr lang="hu-HU" sz="1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Új</a:t>
            </a:r>
            <a:r>
              <a:rPr lang="en-US" dirty="0" smtClean="0"/>
              <a:t> </a:t>
            </a:r>
            <a:r>
              <a:rPr lang="hu-HU" dirty="0" err="1"/>
              <a:t>C</a:t>
            </a:r>
            <a:r>
              <a:rPr lang="en-US" dirty="0" smtClean="0"/>
              <a:t>pp </a:t>
            </a:r>
            <a:r>
              <a:rPr lang="en-US" dirty="0" err="1" smtClean="0"/>
              <a:t>projekt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Nyissuk</a:t>
            </a:r>
            <a:r>
              <a:rPr lang="en-US" dirty="0"/>
              <a:t> </a:t>
            </a:r>
            <a:r>
              <a:rPr lang="en-US" dirty="0" smtClean="0"/>
              <a:t>meg a </a:t>
            </a:r>
            <a:r>
              <a:rPr lang="en-US" dirty="0" err="1" smtClean="0"/>
              <a:t>mult</a:t>
            </a:r>
            <a:r>
              <a:rPr lang="en-US" dirty="0" smtClean="0"/>
              <a:t> </a:t>
            </a:r>
            <a:r>
              <a:rPr lang="en-US" dirty="0" err="1" smtClean="0"/>
              <a:t>órai</a:t>
            </a:r>
            <a:r>
              <a:rPr lang="en-US" dirty="0" smtClean="0"/>
              <a:t> solution-t</a:t>
            </a:r>
          </a:p>
          <a:p>
            <a:r>
              <a:rPr lang="en-US" dirty="0" err="1" smtClean="0"/>
              <a:t>Adjunk</a:t>
            </a:r>
            <a:r>
              <a:rPr lang="en-US" dirty="0" smtClean="0"/>
              <a:t> </a:t>
            </a:r>
            <a:r>
              <a:rPr lang="en-US" dirty="0" err="1" smtClean="0"/>
              <a:t>hozzá</a:t>
            </a:r>
            <a:r>
              <a:rPr lang="en-US" dirty="0" smtClean="0"/>
              <a:t> </a:t>
            </a:r>
            <a:r>
              <a:rPr lang="en-US" dirty="0" err="1" smtClean="0"/>
              <a:t>új</a:t>
            </a:r>
            <a:r>
              <a:rPr lang="en-US" dirty="0" smtClean="0"/>
              <a:t> </a:t>
            </a:r>
            <a:r>
              <a:rPr lang="en-US" dirty="0" err="1" smtClean="0"/>
              <a:t>projektet</a:t>
            </a:r>
            <a:endParaRPr lang="en-US" dirty="0"/>
          </a:p>
          <a:p>
            <a:r>
              <a:rPr lang="en-US" dirty="0" smtClean="0"/>
              <a:t>Win32 C++ Consol </a:t>
            </a:r>
            <a:r>
              <a:rPr lang="en-US" dirty="0" err="1" smtClean="0"/>
              <a:t>projekt</a:t>
            </a:r>
            <a:endParaRPr lang="en-US" dirty="0" smtClean="0"/>
          </a:p>
          <a:p>
            <a:r>
              <a:rPr lang="en-US" dirty="0" err="1" smtClean="0"/>
              <a:t>Üres</a:t>
            </a:r>
            <a:r>
              <a:rPr lang="en-US" dirty="0" smtClean="0"/>
              <a:t> </a:t>
            </a:r>
            <a:r>
              <a:rPr lang="en-US" dirty="0" err="1" smtClean="0"/>
              <a:t>projekt</a:t>
            </a:r>
            <a:endParaRPr lang="en-US" dirty="0" smtClean="0"/>
          </a:p>
          <a:p>
            <a:r>
              <a:rPr lang="en-US" dirty="0" smtClean="0"/>
              <a:t>Minden </a:t>
            </a:r>
            <a:r>
              <a:rPr lang="en-US" dirty="0" err="1" smtClean="0"/>
              <a:t>elérési</a:t>
            </a:r>
            <a:r>
              <a:rPr lang="en-US" dirty="0" smtClean="0"/>
              <a:t> </a:t>
            </a:r>
            <a:r>
              <a:rPr lang="en-US" dirty="0" err="1" smtClean="0"/>
              <a:t>útvonalat</a:t>
            </a:r>
            <a:r>
              <a:rPr lang="en-US" dirty="0" smtClean="0"/>
              <a:t> </a:t>
            </a:r>
            <a:r>
              <a:rPr lang="en-US" dirty="0" err="1" smtClean="0"/>
              <a:t>másolhatunk</a:t>
            </a:r>
            <a:r>
              <a:rPr lang="en-US" dirty="0" smtClean="0"/>
              <a:t> a </a:t>
            </a:r>
            <a:r>
              <a:rPr lang="en-US" dirty="0" err="1" smtClean="0"/>
              <a:t>mult</a:t>
            </a:r>
            <a:r>
              <a:rPr lang="en-US" dirty="0" smtClean="0"/>
              <a:t> </a:t>
            </a:r>
            <a:r>
              <a:rPr lang="en-US" dirty="0" err="1" smtClean="0"/>
              <a:t>órai</a:t>
            </a:r>
            <a:r>
              <a:rPr lang="en-US" dirty="0" smtClean="0"/>
              <a:t> </a:t>
            </a:r>
            <a:r>
              <a:rPr lang="en-US" dirty="0" err="1" smtClean="0"/>
              <a:t>projektből</a:t>
            </a:r>
            <a:endParaRPr lang="en-US" dirty="0" smtClean="0"/>
          </a:p>
          <a:p>
            <a:r>
              <a:rPr lang="en-US" dirty="0" smtClean="0"/>
              <a:t>Main </a:t>
            </a:r>
            <a:r>
              <a:rPr lang="en-US" dirty="0" err="1" smtClean="0"/>
              <a:t>függvény</a:t>
            </a:r>
            <a:r>
              <a:rPr lang="en-US" dirty="0" smtClean="0"/>
              <a:t> a </a:t>
            </a:r>
            <a:r>
              <a:rPr lang="en-US" dirty="0" err="1" smtClean="0"/>
              <a:t>következő</a:t>
            </a:r>
            <a:r>
              <a:rPr lang="en-US" dirty="0" smtClean="0"/>
              <a:t> </a:t>
            </a:r>
            <a:r>
              <a:rPr lang="en-US" dirty="0" err="1" smtClean="0"/>
              <a:t>dián</a:t>
            </a:r>
            <a:endParaRPr lang="hu-H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Autofit/>
          </a:bodyPr>
          <a:lstStyle/>
          <a:p>
            <a:pPr lvl="1">
              <a:buNone/>
            </a:pPr>
            <a:r>
              <a:rPr lang="en-US" sz="1600" dirty="0"/>
              <a:t>// Mark for removal the element of the pair with smaller perimeter</a:t>
            </a:r>
          </a:p>
          <a:p>
            <a:pPr lvl="1">
              <a:buNone/>
            </a:pPr>
            <a:r>
              <a:rPr lang="hu-HU" sz="1600" dirty="0" err="1"/>
              <a:t>std</a:t>
            </a:r>
            <a:r>
              <a:rPr lang="hu-HU" sz="1600" dirty="0"/>
              <a:t>::</a:t>
            </a:r>
            <a:r>
              <a:rPr lang="hu-HU" sz="1600" dirty="0" err="1"/>
              <a:t>vector</a:t>
            </a:r>
            <a:r>
              <a:rPr lang="hu-HU" sz="1600" dirty="0"/>
              <a:t>&lt;</a:t>
            </a:r>
            <a:r>
              <a:rPr lang="hu-HU" sz="1600" dirty="0" err="1"/>
              <a:t>bool</a:t>
            </a:r>
            <a:r>
              <a:rPr lang="hu-HU" sz="1600" dirty="0"/>
              <a:t>&gt; </a:t>
            </a:r>
            <a:r>
              <a:rPr lang="hu-HU" sz="1600" dirty="0" err="1"/>
              <a:t>removalMask</a:t>
            </a:r>
            <a:r>
              <a:rPr lang="hu-HU" sz="1600" dirty="0"/>
              <a:t>(</a:t>
            </a:r>
            <a:r>
              <a:rPr lang="hu-HU" sz="1600" dirty="0" err="1"/>
              <a:t>markersIn.size</a:t>
            </a:r>
            <a:r>
              <a:rPr lang="hu-HU" sz="1600" dirty="0"/>
              <a:t>(), </a:t>
            </a:r>
            <a:r>
              <a:rPr lang="hu-HU" sz="1600" dirty="0" err="1"/>
              <a:t>false</a:t>
            </a:r>
            <a:r>
              <a:rPr lang="hu-HU" sz="1600" dirty="0"/>
              <a:t>);</a:t>
            </a:r>
          </a:p>
          <a:p>
            <a:pPr lvl="1">
              <a:buNone/>
            </a:pPr>
            <a:r>
              <a:rPr lang="en-US" sz="1600" dirty="0"/>
              <a:t>for (</a:t>
            </a:r>
            <a:r>
              <a:rPr lang="en-US" sz="1600" dirty="0" err="1"/>
              <a:t>size_t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= 0; </a:t>
            </a:r>
            <a:r>
              <a:rPr lang="en-US" sz="1600" dirty="0" err="1"/>
              <a:t>i</a:t>
            </a:r>
            <a:r>
              <a:rPr lang="en-US" sz="1600" dirty="0"/>
              <a:t>&lt;</a:t>
            </a:r>
            <a:r>
              <a:rPr lang="en-US" sz="1600" dirty="0" err="1"/>
              <a:t>tooNearCandidates.size</a:t>
            </a:r>
            <a:r>
              <a:rPr lang="en-US" sz="1600" dirty="0"/>
              <a:t>(); </a:t>
            </a:r>
            <a:r>
              <a:rPr lang="en-US" sz="1600" dirty="0" err="1"/>
              <a:t>i</a:t>
            </a:r>
            <a:r>
              <a:rPr lang="en-US" sz="1600" dirty="0"/>
              <a:t>++)</a:t>
            </a:r>
          </a:p>
          <a:p>
            <a:pPr lvl="1">
              <a:buNone/>
            </a:pPr>
            <a:r>
              <a:rPr lang="hu-HU" sz="1600" dirty="0"/>
              <a:t>{</a:t>
            </a:r>
          </a:p>
          <a:p>
            <a:pPr lvl="2">
              <a:buNone/>
            </a:pPr>
            <a:r>
              <a:rPr lang="hu-HU" sz="1600" dirty="0" err="1"/>
              <a:t>float</a:t>
            </a:r>
            <a:r>
              <a:rPr lang="hu-HU" sz="1600" dirty="0"/>
              <a:t> p1 = </a:t>
            </a:r>
            <a:r>
              <a:rPr lang="hu-HU" sz="1600" dirty="0" err="1"/>
              <a:t>perimeter</a:t>
            </a:r>
            <a:r>
              <a:rPr lang="hu-HU" sz="1600" dirty="0"/>
              <a:t>(</a:t>
            </a:r>
            <a:r>
              <a:rPr lang="hu-HU" sz="1600" dirty="0" err="1"/>
              <a:t>markersIn</a:t>
            </a:r>
            <a:r>
              <a:rPr lang="hu-HU" sz="1600" dirty="0"/>
              <a:t>[</a:t>
            </a:r>
            <a:r>
              <a:rPr lang="hu-HU" sz="1600" dirty="0" err="1"/>
              <a:t>tooNearCandidates</a:t>
            </a:r>
            <a:r>
              <a:rPr lang="hu-HU" sz="1600" dirty="0"/>
              <a:t>[i].</a:t>
            </a:r>
            <a:r>
              <a:rPr lang="hu-HU" sz="1600" dirty="0" err="1"/>
              <a:t>first</a:t>
            </a:r>
            <a:r>
              <a:rPr lang="hu-HU" sz="1600" dirty="0"/>
              <a:t>]);</a:t>
            </a:r>
          </a:p>
          <a:p>
            <a:pPr lvl="2">
              <a:buNone/>
            </a:pPr>
            <a:r>
              <a:rPr lang="hu-HU" sz="1600" dirty="0" err="1"/>
              <a:t>float</a:t>
            </a:r>
            <a:r>
              <a:rPr lang="hu-HU" sz="1600" dirty="0"/>
              <a:t> p2 = </a:t>
            </a:r>
            <a:r>
              <a:rPr lang="hu-HU" sz="1600" dirty="0" err="1"/>
              <a:t>perimeter</a:t>
            </a:r>
            <a:r>
              <a:rPr lang="hu-HU" sz="1600" dirty="0"/>
              <a:t>(</a:t>
            </a:r>
            <a:r>
              <a:rPr lang="hu-HU" sz="1600" dirty="0" err="1"/>
              <a:t>markersIn</a:t>
            </a:r>
            <a:r>
              <a:rPr lang="hu-HU" sz="1600" dirty="0"/>
              <a:t>[</a:t>
            </a:r>
            <a:r>
              <a:rPr lang="hu-HU" sz="1600" dirty="0" err="1"/>
              <a:t>tooNearCandidates</a:t>
            </a:r>
            <a:r>
              <a:rPr lang="hu-HU" sz="1600" dirty="0"/>
              <a:t>[i].</a:t>
            </a:r>
            <a:r>
              <a:rPr lang="hu-HU" sz="1600" dirty="0" err="1"/>
              <a:t>second</a:t>
            </a:r>
            <a:r>
              <a:rPr lang="hu-HU" sz="1600" dirty="0"/>
              <a:t>]);</a:t>
            </a:r>
          </a:p>
          <a:p>
            <a:pPr lvl="2">
              <a:buNone/>
            </a:pPr>
            <a:r>
              <a:rPr lang="hu-HU" sz="1600" dirty="0" err="1"/>
              <a:t>size</a:t>
            </a:r>
            <a:r>
              <a:rPr lang="hu-HU" sz="1600" dirty="0"/>
              <a:t>_t </a:t>
            </a:r>
            <a:r>
              <a:rPr lang="hu-HU" sz="1600" dirty="0" err="1"/>
              <a:t>removalIndex</a:t>
            </a:r>
            <a:r>
              <a:rPr lang="hu-HU" sz="1600" dirty="0"/>
              <a:t>;</a:t>
            </a:r>
          </a:p>
          <a:p>
            <a:pPr lvl="2">
              <a:buNone/>
            </a:pPr>
            <a:r>
              <a:rPr lang="hu-HU" sz="1600" dirty="0" err="1"/>
              <a:t>if</a:t>
            </a:r>
            <a:r>
              <a:rPr lang="hu-HU" sz="1600" dirty="0"/>
              <a:t> (p1 &gt; p2)</a:t>
            </a:r>
          </a:p>
          <a:p>
            <a:pPr lvl="2">
              <a:buNone/>
            </a:pPr>
            <a:r>
              <a:rPr lang="en-US" sz="1600" dirty="0" smtClean="0"/>
              <a:t>	</a:t>
            </a:r>
            <a:r>
              <a:rPr lang="hu-HU" sz="1600" dirty="0" err="1" smtClean="0"/>
              <a:t>removalIndex</a:t>
            </a:r>
            <a:r>
              <a:rPr lang="hu-HU" sz="1600" dirty="0" smtClean="0"/>
              <a:t> </a:t>
            </a:r>
            <a:r>
              <a:rPr lang="hu-HU" sz="1600" dirty="0"/>
              <a:t>= </a:t>
            </a:r>
            <a:r>
              <a:rPr lang="hu-HU" sz="1600" dirty="0" err="1"/>
              <a:t>tooNearCandidates</a:t>
            </a:r>
            <a:r>
              <a:rPr lang="hu-HU" sz="1600" dirty="0"/>
              <a:t>[i].</a:t>
            </a:r>
            <a:r>
              <a:rPr lang="hu-HU" sz="1600" dirty="0" err="1"/>
              <a:t>second</a:t>
            </a:r>
            <a:r>
              <a:rPr lang="hu-HU" sz="1600" dirty="0"/>
              <a:t>;</a:t>
            </a:r>
          </a:p>
          <a:p>
            <a:pPr lvl="2">
              <a:buNone/>
            </a:pPr>
            <a:r>
              <a:rPr lang="hu-HU" sz="1600" dirty="0" err="1"/>
              <a:t>else</a:t>
            </a:r>
            <a:endParaRPr lang="hu-HU" sz="1600" dirty="0"/>
          </a:p>
          <a:p>
            <a:pPr lvl="2">
              <a:buNone/>
            </a:pPr>
            <a:r>
              <a:rPr lang="en-US" sz="1600" dirty="0" smtClean="0"/>
              <a:t>	</a:t>
            </a:r>
            <a:r>
              <a:rPr lang="hu-HU" sz="1600" dirty="0" err="1" smtClean="0"/>
              <a:t>removalIndex</a:t>
            </a:r>
            <a:r>
              <a:rPr lang="hu-HU" sz="1600" dirty="0" smtClean="0"/>
              <a:t> </a:t>
            </a:r>
            <a:r>
              <a:rPr lang="hu-HU" sz="1600" dirty="0"/>
              <a:t>= </a:t>
            </a:r>
            <a:r>
              <a:rPr lang="hu-HU" sz="1600" dirty="0" err="1"/>
              <a:t>tooNearCandidates</a:t>
            </a:r>
            <a:r>
              <a:rPr lang="hu-HU" sz="1600" dirty="0"/>
              <a:t>[i].</a:t>
            </a:r>
            <a:r>
              <a:rPr lang="hu-HU" sz="1600" dirty="0" err="1"/>
              <a:t>first</a:t>
            </a:r>
            <a:r>
              <a:rPr lang="hu-HU" sz="1600" dirty="0"/>
              <a:t>;</a:t>
            </a:r>
          </a:p>
          <a:p>
            <a:pPr lvl="2">
              <a:buNone/>
            </a:pPr>
            <a:r>
              <a:rPr lang="hu-HU" sz="1600" dirty="0" err="1"/>
              <a:t>removalMask</a:t>
            </a:r>
            <a:r>
              <a:rPr lang="hu-HU" sz="1600" dirty="0"/>
              <a:t>[</a:t>
            </a:r>
            <a:r>
              <a:rPr lang="hu-HU" sz="1600" dirty="0" err="1"/>
              <a:t>removalIndex</a:t>
            </a:r>
            <a:r>
              <a:rPr lang="hu-HU" sz="1600" dirty="0"/>
              <a:t>] = </a:t>
            </a:r>
            <a:r>
              <a:rPr lang="hu-HU" sz="1600" dirty="0" err="1"/>
              <a:t>true</a:t>
            </a:r>
            <a:r>
              <a:rPr lang="hu-HU" sz="1600" dirty="0" smtClean="0"/>
              <a:t>;</a:t>
            </a:r>
            <a:endParaRPr lang="en-US" sz="1600" dirty="0" smtClean="0"/>
          </a:p>
          <a:p>
            <a:pPr lvl="1">
              <a:buNone/>
            </a:pPr>
            <a:r>
              <a:rPr lang="hu-HU" sz="1600" dirty="0" smtClean="0"/>
              <a:t>}</a:t>
            </a:r>
            <a:endParaRPr lang="hu-HU" sz="1600" dirty="0"/>
          </a:p>
          <a:p>
            <a:pPr lvl="1">
              <a:buNone/>
            </a:pPr>
            <a:r>
              <a:rPr lang="hu-HU" sz="1600" dirty="0"/>
              <a:t>// </a:t>
            </a:r>
            <a:r>
              <a:rPr lang="hu-HU" sz="1600" dirty="0" err="1"/>
              <a:t>Return</a:t>
            </a:r>
            <a:r>
              <a:rPr lang="hu-HU" sz="1600" dirty="0"/>
              <a:t> </a:t>
            </a:r>
            <a:r>
              <a:rPr lang="hu-HU" sz="1600" dirty="0" err="1"/>
              <a:t>candidates</a:t>
            </a:r>
            <a:endParaRPr lang="hu-HU" sz="1600" dirty="0"/>
          </a:p>
          <a:p>
            <a:pPr lvl="1">
              <a:buNone/>
            </a:pPr>
            <a:r>
              <a:rPr lang="hu-HU" sz="1600" dirty="0" err="1"/>
              <a:t>markersOut.clear</a:t>
            </a:r>
            <a:r>
              <a:rPr lang="hu-HU" sz="1600" dirty="0"/>
              <a:t>();</a:t>
            </a:r>
          </a:p>
          <a:p>
            <a:pPr lvl="1">
              <a:buNone/>
            </a:pPr>
            <a:r>
              <a:rPr lang="hu-HU" sz="1600" dirty="0" err="1"/>
              <a:t>for</a:t>
            </a:r>
            <a:r>
              <a:rPr lang="hu-HU" sz="1600" dirty="0"/>
              <a:t> (</a:t>
            </a:r>
            <a:r>
              <a:rPr lang="hu-HU" sz="1600" dirty="0" err="1"/>
              <a:t>size</a:t>
            </a:r>
            <a:r>
              <a:rPr lang="hu-HU" sz="1600" dirty="0"/>
              <a:t>_t i = 0; i&lt; </a:t>
            </a:r>
            <a:r>
              <a:rPr lang="hu-HU" sz="1600" dirty="0" err="1"/>
              <a:t>markersIn.size</a:t>
            </a:r>
            <a:r>
              <a:rPr lang="hu-HU" sz="1600" dirty="0"/>
              <a:t>(); </a:t>
            </a:r>
            <a:r>
              <a:rPr lang="hu-HU" sz="1600" dirty="0" err="1"/>
              <a:t>i</a:t>
            </a:r>
            <a:r>
              <a:rPr lang="hu-HU" sz="1600" dirty="0"/>
              <a:t>++)</a:t>
            </a:r>
          </a:p>
          <a:p>
            <a:pPr lvl="1">
              <a:buNone/>
            </a:pPr>
            <a:r>
              <a:rPr lang="hu-HU" sz="1600" dirty="0"/>
              <a:t>{</a:t>
            </a:r>
          </a:p>
          <a:p>
            <a:pPr lvl="1">
              <a:buNone/>
            </a:pPr>
            <a:r>
              <a:rPr lang="hu-HU" sz="1600" dirty="0" err="1"/>
              <a:t>if</a:t>
            </a:r>
            <a:r>
              <a:rPr lang="hu-HU" sz="1600" dirty="0"/>
              <a:t> (!</a:t>
            </a:r>
            <a:r>
              <a:rPr lang="hu-HU" sz="1600" dirty="0" err="1"/>
              <a:t>removalMask</a:t>
            </a:r>
            <a:r>
              <a:rPr lang="hu-HU" sz="1600" dirty="0"/>
              <a:t>[i])</a:t>
            </a:r>
          </a:p>
          <a:p>
            <a:pPr lvl="1">
              <a:buNone/>
            </a:pPr>
            <a:r>
              <a:rPr lang="hu-HU" sz="1600" dirty="0" err="1"/>
              <a:t>markersOut.push</a:t>
            </a:r>
            <a:r>
              <a:rPr lang="hu-HU" sz="1600" dirty="0"/>
              <a:t>_back(</a:t>
            </a:r>
            <a:r>
              <a:rPr lang="hu-HU" sz="1600" dirty="0" err="1"/>
              <a:t>markersIn</a:t>
            </a:r>
            <a:r>
              <a:rPr lang="hu-HU" sz="1600" dirty="0"/>
              <a:t>[i]);</a:t>
            </a:r>
          </a:p>
          <a:p>
            <a:pPr lvl="1">
              <a:buNone/>
            </a:pPr>
            <a:r>
              <a:rPr lang="hu-HU" sz="1600" dirty="0"/>
              <a:t>}</a:t>
            </a:r>
          </a:p>
          <a:p>
            <a:pPr>
              <a:buNone/>
            </a:pPr>
            <a:r>
              <a:rPr lang="hu-HU" sz="1600" dirty="0"/>
              <a:t>}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Main.cpp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std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::</a:t>
            </a: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vector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&lt; Marker &gt; markers1;</a:t>
            </a:r>
          </a:p>
          <a:p>
            <a:pPr>
              <a:buNone/>
            </a:pP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findMarkerQuads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contours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, markers1, 1);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 err="1"/>
              <a:t>std</a:t>
            </a:r>
            <a:r>
              <a:rPr lang="hu-HU" dirty="0"/>
              <a:t>::</a:t>
            </a:r>
            <a:r>
              <a:rPr lang="hu-HU" dirty="0" err="1"/>
              <a:t>vector</a:t>
            </a:r>
            <a:r>
              <a:rPr lang="hu-HU" dirty="0"/>
              <a:t>&lt; Marker &gt; markers2;</a:t>
            </a:r>
          </a:p>
          <a:p>
            <a:pPr>
              <a:buNone/>
            </a:pPr>
            <a:r>
              <a:rPr lang="hu-HU" dirty="0" err="1"/>
              <a:t>removeMarkerDuplicates</a:t>
            </a:r>
            <a:r>
              <a:rPr lang="hu-HU" dirty="0"/>
              <a:t>(markers1, markers2);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Mat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contourImage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= </a:t>
            </a: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Mat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::</a:t>
            </a: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zeros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bw.rows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bw.cols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, CV_8UC3);</a:t>
            </a:r>
          </a:p>
          <a:p>
            <a:pPr>
              <a:buNone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std::vector&lt; std::vector&lt;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cv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::Point&gt; &gt;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contoursToDraw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;</a:t>
            </a:r>
          </a:p>
          <a:p>
            <a:pPr>
              <a:buNone/>
            </a:pP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for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(int i = 0; i &lt; </a:t>
            </a:r>
            <a:r>
              <a:rPr lang="hu-HU" dirty="0"/>
              <a:t>markers2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.size(); ++i)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hu-HU" dirty="0" err="1" smtClean="0">
                <a:solidFill>
                  <a:schemeClr val="bg1">
                    <a:lumMod val="65000"/>
                  </a:schemeClr>
                </a:solidFill>
              </a:rPr>
              <a:t>contoursToDraw.push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_back(</a:t>
            </a:r>
            <a:r>
              <a:rPr lang="hu-HU" dirty="0" smtClean="0"/>
              <a:t>markers2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[i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].</a:t>
            </a: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points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);</a:t>
            </a:r>
          </a:p>
          <a:p>
            <a:pPr>
              <a:buNone/>
            </a:pP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for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 (int i = 0; i &lt; </a:t>
            </a:r>
            <a:r>
              <a:rPr lang="hu-HU" dirty="0"/>
              <a:t>markers2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.size(); ++i)</a:t>
            </a:r>
          </a:p>
          <a:p>
            <a:pPr>
              <a:buNone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hu-HU" dirty="0" err="1" smtClean="0">
                <a:solidFill>
                  <a:schemeClr val="bg1">
                    <a:lumMod val="65000"/>
                  </a:schemeClr>
                </a:solidFill>
              </a:rPr>
              <a:t>drawContours</a:t>
            </a:r>
            <a:r>
              <a:rPr lang="hu-HU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hu-HU" dirty="0" err="1" smtClean="0">
                <a:solidFill>
                  <a:schemeClr val="bg1">
                    <a:lumMod val="65000"/>
                  </a:schemeClr>
                </a:solidFill>
              </a:rPr>
              <a:t>contourImage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contoursToDraw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, i, </a:t>
            </a: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Scalar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(255, </a:t>
            </a: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255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255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));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imshow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("</a:t>
            </a: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PreviewWindow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", </a:t>
            </a:r>
            <a:r>
              <a:rPr lang="hu-HU" dirty="0" err="1">
                <a:solidFill>
                  <a:schemeClr val="bg1">
                    <a:lumMod val="65000"/>
                  </a:schemeClr>
                </a:solidFill>
              </a:rPr>
              <a:t>contourImage</a:t>
            </a:r>
            <a:r>
              <a:rPr lang="hu-HU" dirty="0">
                <a:solidFill>
                  <a:schemeClr val="bg1">
                    <a:lumMod val="65000"/>
                  </a:schemeClr>
                </a:solidFill>
              </a:rPr>
              <a:t>);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Futtatás</a:t>
            </a:r>
            <a:endParaRPr lang="hu-H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3038" y="1533525"/>
            <a:ext cx="6257925" cy="494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Perspektív</a:t>
            </a:r>
            <a:r>
              <a:rPr lang="en-US" dirty="0" smtClean="0"/>
              <a:t> </a:t>
            </a:r>
            <a:r>
              <a:rPr lang="en-US" dirty="0" err="1" smtClean="0"/>
              <a:t>torzítás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</a:t>
            </a:r>
            <a:r>
              <a:rPr lang="en-US" dirty="0" err="1" smtClean="0"/>
              <a:t>tiszta</a:t>
            </a:r>
            <a:r>
              <a:rPr lang="en-US" dirty="0" smtClean="0"/>
              <a:t> </a:t>
            </a:r>
            <a:r>
              <a:rPr lang="en-US" dirty="0" err="1" smtClean="0"/>
              <a:t>kon</a:t>
            </a:r>
            <a:r>
              <a:rPr lang="hu-HU" dirty="0" smtClean="0"/>
              <a:t>v</a:t>
            </a:r>
            <a:r>
              <a:rPr lang="en-US" dirty="0" smtClean="0"/>
              <a:t>ex </a:t>
            </a:r>
            <a:r>
              <a:rPr lang="en-US" dirty="0" err="1" smtClean="0"/>
              <a:t>négyszögeink</a:t>
            </a:r>
            <a:r>
              <a:rPr lang="en-US" dirty="0" smtClean="0"/>
              <a:t> </a:t>
            </a:r>
            <a:r>
              <a:rPr lang="en-US" dirty="0" err="1" smtClean="0"/>
              <a:t>vannak</a:t>
            </a:r>
            <a:endParaRPr lang="en-US" dirty="0" smtClean="0"/>
          </a:p>
          <a:p>
            <a:r>
              <a:rPr lang="en-US" dirty="0" err="1" smtClean="0"/>
              <a:t>Ahhoz</a:t>
            </a:r>
            <a:r>
              <a:rPr lang="en-US" dirty="0" smtClean="0"/>
              <a:t>, </a:t>
            </a:r>
            <a:r>
              <a:rPr lang="en-US" dirty="0" err="1" smtClean="0"/>
              <a:t>hogy</a:t>
            </a:r>
            <a:r>
              <a:rPr lang="en-US" dirty="0" smtClean="0"/>
              <a:t> </a:t>
            </a:r>
            <a:r>
              <a:rPr lang="en-US" dirty="0" err="1" smtClean="0"/>
              <a:t>felismerjük</a:t>
            </a:r>
            <a:r>
              <a:rPr lang="en-US" dirty="0" smtClean="0"/>
              <a:t> a </a:t>
            </a:r>
            <a:r>
              <a:rPr lang="en-US" dirty="0" err="1" smtClean="0"/>
              <a:t>mintát</a:t>
            </a:r>
            <a:r>
              <a:rPr lang="en-US" dirty="0" smtClean="0"/>
              <a:t> , a </a:t>
            </a:r>
            <a:r>
              <a:rPr lang="en-US" dirty="0" err="1" smtClean="0"/>
              <a:t>prespektív</a:t>
            </a:r>
            <a:r>
              <a:rPr lang="en-US" dirty="0" smtClean="0"/>
              <a:t> </a:t>
            </a:r>
            <a:r>
              <a:rPr lang="en-US" dirty="0" err="1" smtClean="0"/>
              <a:t>torzulást</a:t>
            </a:r>
            <a:r>
              <a:rPr lang="en-US" dirty="0" smtClean="0"/>
              <a:t> </a:t>
            </a:r>
            <a:r>
              <a:rPr lang="en-US" dirty="0" err="1" smtClean="0"/>
              <a:t>ki</a:t>
            </a:r>
            <a:r>
              <a:rPr lang="en-US" dirty="0" smtClean="0"/>
              <a:t> </a:t>
            </a:r>
            <a:r>
              <a:rPr lang="en-US" dirty="0" err="1" smtClean="0"/>
              <a:t>kellene</a:t>
            </a:r>
            <a:r>
              <a:rPr lang="en-US" dirty="0" smtClean="0"/>
              <a:t> </a:t>
            </a:r>
            <a:r>
              <a:rPr lang="en-US" dirty="0" err="1" smtClean="0"/>
              <a:t>szedni</a:t>
            </a:r>
            <a:endParaRPr lang="hu-HU" dirty="0"/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457200" y="3883501"/>
            <a:ext cx="8229600" cy="137159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err="1" smtClean="0"/>
              <a:t>MarkerBasedAR.h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hu-HU" sz="2400" dirty="0" err="1"/>
              <a:t>void</a:t>
            </a:r>
            <a:r>
              <a:rPr lang="hu-HU" sz="2400" dirty="0"/>
              <a:t> </a:t>
            </a:r>
            <a:r>
              <a:rPr lang="hu-HU" sz="2400" dirty="0" err="1"/>
              <a:t>removePerspective</a:t>
            </a:r>
            <a:r>
              <a:rPr lang="hu-HU" sz="2400" dirty="0"/>
              <a:t>(</a:t>
            </a:r>
            <a:r>
              <a:rPr lang="hu-HU" sz="2400" dirty="0" err="1"/>
              <a:t>const</a:t>
            </a:r>
            <a:r>
              <a:rPr lang="hu-HU" sz="2400" dirty="0"/>
              <a:t> </a:t>
            </a:r>
            <a:r>
              <a:rPr lang="hu-HU" sz="2400" dirty="0" err="1"/>
              <a:t>cv</a:t>
            </a:r>
            <a:r>
              <a:rPr lang="hu-HU" sz="2400" dirty="0"/>
              <a:t>::</a:t>
            </a:r>
            <a:r>
              <a:rPr lang="hu-HU" sz="2400" dirty="0" err="1"/>
              <a:t>Mat</a:t>
            </a:r>
            <a:r>
              <a:rPr lang="hu-HU" sz="2400" dirty="0"/>
              <a:t> </a:t>
            </a:r>
            <a:r>
              <a:rPr lang="hu-HU" sz="2400" dirty="0" err="1"/>
              <a:t>&amp;image</a:t>
            </a:r>
            <a:r>
              <a:rPr lang="hu-HU" sz="2400" dirty="0"/>
              <a:t>, </a:t>
            </a:r>
            <a:r>
              <a:rPr lang="hu-HU" sz="2400" dirty="0" err="1"/>
              <a:t>std</a:t>
            </a:r>
            <a:r>
              <a:rPr lang="hu-HU" sz="2400" dirty="0"/>
              <a:t>::</a:t>
            </a:r>
            <a:r>
              <a:rPr lang="hu-HU" sz="2400" dirty="0" err="1"/>
              <a:t>vector</a:t>
            </a:r>
            <a:r>
              <a:rPr lang="hu-HU" sz="2400" dirty="0"/>
              <a:t>&lt;Marker&gt;&amp; </a:t>
            </a:r>
            <a:r>
              <a:rPr lang="hu-HU" sz="2400" dirty="0" err="1"/>
              <a:t>markers</a:t>
            </a:r>
            <a:r>
              <a:rPr lang="hu-HU" sz="2400" dirty="0"/>
              <a:t>, </a:t>
            </a:r>
            <a:r>
              <a:rPr lang="hu-HU" sz="2400" dirty="0" err="1"/>
              <a:t>std</a:t>
            </a:r>
            <a:r>
              <a:rPr lang="hu-HU" sz="2400" dirty="0"/>
              <a:t>::</a:t>
            </a:r>
            <a:r>
              <a:rPr lang="hu-HU" sz="2400" dirty="0" err="1"/>
              <a:t>vector</a:t>
            </a:r>
            <a:r>
              <a:rPr lang="hu-HU" sz="2400" dirty="0"/>
              <a:t>&lt;</a:t>
            </a:r>
            <a:r>
              <a:rPr lang="hu-HU" sz="2400" dirty="0" err="1"/>
              <a:t>cv</a:t>
            </a:r>
            <a:r>
              <a:rPr lang="hu-HU" sz="2400" dirty="0"/>
              <a:t>::</a:t>
            </a:r>
            <a:r>
              <a:rPr lang="hu-HU" sz="2400" dirty="0" err="1"/>
              <a:t>Mat</a:t>
            </a:r>
            <a:r>
              <a:rPr lang="hu-HU" sz="2400" dirty="0"/>
              <a:t>&gt;&amp; </a:t>
            </a:r>
            <a:r>
              <a:rPr lang="hu-HU" sz="2400" dirty="0" err="1"/>
              <a:t>canonicalMarkers</a:t>
            </a:r>
            <a:r>
              <a:rPr lang="hu-HU" sz="2400" dirty="0"/>
              <a:t>);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MarkerBasedAR.cpp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1800" dirty="0" err="1"/>
              <a:t>void</a:t>
            </a:r>
            <a:r>
              <a:rPr lang="hu-HU" sz="1800" dirty="0"/>
              <a:t> </a:t>
            </a:r>
            <a:r>
              <a:rPr lang="hu-HU" sz="1800" dirty="0" err="1"/>
              <a:t>removePerspective</a:t>
            </a:r>
            <a:r>
              <a:rPr lang="hu-HU" sz="1800" dirty="0"/>
              <a:t>(</a:t>
            </a:r>
            <a:r>
              <a:rPr lang="hu-HU" sz="1800" dirty="0" err="1"/>
              <a:t>const</a:t>
            </a:r>
            <a:r>
              <a:rPr lang="hu-HU" sz="1800" dirty="0"/>
              <a:t> </a:t>
            </a:r>
            <a:r>
              <a:rPr lang="hu-HU" sz="1800" dirty="0" err="1"/>
              <a:t>cv</a:t>
            </a:r>
            <a:r>
              <a:rPr lang="hu-HU" sz="1800" dirty="0"/>
              <a:t>::</a:t>
            </a:r>
            <a:r>
              <a:rPr lang="hu-HU" sz="1800" dirty="0" err="1"/>
              <a:t>Mat</a:t>
            </a:r>
            <a:r>
              <a:rPr lang="hu-HU" sz="1800" dirty="0"/>
              <a:t> </a:t>
            </a:r>
            <a:r>
              <a:rPr lang="hu-HU" sz="1800" dirty="0" err="1"/>
              <a:t>&amp;image</a:t>
            </a:r>
            <a:r>
              <a:rPr lang="hu-HU" sz="1800" dirty="0"/>
              <a:t>, </a:t>
            </a:r>
            <a:r>
              <a:rPr lang="hu-HU" sz="1800" dirty="0" err="1"/>
              <a:t>std</a:t>
            </a:r>
            <a:r>
              <a:rPr lang="hu-HU" sz="1800" dirty="0"/>
              <a:t>::</a:t>
            </a:r>
            <a:r>
              <a:rPr lang="hu-HU" sz="1800" dirty="0" err="1"/>
              <a:t>vector</a:t>
            </a:r>
            <a:r>
              <a:rPr lang="hu-HU" sz="1800" dirty="0"/>
              <a:t>&lt;Marker&gt;&amp; </a:t>
            </a:r>
            <a:r>
              <a:rPr lang="hu-HU" sz="1800" dirty="0" err="1"/>
              <a:t>markers</a:t>
            </a:r>
            <a:r>
              <a:rPr lang="hu-HU" sz="1800" dirty="0"/>
              <a:t>, </a:t>
            </a:r>
            <a:r>
              <a:rPr lang="hu-HU" sz="1800" dirty="0" err="1"/>
              <a:t>std</a:t>
            </a:r>
            <a:r>
              <a:rPr lang="hu-HU" sz="1800" dirty="0"/>
              <a:t>::</a:t>
            </a:r>
            <a:r>
              <a:rPr lang="hu-HU" sz="1800" dirty="0" err="1"/>
              <a:t>vector</a:t>
            </a:r>
            <a:r>
              <a:rPr lang="hu-HU" sz="1800" dirty="0"/>
              <a:t>&lt;</a:t>
            </a:r>
            <a:r>
              <a:rPr lang="hu-HU" sz="1800" dirty="0" err="1"/>
              <a:t>cv</a:t>
            </a:r>
            <a:r>
              <a:rPr lang="hu-HU" sz="1800" dirty="0"/>
              <a:t>::</a:t>
            </a:r>
            <a:r>
              <a:rPr lang="hu-HU" sz="1800" dirty="0" err="1"/>
              <a:t>Mat</a:t>
            </a:r>
            <a:r>
              <a:rPr lang="hu-HU" sz="1800" dirty="0"/>
              <a:t>&gt;&amp; </a:t>
            </a:r>
            <a:r>
              <a:rPr lang="hu-HU" sz="1800" dirty="0" err="1"/>
              <a:t>canonicalMarkers</a:t>
            </a:r>
            <a:r>
              <a:rPr lang="hu-HU" sz="1800" dirty="0"/>
              <a:t>)</a:t>
            </a:r>
          </a:p>
          <a:p>
            <a:pPr>
              <a:buNone/>
            </a:pPr>
            <a:r>
              <a:rPr lang="hu-HU" sz="1800" dirty="0"/>
              <a:t>{</a:t>
            </a:r>
          </a:p>
          <a:p>
            <a:pPr>
              <a:buNone/>
            </a:pPr>
            <a:r>
              <a:rPr lang="hu-HU" sz="1800" dirty="0"/>
              <a:t>	</a:t>
            </a:r>
            <a:r>
              <a:rPr lang="hu-HU" sz="1800" dirty="0" err="1"/>
              <a:t>cv</a:t>
            </a:r>
            <a:r>
              <a:rPr lang="hu-HU" sz="1800" dirty="0"/>
              <a:t>::</a:t>
            </a:r>
            <a:r>
              <a:rPr lang="hu-HU" sz="1800" dirty="0" err="1"/>
              <a:t>Size</a:t>
            </a:r>
            <a:r>
              <a:rPr lang="hu-HU" sz="1800" dirty="0"/>
              <a:t> </a:t>
            </a:r>
            <a:r>
              <a:rPr lang="hu-HU" sz="1800" dirty="0" err="1"/>
              <a:t>markerSize</a:t>
            </a:r>
            <a:r>
              <a:rPr lang="hu-HU" sz="1800" dirty="0"/>
              <a:t>(100, </a:t>
            </a:r>
            <a:r>
              <a:rPr lang="hu-HU" sz="1800" dirty="0" err="1"/>
              <a:t>100</a:t>
            </a:r>
            <a:r>
              <a:rPr lang="hu-HU" sz="1800" dirty="0"/>
              <a:t>);</a:t>
            </a:r>
          </a:p>
          <a:p>
            <a:pPr>
              <a:buNone/>
            </a:pPr>
            <a:r>
              <a:rPr lang="hu-HU" sz="1800" dirty="0"/>
              <a:t>	</a:t>
            </a:r>
            <a:r>
              <a:rPr lang="hu-HU" sz="1800" dirty="0" err="1"/>
              <a:t>std</a:t>
            </a:r>
            <a:r>
              <a:rPr lang="hu-HU" sz="1800" dirty="0"/>
              <a:t>::</a:t>
            </a:r>
            <a:r>
              <a:rPr lang="hu-HU" sz="1800" dirty="0" err="1"/>
              <a:t>vector</a:t>
            </a:r>
            <a:r>
              <a:rPr lang="hu-HU" sz="1800" dirty="0"/>
              <a:t>&lt;</a:t>
            </a:r>
            <a:r>
              <a:rPr lang="hu-HU" sz="1800" dirty="0" err="1"/>
              <a:t>cv</a:t>
            </a:r>
            <a:r>
              <a:rPr lang="hu-HU" sz="1800" dirty="0"/>
              <a:t>::Point2f&gt; </a:t>
            </a:r>
            <a:r>
              <a:rPr lang="hu-HU" sz="1800" dirty="0" err="1"/>
              <a:t>origPoints</a:t>
            </a:r>
            <a:r>
              <a:rPr lang="hu-HU" sz="1800" dirty="0"/>
              <a:t>;</a:t>
            </a:r>
          </a:p>
          <a:p>
            <a:pPr>
              <a:buNone/>
            </a:pPr>
            <a:r>
              <a:rPr lang="hu-HU" sz="1800" dirty="0"/>
              <a:t>	</a:t>
            </a:r>
            <a:r>
              <a:rPr lang="hu-HU" sz="1800" dirty="0" err="1"/>
              <a:t>origPoints.push</a:t>
            </a:r>
            <a:r>
              <a:rPr lang="hu-HU" sz="1800" dirty="0"/>
              <a:t>_back(</a:t>
            </a:r>
            <a:r>
              <a:rPr lang="hu-HU" sz="1800" dirty="0" err="1"/>
              <a:t>cv</a:t>
            </a:r>
            <a:r>
              <a:rPr lang="hu-HU" sz="1800" dirty="0"/>
              <a:t>::Point2f(0, </a:t>
            </a:r>
            <a:r>
              <a:rPr lang="hu-HU" sz="1800" dirty="0" err="1"/>
              <a:t>0</a:t>
            </a:r>
            <a:r>
              <a:rPr lang="hu-HU" sz="1800" dirty="0"/>
              <a:t>));</a:t>
            </a:r>
          </a:p>
          <a:p>
            <a:pPr>
              <a:buNone/>
            </a:pPr>
            <a:r>
              <a:rPr lang="hu-HU" sz="1800" dirty="0"/>
              <a:t>	</a:t>
            </a:r>
            <a:r>
              <a:rPr lang="hu-HU" sz="1800" dirty="0" err="1"/>
              <a:t>origPoints.push</a:t>
            </a:r>
            <a:r>
              <a:rPr lang="hu-HU" sz="1800" dirty="0"/>
              <a:t>_back(</a:t>
            </a:r>
            <a:r>
              <a:rPr lang="hu-HU" sz="1800" dirty="0" err="1"/>
              <a:t>cv</a:t>
            </a:r>
            <a:r>
              <a:rPr lang="hu-HU" sz="1800" dirty="0"/>
              <a:t>::Point2f(</a:t>
            </a:r>
            <a:r>
              <a:rPr lang="hu-HU" sz="1800" dirty="0" err="1"/>
              <a:t>markerSize.width</a:t>
            </a:r>
            <a:r>
              <a:rPr lang="hu-HU" sz="1800" dirty="0"/>
              <a:t> - 1, 0));</a:t>
            </a:r>
          </a:p>
          <a:p>
            <a:pPr>
              <a:buNone/>
            </a:pPr>
            <a:r>
              <a:rPr lang="hu-HU" sz="1800" dirty="0"/>
              <a:t>	</a:t>
            </a:r>
            <a:r>
              <a:rPr lang="hu-HU" sz="1800" dirty="0" err="1"/>
              <a:t>origPoints.push</a:t>
            </a:r>
            <a:r>
              <a:rPr lang="hu-HU" sz="1800" dirty="0"/>
              <a:t>_back(</a:t>
            </a:r>
            <a:r>
              <a:rPr lang="hu-HU" sz="1800" dirty="0" err="1"/>
              <a:t>cv</a:t>
            </a:r>
            <a:r>
              <a:rPr lang="hu-HU" sz="1800" dirty="0"/>
              <a:t>::Point2f(</a:t>
            </a:r>
            <a:r>
              <a:rPr lang="hu-HU" sz="1800" dirty="0" err="1"/>
              <a:t>markerSize.width</a:t>
            </a:r>
            <a:r>
              <a:rPr lang="hu-HU" sz="1800" dirty="0"/>
              <a:t> - 1, </a:t>
            </a:r>
            <a:r>
              <a:rPr lang="hu-HU" sz="1800" dirty="0" err="1"/>
              <a:t>markerSize.height</a:t>
            </a:r>
            <a:r>
              <a:rPr lang="hu-HU" sz="1800" dirty="0"/>
              <a:t> - </a:t>
            </a:r>
            <a:r>
              <a:rPr lang="hu-HU" sz="1800" dirty="0" err="1"/>
              <a:t>1</a:t>
            </a:r>
            <a:r>
              <a:rPr lang="hu-HU" sz="1800" dirty="0"/>
              <a:t>));</a:t>
            </a:r>
          </a:p>
          <a:p>
            <a:pPr>
              <a:buNone/>
            </a:pPr>
            <a:r>
              <a:rPr lang="hu-HU" sz="1800" dirty="0"/>
              <a:t>	</a:t>
            </a:r>
            <a:r>
              <a:rPr lang="hu-HU" sz="1800" dirty="0" err="1"/>
              <a:t>origPoints.push</a:t>
            </a:r>
            <a:r>
              <a:rPr lang="hu-HU" sz="1800" dirty="0"/>
              <a:t>_back(</a:t>
            </a:r>
            <a:r>
              <a:rPr lang="hu-HU" sz="1800" dirty="0" err="1"/>
              <a:t>cv</a:t>
            </a:r>
            <a:r>
              <a:rPr lang="hu-HU" sz="1800" dirty="0"/>
              <a:t>::Point2f(0, </a:t>
            </a:r>
            <a:r>
              <a:rPr lang="hu-HU" sz="1800" dirty="0" err="1"/>
              <a:t>markerSize.height</a:t>
            </a:r>
            <a:r>
              <a:rPr lang="hu-HU" sz="1800" dirty="0"/>
              <a:t> - 1));</a:t>
            </a:r>
          </a:p>
          <a:p>
            <a:pPr>
              <a:buNone/>
            </a:pPr>
            <a:endParaRPr lang="hu-HU" sz="1800" dirty="0"/>
          </a:p>
          <a:p>
            <a:pPr>
              <a:buNone/>
            </a:pPr>
            <a:r>
              <a:rPr lang="hu-HU" sz="1800" dirty="0"/>
              <a:t>	</a:t>
            </a:r>
            <a:r>
              <a:rPr lang="hu-HU" sz="1800" dirty="0" err="1"/>
              <a:t>cv</a:t>
            </a:r>
            <a:r>
              <a:rPr lang="hu-HU" sz="1800" dirty="0"/>
              <a:t>::</a:t>
            </a:r>
            <a:r>
              <a:rPr lang="hu-HU" sz="1800" dirty="0" err="1"/>
              <a:t>Mat</a:t>
            </a:r>
            <a:r>
              <a:rPr lang="hu-HU" sz="1800" dirty="0"/>
              <a:t> </a:t>
            </a:r>
            <a:r>
              <a:rPr lang="hu-HU" sz="1800" dirty="0" err="1"/>
              <a:t>canonicalMarker</a:t>
            </a:r>
            <a:r>
              <a:rPr lang="hu-HU" sz="1800" dirty="0" smtClean="0"/>
              <a:t>;</a:t>
            </a:r>
          </a:p>
          <a:p>
            <a:pPr>
              <a:buNone/>
            </a:pPr>
            <a:endParaRPr lang="hu-HU" sz="1800" dirty="0"/>
          </a:p>
          <a:p>
            <a:pPr>
              <a:buNone/>
            </a:pPr>
            <a:r>
              <a:rPr lang="hu-HU" sz="1800" dirty="0" smtClean="0"/>
              <a:t>	</a:t>
            </a:r>
            <a:r>
              <a:rPr lang="hu-HU" sz="1800" dirty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hu-HU" sz="1800" dirty="0">
                <a:solidFill>
                  <a:schemeClr val="bg1">
                    <a:lumMod val="65000"/>
                  </a:schemeClr>
                </a:solidFill>
              </a:rPr>
              <a:t>// …folyt. </a:t>
            </a:r>
            <a:r>
              <a:rPr lang="hu-HU" sz="1800" dirty="0" err="1">
                <a:solidFill>
                  <a:schemeClr val="bg1">
                    <a:lumMod val="65000"/>
                  </a:schemeClr>
                </a:solidFill>
              </a:rPr>
              <a:t>köv</a:t>
            </a:r>
            <a:endParaRPr lang="hu-HU" sz="18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buNone/>
            </a:pPr>
            <a:endParaRPr lang="hu-HU" sz="1800" dirty="0"/>
          </a:p>
          <a:p>
            <a:pPr>
              <a:buNone/>
            </a:pPr>
            <a:r>
              <a:rPr lang="hu-HU" sz="1800" dirty="0" smtClean="0"/>
              <a:t>}</a:t>
            </a:r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36334475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MarkerBasedAR.cpp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1600" dirty="0" smtClean="0"/>
              <a:t>	</a:t>
            </a:r>
            <a:r>
              <a:rPr lang="hu-HU" sz="1600" dirty="0" err="1" smtClean="0"/>
              <a:t>for</a:t>
            </a:r>
            <a:r>
              <a:rPr lang="hu-HU" sz="1600" dirty="0" smtClean="0"/>
              <a:t> </a:t>
            </a:r>
            <a:r>
              <a:rPr lang="hu-HU" sz="1600" dirty="0"/>
              <a:t>(</a:t>
            </a:r>
            <a:r>
              <a:rPr lang="hu-HU" sz="1600" dirty="0" err="1"/>
              <a:t>size</a:t>
            </a:r>
            <a:r>
              <a:rPr lang="hu-HU" sz="1600" dirty="0"/>
              <a:t>_t </a:t>
            </a:r>
            <a:r>
              <a:rPr lang="hu-HU" sz="1600" dirty="0" err="1"/>
              <a:t>iMarker</a:t>
            </a:r>
            <a:r>
              <a:rPr lang="hu-HU" sz="1600" dirty="0"/>
              <a:t> = 0; </a:t>
            </a:r>
            <a:r>
              <a:rPr lang="hu-HU" sz="1600" dirty="0" err="1"/>
              <a:t>iMarker</a:t>
            </a:r>
            <a:r>
              <a:rPr lang="hu-HU" sz="1600" dirty="0"/>
              <a:t> &lt; </a:t>
            </a:r>
            <a:r>
              <a:rPr lang="hu-HU" sz="1600" dirty="0" err="1"/>
              <a:t>markers.size</a:t>
            </a:r>
            <a:r>
              <a:rPr lang="hu-HU" sz="1600" dirty="0"/>
              <a:t>(); ++</a:t>
            </a:r>
            <a:r>
              <a:rPr lang="hu-HU" sz="1600" dirty="0" err="1"/>
              <a:t>iMarker</a:t>
            </a:r>
            <a:r>
              <a:rPr lang="hu-HU" sz="1600" dirty="0"/>
              <a:t>)</a:t>
            </a:r>
          </a:p>
          <a:p>
            <a:pPr>
              <a:buNone/>
            </a:pPr>
            <a:r>
              <a:rPr lang="hu-HU" sz="1600" dirty="0" smtClean="0"/>
              <a:t>	{</a:t>
            </a:r>
            <a:endParaRPr lang="hu-HU" sz="1600" dirty="0"/>
          </a:p>
          <a:p>
            <a:pPr>
              <a:buNone/>
            </a:pPr>
            <a:r>
              <a:rPr lang="hu-HU" sz="1600" dirty="0" smtClean="0"/>
              <a:t>	</a:t>
            </a:r>
            <a:r>
              <a:rPr lang="hu-HU" sz="1600" dirty="0"/>
              <a:t>	</a:t>
            </a:r>
            <a:r>
              <a:rPr lang="hu-HU" sz="1600" dirty="0" err="1"/>
              <a:t>Marker&amp;</a:t>
            </a:r>
            <a:r>
              <a:rPr lang="hu-HU" sz="1600" dirty="0"/>
              <a:t> marker = </a:t>
            </a:r>
            <a:r>
              <a:rPr lang="hu-HU" sz="1600" dirty="0" err="1"/>
              <a:t>markers</a:t>
            </a:r>
            <a:r>
              <a:rPr lang="hu-HU" sz="1600" dirty="0"/>
              <a:t>[</a:t>
            </a:r>
            <a:r>
              <a:rPr lang="hu-HU" sz="1600" dirty="0" err="1"/>
              <a:t>iMarker</a:t>
            </a:r>
            <a:r>
              <a:rPr lang="hu-HU" sz="1600" dirty="0"/>
              <a:t>];</a:t>
            </a:r>
          </a:p>
          <a:p>
            <a:pPr>
              <a:buNone/>
            </a:pPr>
            <a:r>
              <a:rPr lang="hu-HU" sz="1600" dirty="0"/>
              <a:t>		// </a:t>
            </a:r>
            <a:r>
              <a:rPr lang="hu-HU" sz="1600" dirty="0" err="1"/>
              <a:t>getPerspectiveTransform</a:t>
            </a:r>
            <a:r>
              <a:rPr lang="hu-HU" sz="1600" dirty="0"/>
              <a:t> </a:t>
            </a:r>
            <a:r>
              <a:rPr lang="hu-HU" sz="1600" dirty="0" err="1"/>
              <a:t>requires</a:t>
            </a:r>
            <a:r>
              <a:rPr lang="hu-HU" sz="1600" dirty="0"/>
              <a:t> </a:t>
            </a:r>
            <a:r>
              <a:rPr lang="hu-HU" sz="1600" dirty="0" err="1" smtClean="0"/>
              <a:t>points</a:t>
            </a:r>
            <a:r>
              <a:rPr lang="hu-HU" sz="1600" dirty="0" smtClean="0"/>
              <a:t> </a:t>
            </a:r>
            <a:r>
              <a:rPr lang="hu-HU" sz="1600" dirty="0" err="1"/>
              <a:t>with</a:t>
            </a:r>
            <a:r>
              <a:rPr lang="hu-HU" sz="1600" dirty="0"/>
              <a:t> </a:t>
            </a:r>
            <a:r>
              <a:rPr lang="hu-HU" sz="1600" dirty="0" err="1"/>
              <a:t>floating</a:t>
            </a:r>
            <a:r>
              <a:rPr lang="hu-HU" sz="1600" dirty="0"/>
              <a:t> </a:t>
            </a:r>
            <a:r>
              <a:rPr lang="hu-HU" sz="1600" dirty="0" err="1" smtClean="0"/>
              <a:t>point</a:t>
            </a:r>
            <a:r>
              <a:rPr lang="hu-HU" sz="1600" dirty="0" smtClean="0"/>
              <a:t> </a:t>
            </a:r>
            <a:r>
              <a:rPr lang="hu-HU" sz="1600" dirty="0" err="1"/>
              <a:t>coordinates</a:t>
            </a:r>
            <a:endParaRPr lang="hu-HU" sz="1600" dirty="0"/>
          </a:p>
          <a:p>
            <a:pPr>
              <a:buNone/>
            </a:pPr>
            <a:r>
              <a:rPr lang="hu-HU" sz="1600" dirty="0"/>
              <a:t>		</a:t>
            </a:r>
            <a:r>
              <a:rPr lang="hu-HU" sz="1600" dirty="0" err="1"/>
              <a:t>std</a:t>
            </a:r>
            <a:r>
              <a:rPr lang="hu-HU" sz="1600" dirty="0"/>
              <a:t>::</a:t>
            </a:r>
            <a:r>
              <a:rPr lang="hu-HU" sz="1600" dirty="0" err="1"/>
              <a:t>vector</a:t>
            </a:r>
            <a:r>
              <a:rPr lang="hu-HU" sz="1600" dirty="0"/>
              <a:t>&lt;</a:t>
            </a:r>
            <a:r>
              <a:rPr lang="hu-HU" sz="1600" dirty="0" err="1"/>
              <a:t>cv</a:t>
            </a:r>
            <a:r>
              <a:rPr lang="hu-HU" sz="1600" dirty="0"/>
              <a:t>::Point2f&gt; </a:t>
            </a:r>
            <a:r>
              <a:rPr lang="hu-HU" sz="1600" dirty="0" err="1"/>
              <a:t>points</a:t>
            </a:r>
            <a:r>
              <a:rPr lang="hu-HU" sz="1600" dirty="0"/>
              <a:t>;</a:t>
            </a:r>
          </a:p>
          <a:p>
            <a:pPr>
              <a:buNone/>
            </a:pPr>
            <a:r>
              <a:rPr lang="hu-HU" sz="1600" dirty="0"/>
              <a:t>		</a:t>
            </a:r>
            <a:r>
              <a:rPr lang="hu-HU" sz="1600" dirty="0" err="1"/>
              <a:t>for</a:t>
            </a:r>
            <a:r>
              <a:rPr lang="hu-HU" sz="1600" dirty="0"/>
              <a:t> (int i = 0; i &lt; </a:t>
            </a:r>
            <a:r>
              <a:rPr lang="hu-HU" sz="1600" dirty="0" err="1"/>
              <a:t>marker.points.size</a:t>
            </a:r>
            <a:r>
              <a:rPr lang="hu-HU" sz="1600" dirty="0"/>
              <a:t>(); ++</a:t>
            </a:r>
            <a:r>
              <a:rPr lang="hu-HU" sz="1600" dirty="0" err="1"/>
              <a:t>i</a:t>
            </a:r>
            <a:r>
              <a:rPr lang="hu-HU" sz="1600" dirty="0"/>
              <a:t>) </a:t>
            </a:r>
          </a:p>
          <a:p>
            <a:pPr>
              <a:buNone/>
            </a:pPr>
            <a:r>
              <a:rPr lang="hu-HU" sz="1600" dirty="0"/>
              <a:t>		{</a:t>
            </a:r>
          </a:p>
          <a:p>
            <a:pPr>
              <a:buNone/>
            </a:pPr>
            <a:r>
              <a:rPr lang="hu-HU" sz="1600" dirty="0"/>
              <a:t>			</a:t>
            </a:r>
            <a:r>
              <a:rPr lang="hu-HU" sz="1600" dirty="0" err="1"/>
              <a:t>points.push</a:t>
            </a:r>
            <a:r>
              <a:rPr lang="hu-HU" sz="1600" dirty="0"/>
              <a:t>_back(</a:t>
            </a:r>
            <a:r>
              <a:rPr lang="hu-HU" sz="1600" dirty="0" err="1"/>
              <a:t>marker.points</a:t>
            </a:r>
            <a:r>
              <a:rPr lang="hu-HU" sz="1600" dirty="0"/>
              <a:t>[i]);</a:t>
            </a:r>
          </a:p>
          <a:p>
            <a:pPr>
              <a:buNone/>
            </a:pPr>
            <a:r>
              <a:rPr lang="hu-HU" sz="1600" dirty="0"/>
              <a:t>		}</a:t>
            </a:r>
          </a:p>
          <a:p>
            <a:pPr>
              <a:buNone/>
            </a:pPr>
            <a:endParaRPr lang="hu-HU" sz="1600" dirty="0"/>
          </a:p>
          <a:p>
            <a:pPr>
              <a:buNone/>
            </a:pPr>
            <a:r>
              <a:rPr lang="hu-HU" sz="1600" dirty="0"/>
              <a:t>		// </a:t>
            </a:r>
            <a:r>
              <a:rPr lang="hu-HU" sz="1600" dirty="0" err="1"/>
              <a:t>Find</a:t>
            </a:r>
            <a:r>
              <a:rPr lang="hu-HU" sz="1600" dirty="0"/>
              <a:t> </a:t>
            </a:r>
            <a:r>
              <a:rPr lang="hu-HU" sz="1600" dirty="0" err="1"/>
              <a:t>the</a:t>
            </a:r>
            <a:r>
              <a:rPr lang="hu-HU" sz="1600" dirty="0"/>
              <a:t> </a:t>
            </a:r>
            <a:r>
              <a:rPr lang="hu-HU" sz="1600" dirty="0" err="1"/>
              <a:t>perspective</a:t>
            </a:r>
            <a:r>
              <a:rPr lang="hu-HU" sz="1600" dirty="0"/>
              <a:t> </a:t>
            </a:r>
            <a:r>
              <a:rPr lang="hu-HU" sz="1600" dirty="0" err="1"/>
              <a:t>transfomation</a:t>
            </a:r>
            <a:r>
              <a:rPr lang="hu-HU" sz="1600" dirty="0"/>
              <a:t> </a:t>
            </a:r>
            <a:r>
              <a:rPr lang="hu-HU" sz="1600" dirty="0" err="1"/>
              <a:t>that</a:t>
            </a:r>
            <a:r>
              <a:rPr lang="hu-HU" sz="1600" dirty="0"/>
              <a:t> </a:t>
            </a:r>
            <a:r>
              <a:rPr lang="hu-HU" sz="1600" dirty="0" err="1"/>
              <a:t>brings</a:t>
            </a:r>
            <a:r>
              <a:rPr lang="hu-HU" sz="1600" dirty="0"/>
              <a:t> </a:t>
            </a:r>
            <a:r>
              <a:rPr lang="hu-HU" sz="1600" dirty="0" err="1"/>
              <a:t>current</a:t>
            </a:r>
            <a:r>
              <a:rPr lang="hu-HU" sz="1600" dirty="0"/>
              <a:t> marker </a:t>
            </a:r>
            <a:r>
              <a:rPr lang="hu-HU" sz="1600" dirty="0" err="1"/>
              <a:t>to</a:t>
            </a:r>
            <a:r>
              <a:rPr lang="hu-HU" sz="1600" dirty="0"/>
              <a:t> </a:t>
            </a:r>
            <a:r>
              <a:rPr lang="hu-HU" sz="1600" dirty="0" err="1"/>
              <a:t>rectangular</a:t>
            </a:r>
            <a:r>
              <a:rPr lang="hu-HU" sz="1600" dirty="0"/>
              <a:t> </a:t>
            </a:r>
            <a:r>
              <a:rPr lang="hu-HU" sz="1600" dirty="0" err="1"/>
              <a:t>form</a:t>
            </a:r>
            <a:endParaRPr lang="hu-HU" sz="1600" dirty="0"/>
          </a:p>
          <a:p>
            <a:pPr>
              <a:buNone/>
            </a:pPr>
            <a:r>
              <a:rPr lang="hu-HU" sz="1600" dirty="0"/>
              <a:t>		</a:t>
            </a:r>
            <a:r>
              <a:rPr lang="hu-HU" sz="1600" dirty="0" err="1"/>
              <a:t>cv</a:t>
            </a:r>
            <a:r>
              <a:rPr lang="hu-HU" sz="1600" dirty="0"/>
              <a:t>::</a:t>
            </a:r>
            <a:r>
              <a:rPr lang="hu-HU" sz="1600" dirty="0" err="1"/>
              <a:t>Mat</a:t>
            </a:r>
            <a:r>
              <a:rPr lang="hu-HU" sz="1600" dirty="0"/>
              <a:t> M = </a:t>
            </a:r>
            <a:r>
              <a:rPr lang="hu-HU" sz="1600" dirty="0" err="1"/>
              <a:t>cv</a:t>
            </a:r>
            <a:r>
              <a:rPr lang="hu-HU" sz="1600" dirty="0"/>
              <a:t>::</a:t>
            </a:r>
            <a:r>
              <a:rPr lang="hu-HU" sz="1600" dirty="0" err="1"/>
              <a:t>getPerspectiveTransform</a:t>
            </a:r>
            <a:r>
              <a:rPr lang="hu-HU" sz="1600" dirty="0"/>
              <a:t>(</a:t>
            </a:r>
            <a:r>
              <a:rPr lang="hu-HU" sz="1600" dirty="0" err="1"/>
              <a:t>points</a:t>
            </a:r>
            <a:r>
              <a:rPr lang="hu-HU" sz="1600" dirty="0"/>
              <a:t>, </a:t>
            </a:r>
            <a:r>
              <a:rPr lang="hu-HU" sz="1600" dirty="0" err="1"/>
              <a:t>origPoints</a:t>
            </a:r>
            <a:r>
              <a:rPr lang="hu-HU" sz="1600" dirty="0"/>
              <a:t>);</a:t>
            </a:r>
          </a:p>
          <a:p>
            <a:pPr>
              <a:buNone/>
            </a:pPr>
            <a:r>
              <a:rPr lang="hu-HU" sz="1600" dirty="0"/>
              <a:t>		// </a:t>
            </a:r>
            <a:r>
              <a:rPr lang="hu-HU" sz="1600" dirty="0" err="1"/>
              <a:t>Transform</a:t>
            </a:r>
            <a:r>
              <a:rPr lang="hu-HU" sz="1600" dirty="0"/>
              <a:t> image </a:t>
            </a:r>
            <a:r>
              <a:rPr lang="hu-HU" sz="1600" dirty="0" err="1"/>
              <a:t>to</a:t>
            </a:r>
            <a:r>
              <a:rPr lang="hu-HU" sz="1600" dirty="0"/>
              <a:t> </a:t>
            </a:r>
            <a:r>
              <a:rPr lang="hu-HU" sz="1600" dirty="0" err="1"/>
              <a:t>get</a:t>
            </a:r>
            <a:r>
              <a:rPr lang="hu-HU" sz="1600" dirty="0"/>
              <a:t> a </a:t>
            </a:r>
            <a:r>
              <a:rPr lang="hu-HU" sz="1600" dirty="0" err="1"/>
              <a:t>canonical</a:t>
            </a:r>
            <a:r>
              <a:rPr lang="hu-HU" sz="1600" dirty="0"/>
              <a:t> marker image</a:t>
            </a:r>
          </a:p>
          <a:p>
            <a:pPr>
              <a:buNone/>
            </a:pPr>
            <a:r>
              <a:rPr lang="hu-HU" sz="1600" dirty="0"/>
              <a:t>		</a:t>
            </a:r>
            <a:r>
              <a:rPr lang="hu-HU" sz="1600" dirty="0" err="1"/>
              <a:t>cv</a:t>
            </a:r>
            <a:r>
              <a:rPr lang="hu-HU" sz="1600" dirty="0"/>
              <a:t>::</a:t>
            </a:r>
            <a:r>
              <a:rPr lang="hu-HU" sz="1600" dirty="0" err="1"/>
              <a:t>warpPerspective</a:t>
            </a:r>
            <a:r>
              <a:rPr lang="hu-HU" sz="1600" dirty="0"/>
              <a:t>(image, </a:t>
            </a:r>
            <a:r>
              <a:rPr lang="hu-HU" sz="1600" dirty="0" err="1"/>
              <a:t>canonicalMarker</a:t>
            </a:r>
            <a:r>
              <a:rPr lang="hu-HU" sz="1600" dirty="0"/>
              <a:t>, M, </a:t>
            </a:r>
            <a:r>
              <a:rPr lang="hu-HU" sz="1600" dirty="0" err="1"/>
              <a:t>markerSize</a:t>
            </a:r>
            <a:r>
              <a:rPr lang="hu-HU" sz="1600" dirty="0"/>
              <a:t>);</a:t>
            </a:r>
          </a:p>
          <a:p>
            <a:pPr>
              <a:buNone/>
            </a:pPr>
            <a:endParaRPr lang="hu-HU" sz="1600" dirty="0"/>
          </a:p>
          <a:p>
            <a:pPr>
              <a:buNone/>
            </a:pPr>
            <a:r>
              <a:rPr lang="hu-HU" sz="1600" dirty="0"/>
              <a:t>		</a:t>
            </a:r>
            <a:r>
              <a:rPr lang="hu-HU" sz="1600" dirty="0" err="1"/>
              <a:t>canonicalMarkers.push</a:t>
            </a:r>
            <a:r>
              <a:rPr lang="hu-HU" sz="1600" dirty="0"/>
              <a:t>_back(</a:t>
            </a:r>
            <a:r>
              <a:rPr lang="hu-HU" sz="1600" dirty="0" err="1"/>
              <a:t>canonicalMarker</a:t>
            </a:r>
            <a:r>
              <a:rPr lang="hu-HU" sz="1600" dirty="0"/>
              <a:t>);</a:t>
            </a:r>
          </a:p>
          <a:p>
            <a:pPr>
              <a:buNone/>
            </a:pPr>
            <a:r>
              <a:rPr lang="hu-HU" sz="1600" dirty="0"/>
              <a:t>	}</a:t>
            </a:r>
          </a:p>
        </p:txBody>
      </p:sp>
    </p:spTree>
    <p:extLst>
      <p:ext uri="{BB962C8B-B14F-4D97-AF65-F5344CB8AC3E}">
        <p14:creationId xmlns:p14="http://schemas.microsoft.com/office/powerpoint/2010/main" val="243481497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Main.cpp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u-HU" sz="2000" dirty="0" err="1" smtClean="0">
                <a:solidFill>
                  <a:schemeClr val="bg1">
                    <a:lumMod val="65000"/>
                  </a:schemeClr>
                </a:solidFill>
              </a:rPr>
              <a:t>for</a:t>
            </a:r>
            <a:r>
              <a:rPr lang="hu-HU" sz="200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hu-HU" sz="2000" dirty="0">
                <a:solidFill>
                  <a:schemeClr val="bg1">
                    <a:lumMod val="65000"/>
                  </a:schemeClr>
                </a:solidFill>
              </a:rPr>
              <a:t>(int i = 0; i &lt; </a:t>
            </a:r>
            <a:r>
              <a:rPr lang="hu-HU" sz="2000" dirty="0" smtClean="0">
                <a:solidFill>
                  <a:schemeClr val="bg1">
                    <a:lumMod val="65000"/>
                  </a:schemeClr>
                </a:solidFill>
              </a:rPr>
              <a:t>markers2.size</a:t>
            </a:r>
            <a:r>
              <a:rPr lang="hu-HU" sz="2000" dirty="0">
                <a:solidFill>
                  <a:schemeClr val="bg1">
                    <a:lumMod val="65000"/>
                  </a:schemeClr>
                </a:solidFill>
              </a:rPr>
              <a:t>(); ++i)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hu-HU" sz="2000" dirty="0" err="1" smtClean="0">
                <a:solidFill>
                  <a:schemeClr val="bg1">
                    <a:lumMod val="65000"/>
                  </a:schemeClr>
                </a:solidFill>
              </a:rPr>
              <a:t>contoursToDraw.push</a:t>
            </a:r>
            <a:r>
              <a:rPr lang="hu-HU" sz="2000" dirty="0" smtClean="0">
                <a:solidFill>
                  <a:schemeClr val="bg1">
                    <a:lumMod val="65000"/>
                  </a:schemeClr>
                </a:solidFill>
              </a:rPr>
              <a:t>_back(markers2[i</a:t>
            </a:r>
            <a:r>
              <a:rPr lang="hu-HU" sz="2000" dirty="0">
                <a:solidFill>
                  <a:schemeClr val="bg1">
                    <a:lumMod val="65000"/>
                  </a:schemeClr>
                </a:solidFill>
              </a:rPr>
              <a:t>].</a:t>
            </a:r>
            <a:r>
              <a:rPr lang="hu-HU" sz="2000" dirty="0" err="1">
                <a:solidFill>
                  <a:schemeClr val="bg1">
                    <a:lumMod val="65000"/>
                  </a:schemeClr>
                </a:solidFill>
              </a:rPr>
              <a:t>points</a:t>
            </a:r>
            <a:r>
              <a:rPr lang="hu-HU" sz="2000" dirty="0">
                <a:solidFill>
                  <a:schemeClr val="bg1">
                    <a:lumMod val="65000"/>
                  </a:schemeClr>
                </a:solidFill>
              </a:rPr>
              <a:t>);</a:t>
            </a:r>
          </a:p>
          <a:p>
            <a:pPr>
              <a:buNone/>
            </a:pPr>
            <a:r>
              <a:rPr lang="hu-HU" sz="2000" dirty="0" err="1">
                <a:solidFill>
                  <a:schemeClr val="bg1">
                    <a:lumMod val="65000"/>
                  </a:schemeClr>
                </a:solidFill>
              </a:rPr>
              <a:t>for</a:t>
            </a:r>
            <a:r>
              <a:rPr lang="hu-HU" sz="2000" dirty="0">
                <a:solidFill>
                  <a:schemeClr val="bg1">
                    <a:lumMod val="65000"/>
                  </a:schemeClr>
                </a:solidFill>
              </a:rPr>
              <a:t> (int i = 0; i &lt; </a:t>
            </a:r>
            <a:r>
              <a:rPr lang="hu-HU" sz="2000" dirty="0" smtClean="0">
                <a:solidFill>
                  <a:schemeClr val="bg1">
                    <a:lumMod val="65000"/>
                  </a:schemeClr>
                </a:solidFill>
              </a:rPr>
              <a:t>markers2.size</a:t>
            </a:r>
            <a:r>
              <a:rPr lang="hu-HU" sz="2000" dirty="0">
                <a:solidFill>
                  <a:schemeClr val="bg1">
                    <a:lumMod val="65000"/>
                  </a:schemeClr>
                </a:solidFill>
              </a:rPr>
              <a:t>(); ++i)</a:t>
            </a:r>
          </a:p>
          <a:p>
            <a:pPr>
              <a:buNone/>
            </a:pPr>
            <a:r>
              <a:rPr lang="en-US" sz="2000" dirty="0" smtClean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hu-HU" sz="2000" dirty="0" err="1" smtClean="0">
                <a:solidFill>
                  <a:schemeClr val="bg1">
                    <a:lumMod val="65000"/>
                  </a:schemeClr>
                </a:solidFill>
              </a:rPr>
              <a:t>drawContours</a:t>
            </a:r>
            <a:r>
              <a:rPr lang="hu-HU" sz="2000" dirty="0" smtClean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hu-HU" sz="2000" dirty="0" err="1" smtClean="0">
                <a:solidFill>
                  <a:schemeClr val="bg1">
                    <a:lumMod val="65000"/>
                  </a:schemeClr>
                </a:solidFill>
              </a:rPr>
              <a:t>contourImage</a:t>
            </a:r>
            <a:r>
              <a:rPr lang="hu-HU" sz="20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hu-HU" sz="2000" dirty="0" err="1">
                <a:solidFill>
                  <a:schemeClr val="bg1">
                    <a:lumMod val="65000"/>
                  </a:schemeClr>
                </a:solidFill>
              </a:rPr>
              <a:t>contoursToDraw</a:t>
            </a:r>
            <a:r>
              <a:rPr lang="hu-HU" sz="2000" dirty="0">
                <a:solidFill>
                  <a:schemeClr val="bg1">
                    <a:lumMod val="65000"/>
                  </a:schemeClr>
                </a:solidFill>
              </a:rPr>
              <a:t>, i, </a:t>
            </a:r>
            <a:r>
              <a:rPr lang="hu-HU" sz="2000" dirty="0" err="1">
                <a:solidFill>
                  <a:schemeClr val="bg1">
                    <a:lumMod val="65000"/>
                  </a:schemeClr>
                </a:solidFill>
              </a:rPr>
              <a:t>Scalar</a:t>
            </a:r>
            <a:r>
              <a:rPr lang="hu-HU" sz="2000" dirty="0">
                <a:solidFill>
                  <a:schemeClr val="bg1">
                    <a:lumMod val="65000"/>
                  </a:schemeClr>
                </a:solidFill>
              </a:rPr>
              <a:t>(255, </a:t>
            </a:r>
            <a:r>
              <a:rPr lang="hu-HU" sz="2000" dirty="0" err="1">
                <a:solidFill>
                  <a:schemeClr val="bg1">
                    <a:lumMod val="65000"/>
                  </a:schemeClr>
                </a:solidFill>
              </a:rPr>
              <a:t>255</a:t>
            </a:r>
            <a:r>
              <a:rPr lang="hu-HU" sz="2000" dirty="0">
                <a:solidFill>
                  <a:schemeClr val="bg1">
                    <a:lumMod val="65000"/>
                  </a:schemeClr>
                </a:solidFill>
              </a:rPr>
              <a:t>, </a:t>
            </a:r>
            <a:r>
              <a:rPr lang="hu-HU" sz="2000" dirty="0" err="1">
                <a:solidFill>
                  <a:schemeClr val="bg1">
                    <a:lumMod val="65000"/>
                  </a:schemeClr>
                </a:solidFill>
              </a:rPr>
              <a:t>255</a:t>
            </a:r>
            <a:r>
              <a:rPr lang="hu-HU" sz="2000" dirty="0">
                <a:solidFill>
                  <a:schemeClr val="bg1">
                    <a:lumMod val="65000"/>
                  </a:schemeClr>
                </a:solidFill>
              </a:rPr>
              <a:t>));</a:t>
            </a:r>
          </a:p>
          <a:p>
            <a:pPr>
              <a:buNone/>
            </a:pPr>
            <a:endParaRPr lang="hu-HU" sz="2000" dirty="0"/>
          </a:p>
          <a:p>
            <a:pPr>
              <a:buNone/>
            </a:pPr>
            <a:r>
              <a:rPr lang="hu-HU" sz="2000" dirty="0" err="1">
                <a:solidFill>
                  <a:schemeClr val="bg1">
                    <a:lumMod val="65000"/>
                  </a:schemeClr>
                </a:solidFill>
              </a:rPr>
              <a:t>imshow</a:t>
            </a:r>
            <a:r>
              <a:rPr lang="hu-HU" sz="2000" dirty="0">
                <a:solidFill>
                  <a:schemeClr val="bg1">
                    <a:lumMod val="65000"/>
                  </a:schemeClr>
                </a:solidFill>
              </a:rPr>
              <a:t>("</a:t>
            </a:r>
            <a:r>
              <a:rPr lang="hu-HU" sz="2000" dirty="0" err="1">
                <a:solidFill>
                  <a:schemeClr val="bg1">
                    <a:lumMod val="65000"/>
                  </a:schemeClr>
                </a:solidFill>
              </a:rPr>
              <a:t>PreviewWindow</a:t>
            </a:r>
            <a:r>
              <a:rPr lang="hu-HU" sz="2000" dirty="0">
                <a:solidFill>
                  <a:schemeClr val="bg1">
                    <a:lumMod val="65000"/>
                  </a:schemeClr>
                </a:solidFill>
              </a:rPr>
              <a:t>", </a:t>
            </a:r>
            <a:r>
              <a:rPr lang="hu-HU" sz="2000" dirty="0" err="1">
                <a:solidFill>
                  <a:schemeClr val="bg1">
                    <a:lumMod val="65000"/>
                  </a:schemeClr>
                </a:solidFill>
              </a:rPr>
              <a:t>contourImage</a:t>
            </a:r>
            <a:r>
              <a:rPr lang="hu-HU" sz="2000" dirty="0" smtClean="0">
                <a:solidFill>
                  <a:schemeClr val="bg1">
                    <a:lumMod val="65000"/>
                  </a:schemeClr>
                </a:solidFill>
              </a:rPr>
              <a:t>);</a:t>
            </a:r>
          </a:p>
          <a:p>
            <a:pPr>
              <a:buNone/>
            </a:pPr>
            <a:endParaRPr lang="hu-HU" sz="20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buNone/>
            </a:pPr>
            <a:r>
              <a:rPr lang="en-US" sz="2000" dirty="0" err="1"/>
              <a:t>std</a:t>
            </a:r>
            <a:r>
              <a:rPr lang="en-US" sz="2000" dirty="0"/>
              <a:t>::vector&lt;cv::Mat&gt; </a:t>
            </a:r>
            <a:r>
              <a:rPr lang="en-US" sz="2000" dirty="0" err="1"/>
              <a:t>canonicalMarkers</a:t>
            </a:r>
            <a:r>
              <a:rPr lang="en-US" sz="2000" dirty="0"/>
              <a:t>;</a:t>
            </a:r>
          </a:p>
          <a:p>
            <a:pPr>
              <a:buNone/>
            </a:pPr>
            <a:r>
              <a:rPr lang="en-US" sz="2000" dirty="0" err="1" smtClean="0"/>
              <a:t>removePerspective</a:t>
            </a:r>
            <a:r>
              <a:rPr lang="en-US" sz="2000" dirty="0" smtClean="0"/>
              <a:t>(gray</a:t>
            </a:r>
            <a:r>
              <a:rPr lang="en-US" sz="2000" dirty="0"/>
              <a:t>, markers2, </a:t>
            </a:r>
            <a:r>
              <a:rPr lang="en-US" sz="2000" dirty="0" err="1"/>
              <a:t>canonicalMarkers</a:t>
            </a:r>
            <a:r>
              <a:rPr lang="en-US" sz="2000" dirty="0"/>
              <a:t>);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10313226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Main.cpp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762000" y="2895600"/>
            <a:ext cx="6629400" cy="31242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hu-HU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buNone/>
            </a:pP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std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::vector&lt;cv::Mat&gt;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canonicalMarkers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;</a:t>
            </a:r>
          </a:p>
          <a:p>
            <a:pPr>
              <a:buNone/>
            </a:pP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removePerspective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(gray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, markers2,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canonicalMarkers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);</a:t>
            </a:r>
            <a:endParaRPr lang="hu-HU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hu-HU" dirty="0" err="1"/>
              <a:t>for</a:t>
            </a:r>
            <a:r>
              <a:rPr lang="hu-HU" dirty="0"/>
              <a:t> (</a:t>
            </a:r>
            <a:r>
              <a:rPr lang="hu-HU" dirty="0" err="1"/>
              <a:t>size</a:t>
            </a:r>
            <a:r>
              <a:rPr lang="hu-HU" dirty="0"/>
              <a:t>_t i = 0; i &lt; </a:t>
            </a:r>
            <a:r>
              <a:rPr lang="hu-HU" dirty="0" err="1"/>
              <a:t>canonicalMarkers.size</a:t>
            </a:r>
            <a:r>
              <a:rPr lang="hu-HU" dirty="0"/>
              <a:t>(); ++</a:t>
            </a:r>
            <a:r>
              <a:rPr lang="hu-HU" dirty="0" err="1"/>
              <a:t>i</a:t>
            </a:r>
            <a:r>
              <a:rPr lang="hu-HU" dirty="0"/>
              <a:t>) </a:t>
            </a:r>
          </a:p>
          <a:p>
            <a:pPr>
              <a:buNone/>
            </a:pPr>
            <a:r>
              <a:rPr lang="hu-HU" dirty="0" smtClean="0"/>
              <a:t>{</a:t>
            </a:r>
            <a:endParaRPr lang="hu-HU" dirty="0"/>
          </a:p>
          <a:p>
            <a:pPr>
              <a:buNone/>
            </a:pPr>
            <a:r>
              <a:rPr lang="hu-HU" dirty="0"/>
              <a:t>	</a:t>
            </a:r>
            <a:r>
              <a:rPr lang="hu-HU" dirty="0" err="1"/>
              <a:t>std</a:t>
            </a:r>
            <a:r>
              <a:rPr lang="hu-HU" dirty="0"/>
              <a:t>::</a:t>
            </a:r>
            <a:r>
              <a:rPr lang="hu-HU" dirty="0" err="1"/>
              <a:t>stringstream</a:t>
            </a:r>
            <a:r>
              <a:rPr lang="hu-HU" dirty="0"/>
              <a:t> </a:t>
            </a:r>
            <a:r>
              <a:rPr lang="hu-HU" dirty="0" err="1"/>
              <a:t>sstr</a:t>
            </a:r>
            <a:r>
              <a:rPr lang="hu-HU" dirty="0"/>
              <a:t>;</a:t>
            </a:r>
          </a:p>
          <a:p>
            <a:pPr>
              <a:buNone/>
            </a:pPr>
            <a:r>
              <a:rPr lang="hu-HU" dirty="0"/>
              <a:t>	</a:t>
            </a:r>
            <a:r>
              <a:rPr lang="hu-HU" dirty="0" err="1"/>
              <a:t>sstr</a:t>
            </a:r>
            <a:r>
              <a:rPr lang="hu-HU" dirty="0"/>
              <a:t> &lt;&lt; "marker_" &lt;&lt; i;</a:t>
            </a:r>
          </a:p>
          <a:p>
            <a:pPr>
              <a:buNone/>
            </a:pPr>
            <a:r>
              <a:rPr lang="hu-HU" dirty="0"/>
              <a:t>	</a:t>
            </a:r>
            <a:r>
              <a:rPr lang="hu-HU" dirty="0" err="1"/>
              <a:t>imshow</a:t>
            </a:r>
            <a:r>
              <a:rPr lang="hu-HU" dirty="0"/>
              <a:t>(</a:t>
            </a:r>
            <a:r>
              <a:rPr lang="hu-HU" dirty="0" err="1"/>
              <a:t>sstr.str</a:t>
            </a:r>
            <a:r>
              <a:rPr lang="hu-HU" dirty="0"/>
              <a:t>(), </a:t>
            </a:r>
            <a:r>
              <a:rPr lang="hu-HU" dirty="0" err="1"/>
              <a:t>canonicalMarkers</a:t>
            </a:r>
            <a:r>
              <a:rPr lang="hu-HU" dirty="0"/>
              <a:t>[i]);</a:t>
            </a:r>
          </a:p>
          <a:p>
            <a:pPr>
              <a:buNone/>
            </a:pPr>
            <a:r>
              <a:rPr lang="hu-HU" dirty="0" smtClean="0"/>
              <a:t>}</a:t>
            </a:r>
            <a:endParaRPr lang="hu-HU" dirty="0"/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Megvannak a képek, </a:t>
            </a:r>
            <a:r>
              <a:rPr lang="hu-HU" dirty="0" err="1" smtClean="0"/>
              <a:t>debugolási</a:t>
            </a:r>
            <a:r>
              <a:rPr lang="hu-HU" dirty="0" smtClean="0"/>
              <a:t> célból rajzoljuk is ki őket!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363802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Transzformált markerek</a:t>
            </a:r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2543968"/>
            <a:ext cx="3981450" cy="2638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01074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Main.cpp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987675"/>
            <a:ext cx="8305800" cy="371792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std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::vector&lt;cv::Mat&gt;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canonicalMarkers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;</a:t>
            </a:r>
          </a:p>
          <a:p>
            <a:pPr>
              <a:buNone/>
            </a:pP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removePerspective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(gray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, markers2, </a:t>
            </a:r>
            <a:r>
              <a:rPr lang="en-US" sz="1400" dirty="0" err="1">
                <a:solidFill>
                  <a:schemeClr val="bg1">
                    <a:lumMod val="65000"/>
                  </a:schemeClr>
                </a:solidFill>
              </a:rPr>
              <a:t>canonicalMarkers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);</a:t>
            </a:r>
            <a:endParaRPr lang="hu-HU" sz="1400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buNone/>
            </a:pPr>
            <a:endParaRPr lang="hu-HU" sz="14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buNone/>
            </a:pPr>
            <a:r>
              <a:rPr lang="hu-HU" sz="1400" dirty="0" err="1"/>
              <a:t>for</a:t>
            </a:r>
            <a:r>
              <a:rPr lang="hu-HU" sz="1400" dirty="0"/>
              <a:t> (</a:t>
            </a:r>
            <a:r>
              <a:rPr lang="hu-HU" sz="1400" dirty="0" err="1"/>
              <a:t>size</a:t>
            </a:r>
            <a:r>
              <a:rPr lang="hu-HU" sz="1400" dirty="0"/>
              <a:t>_t i = 0; i &lt; </a:t>
            </a:r>
            <a:r>
              <a:rPr lang="hu-HU" sz="1400" dirty="0" err="1"/>
              <a:t>canonicalMarkers.size</a:t>
            </a:r>
            <a:r>
              <a:rPr lang="hu-HU" sz="1400" dirty="0"/>
              <a:t>(); ++</a:t>
            </a:r>
            <a:r>
              <a:rPr lang="hu-HU" sz="1400" dirty="0" err="1"/>
              <a:t>i</a:t>
            </a:r>
            <a:r>
              <a:rPr lang="hu-HU" sz="1400" dirty="0"/>
              <a:t>)</a:t>
            </a:r>
          </a:p>
          <a:p>
            <a:pPr>
              <a:buNone/>
            </a:pPr>
            <a:r>
              <a:rPr lang="hu-HU" sz="1400" dirty="0" smtClean="0"/>
              <a:t>{</a:t>
            </a:r>
            <a:endParaRPr lang="hu-HU" sz="1400" dirty="0"/>
          </a:p>
          <a:p>
            <a:pPr>
              <a:buNone/>
            </a:pPr>
            <a:r>
              <a:rPr lang="hu-HU" sz="1400" dirty="0" smtClean="0"/>
              <a:t>	</a:t>
            </a:r>
            <a:r>
              <a:rPr lang="hu-HU" sz="1400" dirty="0" err="1" smtClean="0"/>
              <a:t>cv</a:t>
            </a:r>
            <a:r>
              <a:rPr lang="hu-HU" sz="1400" dirty="0"/>
              <a:t>::</a:t>
            </a:r>
            <a:r>
              <a:rPr lang="hu-HU" sz="1400" dirty="0" err="1"/>
              <a:t>threshold</a:t>
            </a:r>
            <a:r>
              <a:rPr lang="hu-HU" sz="1400" dirty="0"/>
              <a:t>(</a:t>
            </a:r>
            <a:r>
              <a:rPr lang="hu-HU" sz="1400" dirty="0" err="1"/>
              <a:t>canonicalMarkers</a:t>
            </a:r>
            <a:r>
              <a:rPr lang="hu-HU" sz="1400" dirty="0"/>
              <a:t>[i], </a:t>
            </a:r>
            <a:r>
              <a:rPr lang="hu-HU" sz="1400" dirty="0" err="1"/>
              <a:t>canonicalMarkers</a:t>
            </a:r>
            <a:r>
              <a:rPr lang="hu-HU" sz="1400" dirty="0"/>
              <a:t>[</a:t>
            </a:r>
            <a:r>
              <a:rPr lang="hu-HU" sz="1400" dirty="0" err="1"/>
              <a:t>i</a:t>
            </a:r>
            <a:r>
              <a:rPr lang="hu-HU" sz="1400" dirty="0"/>
              <a:t>], 125, 255, </a:t>
            </a:r>
            <a:r>
              <a:rPr lang="hu-HU" sz="1400" dirty="0" err="1"/>
              <a:t>cv</a:t>
            </a:r>
            <a:r>
              <a:rPr lang="hu-HU" sz="1400" dirty="0"/>
              <a:t>::THRESH_BINARY </a:t>
            </a:r>
            <a:r>
              <a:rPr lang="hu-HU" sz="1400" dirty="0" smtClean="0"/>
              <a:t>| </a:t>
            </a:r>
            <a:r>
              <a:rPr lang="hu-HU" sz="1400" dirty="0" err="1" smtClean="0"/>
              <a:t>cv</a:t>
            </a:r>
            <a:r>
              <a:rPr lang="hu-HU" sz="1400" dirty="0"/>
              <a:t>::THRESH_OTSU);</a:t>
            </a:r>
          </a:p>
          <a:p>
            <a:pPr>
              <a:buNone/>
            </a:pPr>
            <a:r>
              <a:rPr lang="hu-HU" sz="1400" dirty="0" smtClean="0"/>
              <a:t>}</a:t>
            </a:r>
            <a:endParaRPr lang="hu-HU" sz="1400" dirty="0"/>
          </a:p>
          <a:p>
            <a:pPr>
              <a:buNone/>
            </a:pPr>
            <a:endParaRPr lang="hu-HU" sz="1400" dirty="0"/>
          </a:p>
          <a:p>
            <a:pPr>
              <a:buNone/>
            </a:pPr>
            <a:r>
              <a:rPr lang="hu-HU" sz="1400" dirty="0" err="1">
                <a:solidFill>
                  <a:schemeClr val="bg1">
                    <a:lumMod val="65000"/>
                  </a:schemeClr>
                </a:solidFill>
              </a:rPr>
              <a:t>for</a:t>
            </a:r>
            <a:r>
              <a:rPr lang="hu-HU" sz="1400" dirty="0">
                <a:solidFill>
                  <a:schemeClr val="bg1">
                    <a:lumMod val="65000"/>
                  </a:schemeClr>
                </a:solidFill>
              </a:rPr>
              <a:t> (</a:t>
            </a:r>
            <a:r>
              <a:rPr lang="hu-HU" sz="1400" dirty="0" err="1">
                <a:solidFill>
                  <a:schemeClr val="bg1">
                    <a:lumMod val="65000"/>
                  </a:schemeClr>
                </a:solidFill>
              </a:rPr>
              <a:t>size</a:t>
            </a:r>
            <a:r>
              <a:rPr lang="hu-HU" sz="1400" dirty="0">
                <a:solidFill>
                  <a:schemeClr val="bg1">
                    <a:lumMod val="65000"/>
                  </a:schemeClr>
                </a:solidFill>
              </a:rPr>
              <a:t>_t i = 0; i &lt; </a:t>
            </a:r>
            <a:r>
              <a:rPr lang="hu-HU" sz="1400" dirty="0" err="1">
                <a:solidFill>
                  <a:schemeClr val="bg1">
                    <a:lumMod val="65000"/>
                  </a:schemeClr>
                </a:solidFill>
              </a:rPr>
              <a:t>canonicalMarkers.size</a:t>
            </a:r>
            <a:r>
              <a:rPr lang="hu-HU" sz="1400" dirty="0">
                <a:solidFill>
                  <a:schemeClr val="bg1">
                    <a:lumMod val="65000"/>
                  </a:schemeClr>
                </a:solidFill>
              </a:rPr>
              <a:t>(); ++</a:t>
            </a:r>
            <a:r>
              <a:rPr lang="hu-HU" sz="1400" dirty="0" err="1">
                <a:solidFill>
                  <a:schemeClr val="bg1">
                    <a:lumMod val="65000"/>
                  </a:schemeClr>
                </a:solidFill>
              </a:rPr>
              <a:t>i</a:t>
            </a:r>
            <a:r>
              <a:rPr lang="hu-HU" sz="1400" dirty="0">
                <a:solidFill>
                  <a:schemeClr val="bg1">
                    <a:lumMod val="65000"/>
                  </a:schemeClr>
                </a:solidFill>
              </a:rPr>
              <a:t>) </a:t>
            </a:r>
          </a:p>
          <a:p>
            <a:pPr>
              <a:buNone/>
            </a:pPr>
            <a:r>
              <a:rPr lang="hu-HU" sz="1400" dirty="0" smtClean="0">
                <a:solidFill>
                  <a:schemeClr val="bg1">
                    <a:lumMod val="65000"/>
                  </a:schemeClr>
                </a:solidFill>
              </a:rPr>
              <a:t>{</a:t>
            </a:r>
            <a:endParaRPr lang="hu-HU" sz="1400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buNone/>
            </a:pPr>
            <a:r>
              <a:rPr lang="hu-HU" sz="1400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hu-HU" sz="1400" dirty="0" err="1">
                <a:solidFill>
                  <a:schemeClr val="bg1">
                    <a:lumMod val="65000"/>
                  </a:schemeClr>
                </a:solidFill>
              </a:rPr>
              <a:t>std</a:t>
            </a:r>
            <a:r>
              <a:rPr lang="hu-HU" sz="1400" dirty="0">
                <a:solidFill>
                  <a:schemeClr val="bg1">
                    <a:lumMod val="65000"/>
                  </a:schemeClr>
                </a:solidFill>
              </a:rPr>
              <a:t>::</a:t>
            </a:r>
            <a:r>
              <a:rPr lang="hu-HU" sz="1400" dirty="0" err="1">
                <a:solidFill>
                  <a:schemeClr val="bg1">
                    <a:lumMod val="65000"/>
                  </a:schemeClr>
                </a:solidFill>
              </a:rPr>
              <a:t>stringstream</a:t>
            </a:r>
            <a:r>
              <a:rPr lang="hu-HU" sz="1400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hu-HU" sz="1400" dirty="0" err="1">
                <a:solidFill>
                  <a:schemeClr val="bg1">
                    <a:lumMod val="65000"/>
                  </a:schemeClr>
                </a:solidFill>
              </a:rPr>
              <a:t>sstr</a:t>
            </a:r>
            <a:r>
              <a:rPr lang="hu-HU" sz="1400" dirty="0">
                <a:solidFill>
                  <a:schemeClr val="bg1">
                    <a:lumMod val="65000"/>
                  </a:schemeClr>
                </a:solidFill>
              </a:rPr>
              <a:t>;</a:t>
            </a:r>
          </a:p>
          <a:p>
            <a:pPr>
              <a:buNone/>
            </a:pPr>
            <a:r>
              <a:rPr lang="hu-HU" sz="1400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hu-HU" sz="1400" dirty="0" err="1">
                <a:solidFill>
                  <a:schemeClr val="bg1">
                    <a:lumMod val="65000"/>
                  </a:schemeClr>
                </a:solidFill>
              </a:rPr>
              <a:t>sstr</a:t>
            </a:r>
            <a:r>
              <a:rPr lang="hu-HU" sz="1400" dirty="0">
                <a:solidFill>
                  <a:schemeClr val="bg1">
                    <a:lumMod val="65000"/>
                  </a:schemeClr>
                </a:solidFill>
              </a:rPr>
              <a:t> &lt;&lt; "marker_" &lt;&lt; i;</a:t>
            </a:r>
          </a:p>
          <a:p>
            <a:pPr>
              <a:buNone/>
            </a:pPr>
            <a:r>
              <a:rPr lang="hu-HU" sz="1400" dirty="0">
                <a:solidFill>
                  <a:schemeClr val="bg1">
                    <a:lumMod val="65000"/>
                  </a:schemeClr>
                </a:solidFill>
              </a:rPr>
              <a:t>	</a:t>
            </a:r>
            <a:r>
              <a:rPr lang="hu-HU" sz="1400" dirty="0" err="1">
                <a:solidFill>
                  <a:schemeClr val="bg1">
                    <a:lumMod val="65000"/>
                  </a:schemeClr>
                </a:solidFill>
              </a:rPr>
              <a:t>imshow</a:t>
            </a:r>
            <a:r>
              <a:rPr lang="hu-HU" sz="1400" dirty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hu-HU" sz="1400" dirty="0" err="1">
                <a:solidFill>
                  <a:schemeClr val="bg1">
                    <a:lumMod val="65000"/>
                  </a:schemeClr>
                </a:solidFill>
              </a:rPr>
              <a:t>sstr.str</a:t>
            </a:r>
            <a:r>
              <a:rPr lang="hu-HU" sz="1400" dirty="0">
                <a:solidFill>
                  <a:schemeClr val="bg1">
                    <a:lumMod val="65000"/>
                  </a:schemeClr>
                </a:solidFill>
              </a:rPr>
              <a:t>(), </a:t>
            </a:r>
            <a:r>
              <a:rPr lang="hu-HU" sz="1400" dirty="0" err="1">
                <a:solidFill>
                  <a:schemeClr val="bg1">
                    <a:lumMod val="65000"/>
                  </a:schemeClr>
                </a:solidFill>
              </a:rPr>
              <a:t>canonicalMarkers</a:t>
            </a:r>
            <a:r>
              <a:rPr lang="hu-HU" sz="1400" dirty="0">
                <a:solidFill>
                  <a:schemeClr val="bg1">
                    <a:lumMod val="65000"/>
                  </a:schemeClr>
                </a:solidFill>
              </a:rPr>
              <a:t>[i]);</a:t>
            </a:r>
          </a:p>
          <a:p>
            <a:pPr>
              <a:buNone/>
            </a:pPr>
            <a:r>
              <a:rPr lang="hu-HU" sz="1400" dirty="0" smtClean="0">
                <a:solidFill>
                  <a:schemeClr val="bg1">
                    <a:lumMod val="65000"/>
                  </a:schemeClr>
                </a:solidFill>
              </a:rPr>
              <a:t>}</a:t>
            </a:r>
            <a:endParaRPr lang="hu-HU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609600" y="17526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/>
              <a:t>Bináris kódot fogunk felismerni</a:t>
            </a:r>
          </a:p>
          <a:p>
            <a:pPr lvl="1"/>
            <a:r>
              <a:rPr lang="hu-HU" dirty="0" smtClean="0"/>
              <a:t>Küszöbölés a képeken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36754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1000" y="0"/>
            <a:ext cx="8229600" cy="6858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hu-HU" dirty="0"/>
              <a:t>int main(int </a:t>
            </a:r>
            <a:r>
              <a:rPr lang="hu-HU" dirty="0" err="1"/>
              <a:t>argc</a:t>
            </a:r>
            <a:r>
              <a:rPr lang="hu-HU" dirty="0"/>
              <a:t>, </a:t>
            </a:r>
            <a:r>
              <a:rPr lang="hu-HU" dirty="0" err="1"/>
              <a:t>char</a:t>
            </a:r>
            <a:r>
              <a:rPr lang="hu-HU" dirty="0"/>
              <a:t>* </a:t>
            </a:r>
            <a:r>
              <a:rPr lang="hu-HU" dirty="0" err="1"/>
              <a:t>argv</a:t>
            </a:r>
            <a:r>
              <a:rPr lang="hu-HU" dirty="0"/>
              <a:t>[])</a:t>
            </a:r>
          </a:p>
          <a:p>
            <a:pPr>
              <a:buNone/>
            </a:pPr>
            <a:r>
              <a:rPr lang="hu-HU" dirty="0"/>
              <a:t>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hu-HU" dirty="0" err="1" smtClean="0"/>
              <a:t>VideoCapture</a:t>
            </a:r>
            <a:r>
              <a:rPr lang="hu-HU" dirty="0" smtClean="0"/>
              <a:t> </a:t>
            </a:r>
            <a:r>
              <a:rPr lang="hu-HU" dirty="0" err="1"/>
              <a:t>capture</a:t>
            </a:r>
            <a:r>
              <a:rPr lang="hu-HU" dirty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hu-HU" dirty="0" err="1" smtClean="0"/>
              <a:t>if</a:t>
            </a:r>
            <a:r>
              <a:rPr lang="hu-HU" dirty="0" smtClean="0"/>
              <a:t> </a:t>
            </a:r>
            <a:r>
              <a:rPr lang="hu-HU" dirty="0"/>
              <a:t>(</a:t>
            </a:r>
            <a:r>
              <a:rPr lang="hu-HU" dirty="0" err="1"/>
              <a:t>argc</a:t>
            </a:r>
            <a:r>
              <a:rPr lang="hu-HU" dirty="0"/>
              <a:t> &lt; 2</a:t>
            </a:r>
            <a:r>
              <a:rPr lang="hu-HU" dirty="0" smtClean="0"/>
              <a:t>){</a:t>
            </a:r>
            <a:endParaRPr lang="hu-HU" dirty="0"/>
          </a:p>
          <a:p>
            <a:pPr>
              <a:buNone/>
            </a:pPr>
            <a:r>
              <a:rPr lang="en-US" dirty="0" smtClean="0"/>
              <a:t>		</a:t>
            </a:r>
            <a:r>
              <a:rPr lang="hu-HU" dirty="0" err="1" smtClean="0"/>
              <a:t>capture.open</a:t>
            </a:r>
            <a:r>
              <a:rPr lang="hu-HU" dirty="0" smtClean="0"/>
              <a:t>(1</a:t>
            </a:r>
            <a:r>
              <a:rPr lang="hu-HU" dirty="0"/>
              <a:t>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hu-HU" dirty="0" smtClean="0"/>
              <a:t>}</a:t>
            </a:r>
            <a:endParaRPr lang="hu-HU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hu-HU" dirty="0" err="1" smtClean="0"/>
              <a:t>else</a:t>
            </a:r>
            <a:r>
              <a:rPr lang="hu-HU" dirty="0" smtClean="0"/>
              <a:t>{</a:t>
            </a:r>
            <a:endParaRPr lang="hu-HU" dirty="0"/>
          </a:p>
          <a:p>
            <a:pPr>
              <a:buNone/>
            </a:pPr>
            <a:r>
              <a:rPr lang="en-US" dirty="0" smtClean="0"/>
              <a:t>		</a:t>
            </a:r>
            <a:r>
              <a:rPr lang="hu-HU" dirty="0" err="1" smtClean="0"/>
              <a:t>capture.open</a:t>
            </a:r>
            <a:r>
              <a:rPr lang="hu-HU" dirty="0" smtClean="0"/>
              <a:t>(</a:t>
            </a:r>
            <a:r>
              <a:rPr lang="hu-HU" dirty="0" err="1" smtClean="0"/>
              <a:t>argv</a:t>
            </a:r>
            <a:r>
              <a:rPr lang="hu-HU" dirty="0" smtClean="0"/>
              <a:t>[1</a:t>
            </a:r>
            <a:r>
              <a:rPr lang="hu-HU" dirty="0"/>
              <a:t>]);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hu-HU" dirty="0" err="1" smtClean="0"/>
              <a:t>capture.set</a:t>
            </a:r>
            <a:r>
              <a:rPr lang="hu-HU" dirty="0" smtClean="0"/>
              <a:t>(CAP_PROP_FRAME_WIDTH</a:t>
            </a:r>
            <a:r>
              <a:rPr lang="hu-HU" dirty="0"/>
              <a:t>, 640);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hu-HU" dirty="0" err="1" smtClean="0"/>
              <a:t>capture.set</a:t>
            </a:r>
            <a:r>
              <a:rPr lang="hu-HU" dirty="0" smtClean="0"/>
              <a:t>(CAP_PROP_FRAME_HEIGHT</a:t>
            </a:r>
            <a:r>
              <a:rPr lang="hu-HU" dirty="0"/>
              <a:t>, 480);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hu-HU" dirty="0" smtClean="0"/>
              <a:t>}</a:t>
            </a:r>
            <a:endParaRPr lang="hu-HU" dirty="0"/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hu-HU" dirty="0" err="1" smtClean="0"/>
              <a:t>namedWindow</a:t>
            </a:r>
            <a:r>
              <a:rPr lang="hu-HU" dirty="0"/>
              <a:t>("</a:t>
            </a:r>
            <a:r>
              <a:rPr lang="hu-HU" dirty="0" err="1"/>
              <a:t>PreviewWindow</a:t>
            </a:r>
            <a:r>
              <a:rPr lang="hu-HU" dirty="0"/>
              <a:t>");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hu-HU" dirty="0" err="1" smtClean="0"/>
              <a:t>Mat</a:t>
            </a:r>
            <a:r>
              <a:rPr lang="hu-HU" dirty="0" smtClean="0"/>
              <a:t> </a:t>
            </a:r>
            <a:r>
              <a:rPr lang="hu-HU" dirty="0" err="1"/>
              <a:t>frame</a:t>
            </a:r>
            <a:r>
              <a:rPr lang="hu-HU" dirty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hu-HU" dirty="0" err="1" smtClean="0"/>
              <a:t>while</a:t>
            </a:r>
            <a:r>
              <a:rPr lang="hu-HU" dirty="0" smtClean="0"/>
              <a:t> </a:t>
            </a:r>
            <a:r>
              <a:rPr lang="hu-HU" dirty="0"/>
              <a:t>(</a:t>
            </a:r>
            <a:r>
              <a:rPr lang="hu-HU" dirty="0" err="1"/>
              <a:t>capture.read</a:t>
            </a:r>
            <a:r>
              <a:rPr lang="hu-HU" dirty="0"/>
              <a:t>(</a:t>
            </a:r>
            <a:r>
              <a:rPr lang="hu-HU" dirty="0" err="1"/>
              <a:t>frame</a:t>
            </a:r>
            <a:r>
              <a:rPr lang="hu-HU" dirty="0" smtClean="0"/>
              <a:t>)){</a:t>
            </a:r>
            <a:endParaRPr lang="hu-HU" dirty="0"/>
          </a:p>
          <a:p>
            <a:pPr>
              <a:buNone/>
            </a:pPr>
            <a:r>
              <a:rPr lang="en-US" dirty="0" smtClean="0"/>
              <a:t>		</a:t>
            </a:r>
            <a:r>
              <a:rPr lang="hu-HU" dirty="0" err="1" smtClean="0"/>
              <a:t>imshow</a:t>
            </a:r>
            <a:r>
              <a:rPr lang="hu-HU" dirty="0"/>
              <a:t>("</a:t>
            </a:r>
            <a:r>
              <a:rPr lang="hu-HU" dirty="0" err="1"/>
              <a:t>PreviewWindow</a:t>
            </a:r>
            <a:r>
              <a:rPr lang="hu-HU" dirty="0"/>
              <a:t>", </a:t>
            </a:r>
            <a:r>
              <a:rPr lang="hu-HU" dirty="0" err="1"/>
              <a:t>frame</a:t>
            </a:r>
            <a:r>
              <a:rPr lang="hu-HU" dirty="0"/>
              <a:t>);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en-US" dirty="0" smtClean="0"/>
              <a:t>		</a:t>
            </a:r>
            <a:r>
              <a:rPr lang="hu-HU" dirty="0" err="1" smtClean="0"/>
              <a:t>char</a:t>
            </a:r>
            <a:r>
              <a:rPr lang="hu-HU" dirty="0" smtClean="0"/>
              <a:t> </a:t>
            </a:r>
            <a:r>
              <a:rPr lang="hu-HU" dirty="0" err="1"/>
              <a:t>key</a:t>
            </a:r>
            <a:r>
              <a:rPr lang="hu-HU" dirty="0"/>
              <a:t> = </a:t>
            </a:r>
            <a:r>
              <a:rPr lang="hu-HU" dirty="0" err="1"/>
              <a:t>static</a:t>
            </a:r>
            <a:r>
              <a:rPr lang="hu-HU" dirty="0"/>
              <a:t>_</a:t>
            </a:r>
            <a:r>
              <a:rPr lang="hu-HU" dirty="0" err="1"/>
              <a:t>cast</a:t>
            </a:r>
            <a:r>
              <a:rPr lang="hu-HU" dirty="0"/>
              <a:t>&lt;</a:t>
            </a:r>
            <a:r>
              <a:rPr lang="hu-HU" dirty="0" err="1"/>
              <a:t>char</a:t>
            </a:r>
            <a:r>
              <a:rPr lang="hu-HU" dirty="0"/>
              <a:t>&gt;(</a:t>
            </a:r>
            <a:r>
              <a:rPr lang="hu-HU" dirty="0" err="1"/>
              <a:t>waitKey</a:t>
            </a:r>
            <a:r>
              <a:rPr lang="hu-HU" dirty="0"/>
              <a:t>(1));</a:t>
            </a:r>
          </a:p>
          <a:p>
            <a:pPr>
              <a:buNone/>
            </a:pPr>
            <a:r>
              <a:rPr lang="en-US" dirty="0" smtClean="0"/>
              <a:t>		if </a:t>
            </a:r>
            <a:r>
              <a:rPr lang="en-US" dirty="0"/>
              <a:t>(key == 27) { </a:t>
            </a:r>
            <a:r>
              <a:rPr lang="en-US" dirty="0" err="1"/>
              <a:t>printf</a:t>
            </a:r>
            <a:r>
              <a:rPr lang="en-US" dirty="0"/>
              <a:t>("exit"); break; }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hu-HU" dirty="0" smtClean="0"/>
              <a:t>}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waitkey</a:t>
            </a:r>
            <a:r>
              <a:rPr lang="en-US" dirty="0" smtClean="0"/>
              <a:t>();</a:t>
            </a:r>
            <a:endParaRPr lang="hu-HU" dirty="0"/>
          </a:p>
          <a:p>
            <a:pPr>
              <a:buNone/>
            </a:pPr>
            <a:r>
              <a:rPr lang="hu-HU" dirty="0"/>
              <a:t>}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Felismerés bemenete</a:t>
            </a:r>
            <a:endParaRPr lang="hu-HU" dirty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4915" y="2553493"/>
            <a:ext cx="3990975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3645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Ami még hátra van…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Marker felismerés</a:t>
            </a:r>
          </a:p>
          <a:p>
            <a:pPr lvl="1"/>
            <a:r>
              <a:rPr lang="hu-HU" dirty="0" smtClean="0"/>
              <a:t>Érvényes marker amit látunk?</a:t>
            </a:r>
          </a:p>
          <a:p>
            <a:pPr lvl="1"/>
            <a:r>
              <a:rPr lang="hu-HU" dirty="0" smtClean="0"/>
              <a:t>Melyik marker? (Reprezentált bináris kód)</a:t>
            </a:r>
          </a:p>
          <a:p>
            <a:r>
              <a:rPr lang="hu-HU" dirty="0" smtClean="0"/>
              <a:t>Marker lokalizáció a 3D térben</a:t>
            </a:r>
          </a:p>
          <a:p>
            <a:pPr lvl="1"/>
            <a:r>
              <a:rPr lang="hu-HU" dirty="0" smtClean="0"/>
              <a:t>Kamera kalibráció!</a:t>
            </a:r>
          </a:p>
          <a:p>
            <a:r>
              <a:rPr lang="hu-HU" dirty="0" smtClean="0"/>
              <a:t>Valóság „kiterjesztése” (</a:t>
            </a:r>
            <a:r>
              <a:rPr lang="hu-HU" dirty="0" err="1" smtClean="0"/>
              <a:t>render</a:t>
            </a:r>
            <a:r>
              <a:rPr lang="hu-HU" dirty="0" smtClean="0"/>
              <a:t>)</a:t>
            </a:r>
          </a:p>
          <a:p>
            <a:endParaRPr lang="hu-HU" dirty="0"/>
          </a:p>
          <a:p>
            <a:r>
              <a:rPr lang="hu-HU" dirty="0" smtClean="0"/>
              <a:t>A teljes detektálást tegyük a </a:t>
            </a:r>
            <a:r>
              <a:rPr lang="hu-HU" dirty="0" err="1" smtClean="0"/>
              <a:t>common</a:t>
            </a:r>
            <a:r>
              <a:rPr lang="hu-HU" dirty="0" smtClean="0"/>
              <a:t> kódba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9389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Augmented</a:t>
            </a:r>
            <a:r>
              <a:rPr lang="hu-HU" dirty="0" smtClean="0"/>
              <a:t> </a:t>
            </a:r>
            <a:r>
              <a:rPr lang="hu-HU" dirty="0" err="1" smtClean="0"/>
              <a:t>Reality</a:t>
            </a:r>
            <a:r>
              <a:rPr lang="hu-HU" dirty="0" smtClean="0"/>
              <a:t> (emlékeztető)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Autofit/>
          </a:bodyPr>
          <a:lstStyle/>
          <a:p>
            <a:r>
              <a:rPr lang="hu-HU" sz="2800" dirty="0" smtClean="0"/>
              <a:t>Detektálás</a:t>
            </a:r>
          </a:p>
          <a:p>
            <a:pPr lvl="1"/>
            <a:r>
              <a:rPr lang="hu-HU" dirty="0" smtClean="0"/>
              <a:t>Látunk-e „ismerős” dolgokat a képen?</a:t>
            </a:r>
          </a:p>
          <a:p>
            <a:r>
              <a:rPr lang="hu-HU" sz="2800" dirty="0" smtClean="0"/>
              <a:t>Felismerés</a:t>
            </a:r>
          </a:p>
          <a:p>
            <a:pPr lvl="1"/>
            <a:r>
              <a:rPr lang="hu-HU" dirty="0" smtClean="0"/>
              <a:t>Mit látunk a képen? </a:t>
            </a:r>
          </a:p>
          <a:p>
            <a:r>
              <a:rPr lang="hu-HU" sz="2800" dirty="0" smtClean="0"/>
              <a:t>Lokalizáció</a:t>
            </a:r>
          </a:p>
          <a:p>
            <a:pPr lvl="1"/>
            <a:r>
              <a:rPr lang="hu-HU" dirty="0" smtClean="0"/>
              <a:t>Hol van a képen (képtérben) amit látunk?</a:t>
            </a:r>
          </a:p>
          <a:p>
            <a:pPr lvl="1"/>
            <a:r>
              <a:rPr lang="hu-HU" dirty="0" smtClean="0"/>
              <a:t>Hol van a kamerához képest a 3D térben amit látunk?</a:t>
            </a:r>
          </a:p>
          <a:p>
            <a:r>
              <a:rPr lang="hu-HU" sz="2800" dirty="0" smtClean="0"/>
              <a:t>A kép kiegészítése </a:t>
            </a:r>
            <a:r>
              <a:rPr lang="hu-HU" sz="2800" dirty="0" err="1" smtClean="0"/>
              <a:t>renderelt</a:t>
            </a:r>
            <a:r>
              <a:rPr lang="hu-HU" sz="2800" dirty="0" smtClean="0"/>
              <a:t> tartalommal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041510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1"/>
            <a:ext cx="5715000" cy="44196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Fekete-fehér</a:t>
            </a:r>
            <a:r>
              <a:rPr lang="en-US" dirty="0" smtClean="0"/>
              <a:t> </a:t>
            </a:r>
            <a:r>
              <a:rPr lang="en-US" dirty="0" err="1" smtClean="0"/>
              <a:t>kép</a:t>
            </a:r>
            <a:endParaRPr lang="en-US" dirty="0" smtClean="0"/>
          </a:p>
          <a:p>
            <a:r>
              <a:rPr lang="en-US" dirty="0" err="1" smtClean="0"/>
              <a:t>Jól</a:t>
            </a:r>
            <a:r>
              <a:rPr lang="en-US" dirty="0" smtClean="0"/>
              <a:t> </a:t>
            </a:r>
            <a:r>
              <a:rPr lang="en-US" dirty="0" err="1" smtClean="0"/>
              <a:t>felismerhető</a:t>
            </a:r>
            <a:endParaRPr lang="en-US" dirty="0" smtClean="0"/>
          </a:p>
          <a:p>
            <a:r>
              <a:rPr lang="en-US" dirty="0" err="1" smtClean="0"/>
              <a:t>Iránya</a:t>
            </a:r>
            <a:r>
              <a:rPr lang="en-US" dirty="0" smtClean="0"/>
              <a:t> is </a:t>
            </a:r>
            <a:r>
              <a:rPr lang="en-US" dirty="0" err="1" smtClean="0"/>
              <a:t>jól</a:t>
            </a:r>
            <a:r>
              <a:rPr lang="en-US" dirty="0" smtClean="0"/>
              <a:t> </a:t>
            </a:r>
            <a:r>
              <a:rPr lang="en-US" dirty="0" err="1" smtClean="0"/>
              <a:t>felismerhető</a:t>
            </a:r>
            <a:endParaRPr lang="en-US" dirty="0" smtClean="0"/>
          </a:p>
          <a:p>
            <a:r>
              <a:rPr lang="en-US" dirty="0" err="1" smtClean="0"/>
              <a:t>Kamerához</a:t>
            </a:r>
            <a:r>
              <a:rPr lang="en-US" dirty="0" smtClean="0"/>
              <a:t> </a:t>
            </a:r>
            <a:r>
              <a:rPr lang="en-US" dirty="0" err="1" smtClean="0"/>
              <a:t>viszonyított</a:t>
            </a:r>
            <a:r>
              <a:rPr lang="en-US" dirty="0" smtClean="0"/>
              <a:t> </a:t>
            </a:r>
            <a:r>
              <a:rPr lang="en-US" dirty="0" err="1" smtClean="0"/>
              <a:t>transzformációja</a:t>
            </a:r>
            <a:r>
              <a:rPr lang="en-US" dirty="0" smtClean="0"/>
              <a:t> </a:t>
            </a:r>
            <a:r>
              <a:rPr lang="en-US" dirty="0" err="1" smtClean="0"/>
              <a:t>meghatározható</a:t>
            </a:r>
            <a:endParaRPr lang="en-US" dirty="0" smtClean="0"/>
          </a:p>
          <a:p>
            <a:pPr lvl="1"/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minta</a:t>
            </a:r>
            <a:r>
              <a:rPr lang="en-US" dirty="0" smtClean="0"/>
              <a:t> </a:t>
            </a:r>
            <a:r>
              <a:rPr lang="en-US" dirty="0" err="1" smtClean="0"/>
              <a:t>torzulásából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kamera</a:t>
            </a:r>
            <a:r>
              <a:rPr lang="en-US" dirty="0" smtClean="0"/>
              <a:t> </a:t>
            </a:r>
            <a:r>
              <a:rPr lang="en-US" dirty="0" err="1" smtClean="0"/>
              <a:t>belső</a:t>
            </a:r>
            <a:r>
              <a:rPr lang="en-US" dirty="0" smtClean="0"/>
              <a:t> </a:t>
            </a:r>
            <a:r>
              <a:rPr lang="en-US" dirty="0" err="1" smtClean="0"/>
              <a:t>kalibrációjára</a:t>
            </a:r>
            <a:r>
              <a:rPr lang="en-US" dirty="0" smtClean="0"/>
              <a:t> is </a:t>
            </a:r>
            <a:r>
              <a:rPr lang="en-US" dirty="0" err="1" smtClean="0"/>
              <a:t>szükség</a:t>
            </a:r>
            <a:r>
              <a:rPr lang="en-US" dirty="0" smtClean="0"/>
              <a:t> van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75" y="1447800"/>
            <a:ext cx="290512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5715000" cy="4952999"/>
          </a:xfrm>
        </p:spPr>
        <p:txBody>
          <a:bodyPr>
            <a:normAutofit fontScale="77500" lnSpcReduction="20000"/>
          </a:bodyPr>
          <a:lstStyle/>
          <a:p>
            <a:r>
              <a:rPr lang="hu-HU" dirty="0" smtClean="0"/>
              <a:t>Rengeteg típus van (kör alakú, négyzet alakú, hierarchikus, bináris mintázatú, kép alapú stb.)</a:t>
            </a:r>
          </a:p>
          <a:p>
            <a:r>
              <a:rPr lang="hu-HU" dirty="0" smtClean="0"/>
              <a:t>A választást az adott alkalmazás szempontjai adják</a:t>
            </a:r>
          </a:p>
          <a:p>
            <a:pPr lvl="1"/>
            <a:r>
              <a:rPr lang="hu-HU" dirty="0" smtClean="0"/>
              <a:t>Pl.: sebesség, fals pozitív/negatív arány, minimális marker méret (képtérben), különböző markerek száma, robusztusság takarásra és megvilágítási viszonyokra… </a:t>
            </a:r>
          </a:p>
          <a:p>
            <a:r>
              <a:rPr lang="hu-HU" dirty="0" smtClean="0"/>
              <a:t>Az általunk használt markerek előnye: </a:t>
            </a:r>
          </a:p>
          <a:p>
            <a:pPr marL="0" indent="0">
              <a:buNone/>
            </a:pPr>
            <a:r>
              <a:rPr lang="hu-HU" dirty="0" smtClean="0"/>
              <a:t>     a legtöbb fentebbi kategóriában elég jó </a:t>
            </a:r>
          </a:p>
          <a:p>
            <a:pPr lvl="1"/>
            <a:r>
              <a:rPr lang="hu-HU" dirty="0" smtClean="0"/>
              <a:t>gyors és robusztus detektálás, felismerés és lokalizáció</a:t>
            </a:r>
          </a:p>
          <a:p>
            <a:pPr lvl="1"/>
            <a:r>
              <a:rPr lang="hu-HU" dirty="0" smtClean="0"/>
              <a:t>Tömör és hibatűrő adatreprezentáció (ID)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75" y="1447800"/>
            <a:ext cx="290512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4646" y="4312602"/>
            <a:ext cx="2876954" cy="2427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5353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Marker </a:t>
            </a:r>
            <a:r>
              <a:rPr lang="en-US" dirty="0" err="1" smtClean="0"/>
              <a:t>detekció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Szürkeskálássá</a:t>
            </a:r>
            <a:r>
              <a:rPr lang="en-US" dirty="0" smtClean="0"/>
              <a:t> </a:t>
            </a:r>
            <a:r>
              <a:rPr lang="en-US" dirty="0" err="1" smtClean="0"/>
              <a:t>konvertálás</a:t>
            </a:r>
            <a:endParaRPr lang="en-US" dirty="0" smtClean="0"/>
          </a:p>
          <a:p>
            <a:r>
              <a:rPr lang="en-US" dirty="0" err="1" smtClean="0"/>
              <a:t>Bináris</a:t>
            </a:r>
            <a:r>
              <a:rPr lang="en-US" dirty="0" smtClean="0"/>
              <a:t> </a:t>
            </a:r>
            <a:r>
              <a:rPr lang="en-US" dirty="0" err="1" smtClean="0"/>
              <a:t>küszöbözés</a:t>
            </a:r>
            <a:r>
              <a:rPr lang="en-US" dirty="0" smtClean="0"/>
              <a:t> (B/W)</a:t>
            </a:r>
          </a:p>
          <a:p>
            <a:r>
              <a:rPr lang="en-US" dirty="0" err="1" smtClean="0"/>
              <a:t>Kontúr</a:t>
            </a:r>
            <a:r>
              <a:rPr lang="en-US" dirty="0" smtClean="0"/>
              <a:t> </a:t>
            </a:r>
            <a:r>
              <a:rPr lang="en-US" dirty="0" err="1" smtClean="0"/>
              <a:t>detektálás</a:t>
            </a:r>
            <a:endParaRPr lang="en-US" dirty="0" smtClean="0"/>
          </a:p>
          <a:p>
            <a:r>
              <a:rPr lang="en-US" dirty="0" err="1" smtClean="0"/>
              <a:t>Markerek</a:t>
            </a:r>
            <a:r>
              <a:rPr lang="en-US" dirty="0" smtClean="0"/>
              <a:t> </a:t>
            </a:r>
            <a:r>
              <a:rPr lang="en-US" dirty="0" err="1" smtClean="0"/>
              <a:t>keresése</a:t>
            </a:r>
            <a:endParaRPr lang="en-US" dirty="0" smtClean="0"/>
          </a:p>
          <a:p>
            <a:r>
              <a:rPr lang="en-US" dirty="0" smtClean="0"/>
              <a:t>Marker </a:t>
            </a:r>
            <a:r>
              <a:rPr lang="en-US" dirty="0" err="1" smtClean="0"/>
              <a:t>dekódolása</a:t>
            </a:r>
            <a:endParaRPr lang="en-US" dirty="0" smtClean="0"/>
          </a:p>
          <a:p>
            <a:r>
              <a:rPr lang="en-US" dirty="0" smtClean="0"/>
              <a:t>3D </a:t>
            </a:r>
            <a:r>
              <a:rPr lang="en-US" dirty="0" err="1" smtClean="0"/>
              <a:t>helyzet</a:t>
            </a:r>
            <a:r>
              <a:rPr lang="en-US" dirty="0" smtClean="0"/>
              <a:t> </a:t>
            </a:r>
            <a:r>
              <a:rPr lang="en-US" dirty="0" err="1" smtClean="0"/>
              <a:t>számítása</a:t>
            </a:r>
            <a:endParaRPr lang="hu-H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Átméretezés</a:t>
            </a:r>
            <a:r>
              <a:rPr lang="en-US" dirty="0" smtClean="0"/>
              <a:t>, grayscale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u-HU" dirty="0" err="1"/>
              <a:t>while</a:t>
            </a:r>
            <a:r>
              <a:rPr lang="hu-HU" dirty="0"/>
              <a:t> (</a:t>
            </a:r>
            <a:r>
              <a:rPr lang="hu-HU" dirty="0" err="1"/>
              <a:t>capture.read</a:t>
            </a:r>
            <a:r>
              <a:rPr lang="hu-HU" dirty="0"/>
              <a:t>(</a:t>
            </a:r>
            <a:r>
              <a:rPr lang="hu-HU" dirty="0" err="1"/>
              <a:t>frame</a:t>
            </a:r>
            <a:r>
              <a:rPr lang="hu-HU" dirty="0"/>
              <a:t>))</a:t>
            </a:r>
          </a:p>
          <a:p>
            <a:pPr>
              <a:buNone/>
            </a:pPr>
            <a:r>
              <a:rPr lang="hu-HU" dirty="0"/>
              <a:t>{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hu-HU" dirty="0" err="1" smtClean="0"/>
              <a:t>Mat</a:t>
            </a:r>
            <a:r>
              <a:rPr lang="hu-HU" dirty="0" smtClean="0"/>
              <a:t> </a:t>
            </a:r>
            <a:r>
              <a:rPr lang="hu-HU" dirty="0" err="1"/>
              <a:t>resized</a:t>
            </a:r>
            <a:r>
              <a:rPr lang="hu-HU" dirty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hu-HU" dirty="0" err="1" smtClean="0"/>
              <a:t>resize</a:t>
            </a:r>
            <a:r>
              <a:rPr lang="hu-HU" dirty="0" smtClean="0"/>
              <a:t>(</a:t>
            </a:r>
            <a:r>
              <a:rPr lang="hu-HU" dirty="0" err="1" smtClean="0"/>
              <a:t>frame</a:t>
            </a:r>
            <a:r>
              <a:rPr lang="hu-HU" dirty="0"/>
              <a:t>, </a:t>
            </a:r>
            <a:r>
              <a:rPr lang="hu-HU" dirty="0" err="1"/>
              <a:t>resized</a:t>
            </a:r>
            <a:r>
              <a:rPr lang="hu-HU" dirty="0"/>
              <a:t>, </a:t>
            </a:r>
            <a:r>
              <a:rPr lang="hu-HU" dirty="0" err="1"/>
              <a:t>Size</a:t>
            </a:r>
            <a:r>
              <a:rPr lang="hu-HU" dirty="0"/>
              <a:t>(640, 480));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hu-HU" dirty="0" err="1" smtClean="0"/>
              <a:t>Mat</a:t>
            </a:r>
            <a:r>
              <a:rPr lang="hu-HU" dirty="0" smtClean="0"/>
              <a:t> </a:t>
            </a:r>
            <a:r>
              <a:rPr lang="hu-HU" dirty="0" err="1"/>
              <a:t>gray</a:t>
            </a:r>
            <a:r>
              <a:rPr lang="hu-HU" dirty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hu-HU" dirty="0" err="1" smtClean="0"/>
              <a:t>cvtColor</a:t>
            </a:r>
            <a:r>
              <a:rPr lang="hu-HU" dirty="0" smtClean="0"/>
              <a:t>(</a:t>
            </a:r>
            <a:r>
              <a:rPr lang="hu-HU" dirty="0" err="1" smtClean="0"/>
              <a:t>resized</a:t>
            </a:r>
            <a:r>
              <a:rPr lang="hu-HU" dirty="0"/>
              <a:t>, </a:t>
            </a:r>
            <a:r>
              <a:rPr lang="hu-HU" dirty="0" err="1"/>
              <a:t>gray</a:t>
            </a:r>
            <a:r>
              <a:rPr lang="hu-HU" dirty="0"/>
              <a:t>, CV_BGR2GRAY);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hu-HU" dirty="0" err="1" smtClean="0"/>
              <a:t>imshow</a:t>
            </a:r>
            <a:r>
              <a:rPr lang="hu-HU" dirty="0"/>
              <a:t>("</a:t>
            </a:r>
            <a:r>
              <a:rPr lang="hu-HU" dirty="0" err="1"/>
              <a:t>PreviewWindow</a:t>
            </a:r>
            <a:r>
              <a:rPr lang="hu-HU" dirty="0"/>
              <a:t>", </a:t>
            </a:r>
            <a:r>
              <a:rPr lang="hu-HU" dirty="0" err="1"/>
              <a:t>gray</a:t>
            </a:r>
            <a:r>
              <a:rPr lang="hu-HU" dirty="0"/>
              <a:t>);</a:t>
            </a:r>
          </a:p>
          <a:p>
            <a:pPr>
              <a:buNone/>
            </a:pPr>
            <a:endParaRPr lang="hu-HU" dirty="0"/>
          </a:p>
          <a:p>
            <a:pPr>
              <a:buNone/>
            </a:pPr>
            <a:r>
              <a:rPr lang="en-US" dirty="0" smtClean="0"/>
              <a:t>	</a:t>
            </a:r>
            <a:r>
              <a:rPr lang="hu-HU" dirty="0" err="1" smtClean="0"/>
              <a:t>char</a:t>
            </a:r>
            <a:r>
              <a:rPr lang="hu-HU" dirty="0" smtClean="0"/>
              <a:t> </a:t>
            </a:r>
            <a:r>
              <a:rPr lang="hu-HU" dirty="0" err="1"/>
              <a:t>key</a:t>
            </a:r>
            <a:r>
              <a:rPr lang="hu-HU" dirty="0"/>
              <a:t> = </a:t>
            </a:r>
            <a:r>
              <a:rPr lang="hu-HU" dirty="0" err="1"/>
              <a:t>static</a:t>
            </a:r>
            <a:r>
              <a:rPr lang="hu-HU" dirty="0"/>
              <a:t>_</a:t>
            </a:r>
            <a:r>
              <a:rPr lang="hu-HU" dirty="0" err="1"/>
              <a:t>cast</a:t>
            </a:r>
            <a:r>
              <a:rPr lang="hu-HU" dirty="0"/>
              <a:t>&lt;</a:t>
            </a:r>
            <a:r>
              <a:rPr lang="hu-HU" dirty="0" err="1"/>
              <a:t>char</a:t>
            </a:r>
            <a:r>
              <a:rPr lang="hu-HU" dirty="0"/>
              <a:t>&gt;(</a:t>
            </a:r>
            <a:r>
              <a:rPr lang="hu-HU" dirty="0" err="1"/>
              <a:t>waitKey</a:t>
            </a:r>
            <a:r>
              <a:rPr lang="hu-HU" dirty="0"/>
              <a:t>(1));</a:t>
            </a:r>
          </a:p>
          <a:p>
            <a:pPr>
              <a:buNone/>
            </a:pPr>
            <a:r>
              <a:rPr lang="en-US" dirty="0" smtClean="0"/>
              <a:t>	if </a:t>
            </a:r>
            <a:r>
              <a:rPr lang="en-US" dirty="0"/>
              <a:t>(key == 27) { </a:t>
            </a:r>
            <a:r>
              <a:rPr lang="en-US" dirty="0" err="1"/>
              <a:t>printf</a:t>
            </a:r>
            <a:r>
              <a:rPr lang="en-US" dirty="0"/>
              <a:t>("exit"); break; }</a:t>
            </a:r>
          </a:p>
          <a:p>
            <a:pPr>
              <a:buNone/>
            </a:pPr>
            <a:r>
              <a:rPr lang="hu-HU" dirty="0"/>
              <a:t>}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1249</TotalTime>
  <Words>1615</Words>
  <Application>Microsoft Office PowerPoint</Application>
  <PresentationFormat>Diavetítés a képernyőre (4:3 oldalarány)</PresentationFormat>
  <Paragraphs>422</Paragraphs>
  <Slides>41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41</vt:i4>
      </vt:variant>
    </vt:vector>
  </HeadingPairs>
  <TitlesOfParts>
    <vt:vector size="44" baseType="lpstr">
      <vt:lpstr>Arial</vt:lpstr>
      <vt:lpstr>Calibri</vt:lpstr>
      <vt:lpstr>Office-téma</vt:lpstr>
      <vt:lpstr>Kiterjesztett valóság mobil eszközökön</vt:lpstr>
      <vt:lpstr>Új Cpp projekt</vt:lpstr>
      <vt:lpstr>Új Cpp projekt</vt:lpstr>
      <vt:lpstr>PowerPoint bemutató</vt:lpstr>
      <vt:lpstr>Augmented Reality (emlékeztető)</vt:lpstr>
      <vt:lpstr>Marker</vt:lpstr>
      <vt:lpstr>Marker</vt:lpstr>
      <vt:lpstr>Marker detekció</vt:lpstr>
      <vt:lpstr>Átméretezés, grayscale</vt:lpstr>
      <vt:lpstr>Futtatás</vt:lpstr>
      <vt:lpstr>MarkerBasedAR.cpp</vt:lpstr>
      <vt:lpstr>MarkerBasedAR.cpp</vt:lpstr>
      <vt:lpstr>Main.cpp</vt:lpstr>
      <vt:lpstr>Futtatás</vt:lpstr>
      <vt:lpstr>Kontúrok</vt:lpstr>
      <vt:lpstr>MarkerBasedAR.h</vt:lpstr>
      <vt:lpstr>MarkerBasedAR.cpp</vt:lpstr>
      <vt:lpstr>Main.cpp</vt:lpstr>
      <vt:lpstr>Futtatás</vt:lpstr>
      <vt:lpstr>Kontúrok tisztítása</vt:lpstr>
      <vt:lpstr>Marker osztály</vt:lpstr>
      <vt:lpstr>Megfelelő négyszögek kiválogatása</vt:lpstr>
      <vt:lpstr>MarkerBasedAR.cpp</vt:lpstr>
      <vt:lpstr>PowerPoint bemutató</vt:lpstr>
      <vt:lpstr>Main.cpp</vt:lpstr>
      <vt:lpstr>Futtatás</vt:lpstr>
      <vt:lpstr>Duplikátumok eltűntetése</vt:lpstr>
      <vt:lpstr>MarkerBasedAR.cpp</vt:lpstr>
      <vt:lpstr>MarkerBasedAR.cpp</vt:lpstr>
      <vt:lpstr>PowerPoint bemutató</vt:lpstr>
      <vt:lpstr>Main.cpp</vt:lpstr>
      <vt:lpstr>Futtatás</vt:lpstr>
      <vt:lpstr>Perspektív torzítás</vt:lpstr>
      <vt:lpstr>MarkerBasedAR.cpp</vt:lpstr>
      <vt:lpstr>MarkerBasedAR.cpp</vt:lpstr>
      <vt:lpstr>Main.cpp</vt:lpstr>
      <vt:lpstr>Main.cpp</vt:lpstr>
      <vt:lpstr>Transzformált markerek</vt:lpstr>
      <vt:lpstr>Main.cpp</vt:lpstr>
      <vt:lpstr>Felismerés bemenete</vt:lpstr>
      <vt:lpstr>Ami még hátra van…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Kiterjesztett valóság mobil eszközökön</dc:title>
  <dc:creator>umitomi</dc:creator>
  <cp:lastModifiedBy>Milan</cp:lastModifiedBy>
  <cp:revision>47</cp:revision>
  <dcterms:created xsi:type="dcterms:W3CDTF">2015-10-26T12:39:07Z</dcterms:created>
  <dcterms:modified xsi:type="dcterms:W3CDTF">2015-10-28T11:34:58Z</dcterms:modified>
</cp:coreProperties>
</file>