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95" r:id="rId19"/>
    <p:sldId id="274" r:id="rId20"/>
    <p:sldId id="275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29" r:id="rId31"/>
    <p:sldId id="286" r:id="rId32"/>
    <p:sldId id="287" r:id="rId33"/>
    <p:sldId id="288" r:id="rId34"/>
    <p:sldId id="289" r:id="rId35"/>
    <p:sldId id="323" r:id="rId36"/>
    <p:sldId id="324" r:id="rId37"/>
    <p:sldId id="326" r:id="rId38"/>
    <p:sldId id="327" r:id="rId39"/>
    <p:sldId id="328" r:id="rId40"/>
    <p:sldId id="290" r:id="rId41"/>
    <p:sldId id="291" r:id="rId42"/>
    <p:sldId id="292" r:id="rId43"/>
    <p:sldId id="293" r:id="rId44"/>
    <p:sldId id="294" r:id="rId45"/>
    <p:sldId id="296" r:id="rId46"/>
    <p:sldId id="297" r:id="rId47"/>
    <p:sldId id="298" r:id="rId48"/>
    <p:sldId id="300" r:id="rId49"/>
    <p:sldId id="299" r:id="rId50"/>
    <p:sldId id="301" r:id="rId51"/>
    <p:sldId id="303" r:id="rId52"/>
    <p:sldId id="302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9" r:id="rId68"/>
    <p:sldId id="320" r:id="rId69"/>
    <p:sldId id="321" r:id="rId70"/>
    <p:sldId id="322" r:id="rId7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81017" autoAdjust="0"/>
  </p:normalViewPr>
  <p:slideViewPr>
    <p:cSldViewPr snapToGrid="0">
      <p:cViewPr varScale="1">
        <p:scale>
          <a:sx n="94" d="100"/>
          <a:sy n="94" d="100"/>
        </p:scale>
        <p:origin x="9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97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-1092" y="18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D711-47C8-4CBA-A289-516EC8FEA891}" type="datetimeFigureOut">
              <a:rPr lang="en-US" smtClean="0"/>
              <a:pPr/>
              <a:t>9/30/2015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C3307-49BC-4FB3-BA41-AF3CDC5870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49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</a:t>
            </a:r>
            <a:r>
              <a:rPr lang="en-US" dirty="0" err="1" smtClean="0"/>
              <a:t>initializer-ben</a:t>
            </a:r>
            <a:r>
              <a:rPr lang="en-US" dirty="0" smtClean="0"/>
              <a:t> a </a:t>
            </a:r>
            <a:r>
              <a:rPr lang="en-US" dirty="0" err="1" smtClean="0"/>
              <a:t>könyvtár</a:t>
            </a:r>
            <a:r>
              <a:rPr lang="en-US" dirty="0" smtClean="0"/>
              <a:t> </a:t>
            </a:r>
            <a:r>
              <a:rPr lang="en-US" dirty="0" err="1" smtClean="0"/>
              <a:t>betöltése</a:t>
            </a:r>
            <a:r>
              <a:rPr lang="en-US" dirty="0" smtClean="0"/>
              <a:t>.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metódustól</a:t>
            </a:r>
            <a:r>
              <a:rPr lang="en-US" dirty="0" smtClean="0"/>
              <a:t> </a:t>
            </a:r>
            <a:r>
              <a:rPr lang="en-US" dirty="0" err="1" smtClean="0"/>
              <a:t>kérjük</a:t>
            </a:r>
            <a:r>
              <a:rPr lang="en-US" dirty="0" smtClean="0"/>
              <a:t> a </a:t>
            </a:r>
            <a:r>
              <a:rPr lang="en-US" dirty="0" err="1" smtClean="0"/>
              <a:t>kiírandó</a:t>
            </a:r>
            <a:r>
              <a:rPr lang="en-US" dirty="0" smtClean="0"/>
              <a:t> </a:t>
            </a:r>
            <a:r>
              <a:rPr lang="en-US" dirty="0" err="1" smtClean="0"/>
              <a:t>szöveget</a:t>
            </a:r>
            <a:r>
              <a:rPr lang="en-US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30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5898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onCameraFrame</a:t>
            </a:r>
            <a:r>
              <a:rPr lang="en-US" dirty="0" smtClean="0"/>
              <a:t> </a:t>
            </a:r>
            <a:r>
              <a:rPr lang="en-US" dirty="0" err="1" smtClean="0"/>
              <a:t>különösen</a:t>
            </a:r>
            <a:r>
              <a:rPr lang="en-US" dirty="0" smtClean="0"/>
              <a:t> </a:t>
            </a:r>
            <a:r>
              <a:rPr lang="en-US" dirty="0" err="1" smtClean="0"/>
              <a:t>fontos</a:t>
            </a:r>
            <a:r>
              <a:rPr lang="en-US" dirty="0" smtClean="0"/>
              <a:t>: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történik</a:t>
            </a:r>
            <a:r>
              <a:rPr lang="en-US" dirty="0" smtClean="0"/>
              <a:t> meg a </a:t>
            </a:r>
            <a:r>
              <a:rPr lang="en-US" dirty="0" err="1" smtClean="0"/>
              <a:t>képfeldolgozás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67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30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LOCAL_PATH := $(</a:t>
            </a:r>
            <a:r>
              <a:rPr lang="hu-HU" dirty="0" err="1" smtClean="0"/>
              <a:t>call</a:t>
            </a:r>
            <a:r>
              <a:rPr lang="hu-HU" dirty="0" smtClean="0"/>
              <a:t> </a:t>
            </a:r>
            <a:r>
              <a:rPr lang="hu-HU" dirty="0" err="1" smtClean="0"/>
              <a:t>my-dir</a:t>
            </a:r>
            <a:r>
              <a:rPr lang="hu-HU" dirty="0" smtClean="0"/>
              <a:t>)               # Az </a:t>
            </a:r>
            <a:r>
              <a:rPr lang="hu-HU" dirty="0" err="1" smtClean="0"/>
              <a:t>Android.mk</a:t>
            </a:r>
            <a:r>
              <a:rPr lang="hu-HU" dirty="0" smtClean="0"/>
              <a:t> </a:t>
            </a:r>
            <a:r>
              <a:rPr lang="hu-HU" dirty="0" smtClean="0"/>
              <a:t>könyvtárában </a:t>
            </a:r>
            <a:r>
              <a:rPr lang="hu-HU" dirty="0" smtClean="0"/>
              <a:t>keresse a forrásfájlokat</a:t>
            </a:r>
          </a:p>
          <a:p>
            <a:r>
              <a:rPr lang="hu-HU" dirty="0" err="1" smtClean="0"/>
              <a:t>include</a:t>
            </a:r>
            <a:r>
              <a:rPr lang="hu-HU" dirty="0" smtClean="0"/>
              <a:t> $(CLEAR_VARS)                         # GNU </a:t>
            </a:r>
            <a:r>
              <a:rPr lang="hu-HU" dirty="0" err="1" smtClean="0"/>
              <a:t>make</a:t>
            </a:r>
            <a:r>
              <a:rPr lang="hu-HU" dirty="0" smtClean="0"/>
              <a:t> LOCAL_* változók törlése</a:t>
            </a:r>
          </a:p>
          <a:p>
            <a:r>
              <a:rPr lang="hu-HU" dirty="0" smtClean="0"/>
              <a:t>LOCAL_MODULE    := </a:t>
            </a:r>
            <a:r>
              <a:rPr lang="hu-HU" dirty="0" err="1" smtClean="0"/>
              <a:t>NativeCodes</a:t>
            </a:r>
            <a:r>
              <a:rPr lang="hu-HU" dirty="0" smtClean="0"/>
              <a:t>       # modul neve. Ha nem „</a:t>
            </a:r>
            <a:r>
              <a:rPr lang="hu-HU" dirty="0" err="1" smtClean="0"/>
              <a:t>lib</a:t>
            </a:r>
            <a:r>
              <a:rPr lang="hu-HU" dirty="0" smtClean="0"/>
              <a:t>”</a:t>
            </a:r>
            <a:r>
              <a:rPr lang="hu-HU" dirty="0" err="1" smtClean="0"/>
              <a:t>-bel</a:t>
            </a:r>
            <a:r>
              <a:rPr lang="hu-HU" dirty="0" smtClean="0"/>
              <a:t> kezdődik, akkor hozzáteszi a </a:t>
            </a:r>
            <a:r>
              <a:rPr lang="hu-HU" dirty="0" err="1" smtClean="0"/>
              <a:t>lib</a:t>
            </a:r>
            <a:r>
              <a:rPr lang="hu-HU" dirty="0" smtClean="0"/>
              <a:t> </a:t>
            </a:r>
            <a:r>
              <a:rPr lang="hu-HU" dirty="0" err="1" smtClean="0"/>
              <a:t>prefixet</a:t>
            </a:r>
            <a:r>
              <a:rPr lang="hu-HU" dirty="0" smtClean="0"/>
              <a:t> (-&gt; </a:t>
            </a:r>
            <a:r>
              <a:rPr lang="hu-HU" dirty="0" err="1" smtClean="0"/>
              <a:t>libNativeCodes.so</a:t>
            </a:r>
            <a:r>
              <a:rPr lang="hu-HU" dirty="0" smtClean="0"/>
              <a:t>)</a:t>
            </a:r>
          </a:p>
          <a:p>
            <a:r>
              <a:rPr lang="hu-HU" dirty="0" smtClean="0"/>
              <a:t>LOCAL_SRC_FILES := </a:t>
            </a:r>
            <a:r>
              <a:rPr lang="hu-HU" dirty="0" err="1" smtClean="0"/>
              <a:t>NativeCodes.cpp</a:t>
            </a:r>
            <a:r>
              <a:rPr lang="hu-HU" dirty="0" smtClean="0"/>
              <a:t>  # forrásfájlok (elég a c/</a:t>
            </a:r>
            <a:r>
              <a:rPr lang="hu-HU" dirty="0" err="1" smtClean="0"/>
              <a:t>cpp-ket</a:t>
            </a:r>
            <a:r>
              <a:rPr lang="hu-HU" dirty="0" smtClean="0"/>
              <a:t> megadni, a többi automatikus)</a:t>
            </a:r>
          </a:p>
          <a:p>
            <a:r>
              <a:rPr lang="hu-HU" dirty="0" smtClean="0"/>
              <a:t>LOCAL_LDLIBS +=  </a:t>
            </a:r>
            <a:r>
              <a:rPr lang="hu-HU" dirty="0" err="1" smtClean="0"/>
              <a:t>-llog</a:t>
            </a:r>
            <a:r>
              <a:rPr lang="hu-HU" dirty="0" smtClean="0"/>
              <a:t> –</a:t>
            </a:r>
            <a:r>
              <a:rPr lang="hu-HU" dirty="0" err="1" smtClean="0"/>
              <a:t>ldl</a:t>
            </a:r>
            <a:r>
              <a:rPr lang="hu-HU" dirty="0" smtClean="0"/>
              <a:t>                  # linkelt könyvtárak</a:t>
            </a:r>
          </a:p>
          <a:p>
            <a:r>
              <a:rPr lang="hu-HU" dirty="0" smtClean="0"/>
              <a:t>Bővebben</a:t>
            </a:r>
            <a:r>
              <a:rPr lang="hu-HU" dirty="0" smtClean="0"/>
              <a:t>: http://android.mk, https://developer.android.com/ndk/guides/android_mk.html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9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Magyarázat</a:t>
            </a:r>
            <a:r>
              <a:rPr lang="en-US" dirty="0" smtClean="0"/>
              <a:t> a </a:t>
            </a:r>
            <a:r>
              <a:rPr lang="en-US" dirty="0" err="1" smtClean="0"/>
              <a:t>kódról</a:t>
            </a:r>
            <a:r>
              <a:rPr lang="en-US" dirty="0" smtClean="0"/>
              <a:t>:</a:t>
            </a:r>
          </a:p>
          <a:p>
            <a:r>
              <a:rPr lang="en-US" dirty="0" smtClean="0"/>
              <a:t>Minden </a:t>
            </a:r>
            <a:r>
              <a:rPr lang="en-US" dirty="0" err="1" smtClean="0"/>
              <a:t>OpenCV</a:t>
            </a:r>
            <a:r>
              <a:rPr lang="en-US" dirty="0" smtClean="0"/>
              <a:t>-s </a:t>
            </a:r>
            <a:r>
              <a:rPr lang="en-US" dirty="0" err="1" smtClean="0"/>
              <a:t>dolog</a:t>
            </a:r>
            <a:r>
              <a:rPr lang="en-US" dirty="0" smtClean="0"/>
              <a:t> a </a:t>
            </a:r>
            <a:r>
              <a:rPr lang="en-US" dirty="0" err="1" smtClean="0"/>
              <a:t>cv</a:t>
            </a:r>
            <a:r>
              <a:rPr lang="en-US" dirty="0" smtClean="0"/>
              <a:t> namespace-</a:t>
            </a:r>
            <a:r>
              <a:rPr lang="en-US" dirty="0" err="1" smtClean="0"/>
              <a:t>ben</a:t>
            </a:r>
            <a:r>
              <a:rPr lang="en-US" dirty="0" smtClean="0"/>
              <a:t> van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mátrixokkal</a:t>
            </a:r>
            <a:r>
              <a:rPr lang="en-US" dirty="0" smtClean="0"/>
              <a:t> </a:t>
            </a:r>
            <a:r>
              <a:rPr lang="en-US" dirty="0" err="1" smtClean="0"/>
              <a:t>dolgozik</a:t>
            </a:r>
            <a:r>
              <a:rPr lang="en-US" dirty="0" smtClean="0"/>
              <a:t>, a </a:t>
            </a:r>
            <a:r>
              <a:rPr lang="en-US" dirty="0" err="1" smtClean="0"/>
              <a:t>kép</a:t>
            </a:r>
            <a:r>
              <a:rPr lang="en-US" dirty="0" smtClean="0"/>
              <a:t> is </a:t>
            </a:r>
            <a:r>
              <a:rPr lang="en-US" dirty="0" err="1" smtClean="0"/>
              <a:t>egy</a:t>
            </a:r>
            <a:r>
              <a:rPr lang="en-US" dirty="0" smtClean="0"/>
              <a:t> 2D </a:t>
            </a:r>
            <a:r>
              <a:rPr lang="en-US" dirty="0" err="1" smtClean="0"/>
              <a:t>mátrix</a:t>
            </a:r>
            <a:r>
              <a:rPr lang="en-US" dirty="0" smtClean="0"/>
              <a:t>:</a:t>
            </a:r>
            <a:r>
              <a:rPr lang="en-US" baseline="0" dirty="0" smtClean="0"/>
              <a:t> Mat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Sablon</a:t>
            </a:r>
            <a:r>
              <a:rPr lang="en-US" dirty="0" smtClean="0"/>
              <a:t> </a:t>
            </a:r>
            <a:r>
              <a:rPr lang="en-US" dirty="0" err="1" smtClean="0"/>
              <a:t>alapú</a:t>
            </a:r>
            <a:r>
              <a:rPr lang="en-US" dirty="0" smtClean="0"/>
              <a:t> </a:t>
            </a:r>
            <a:r>
              <a:rPr lang="en-US" dirty="0" err="1" smtClean="0"/>
              <a:t>osztályok</a:t>
            </a:r>
            <a:r>
              <a:rPr lang="en-US" dirty="0" smtClean="0"/>
              <a:t>, a </a:t>
            </a:r>
            <a:r>
              <a:rPr lang="en-US" dirty="0" err="1" smtClean="0"/>
              <a:t>színcsatornák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tipusa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száma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változó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könyvtárnak</a:t>
            </a:r>
            <a:r>
              <a:rPr lang="en-US" dirty="0" smtClean="0"/>
              <a:t> </a:t>
            </a:r>
            <a:r>
              <a:rPr lang="en-US" dirty="0" err="1" smtClean="0"/>
              <a:t>része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gui</a:t>
            </a:r>
            <a:r>
              <a:rPr lang="en-US" dirty="0" smtClean="0"/>
              <a:t> </a:t>
            </a:r>
            <a:r>
              <a:rPr lang="en-US" dirty="0" err="1" smtClean="0"/>
              <a:t>könyvtár</a:t>
            </a:r>
            <a:r>
              <a:rPr lang="en-US" dirty="0" smtClean="0"/>
              <a:t>: </a:t>
            </a:r>
            <a:r>
              <a:rPr lang="en-US" dirty="0" err="1" smtClean="0"/>
              <a:t>highgui</a:t>
            </a:r>
            <a:r>
              <a:rPr lang="en-US" dirty="0" smtClean="0"/>
              <a:t>. 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használhatjuk</a:t>
            </a:r>
            <a:r>
              <a:rPr lang="en-US" dirty="0" smtClean="0"/>
              <a:t> </a:t>
            </a:r>
            <a:r>
              <a:rPr lang="en-US" dirty="0" err="1" smtClean="0"/>
              <a:t>ablakok</a:t>
            </a:r>
            <a:r>
              <a:rPr lang="en-US" dirty="0" smtClean="0"/>
              <a:t> </a:t>
            </a:r>
            <a:r>
              <a:rPr lang="en-US" dirty="0" err="1" smtClean="0"/>
              <a:t>létrehozására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a </a:t>
            </a:r>
            <a:r>
              <a:rPr lang="en-US" dirty="0" err="1" smtClean="0"/>
              <a:t>vizuális</a:t>
            </a:r>
            <a:r>
              <a:rPr lang="en-US" dirty="0" smtClean="0"/>
              <a:t> </a:t>
            </a:r>
            <a:r>
              <a:rPr lang="en-US" dirty="0" err="1" smtClean="0"/>
              <a:t>visszajelzés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endParaRPr lang="en-US" dirty="0" smtClean="0"/>
          </a:p>
          <a:p>
            <a:r>
              <a:rPr lang="en-US" dirty="0" err="1" smtClean="0"/>
              <a:t>namedWindow</a:t>
            </a:r>
            <a:r>
              <a:rPr lang="en-US" dirty="0" smtClean="0"/>
              <a:t>(“”) </a:t>
            </a:r>
            <a:r>
              <a:rPr lang="en-US" dirty="0" err="1" smtClean="0"/>
              <a:t>ablakot</a:t>
            </a:r>
            <a:r>
              <a:rPr lang="en-US" dirty="0" smtClean="0"/>
              <a:t> 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adott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névvel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Ebbe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ablakba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egyszerűen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képet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kirajzolni</a:t>
            </a:r>
            <a:r>
              <a:rPr lang="en-US" baseline="0" dirty="0" smtClean="0"/>
              <a:t>: </a:t>
            </a:r>
            <a:r>
              <a:rPr lang="hu-HU" sz="1200" dirty="0" err="1" smtClean="0"/>
              <a:t>imshow</a:t>
            </a:r>
            <a:r>
              <a:rPr lang="hu-HU" sz="1200" dirty="0" smtClean="0"/>
              <a:t>(“</a:t>
            </a:r>
            <a:r>
              <a:rPr lang="en-US" sz="1200" dirty="0" err="1" smtClean="0"/>
              <a:t>ablaknév</a:t>
            </a:r>
            <a:r>
              <a:rPr lang="hu-HU" sz="1200" dirty="0" smtClean="0"/>
              <a:t>", </a:t>
            </a:r>
            <a:r>
              <a:rPr lang="en-US" sz="1200" dirty="0" smtClean="0"/>
              <a:t>Mat</a:t>
            </a:r>
            <a:r>
              <a:rPr lang="hu-HU" sz="1200" dirty="0" smtClean="0"/>
              <a:t>);</a:t>
            </a:r>
            <a:endParaRPr lang="en-US" sz="1200" dirty="0" smtClean="0"/>
          </a:p>
          <a:p>
            <a:r>
              <a:rPr lang="en-US" sz="1200" dirty="0" err="1" smtClean="0"/>
              <a:t>Képek</a:t>
            </a:r>
            <a:r>
              <a:rPr lang="en-US" sz="1200" dirty="0" smtClean="0"/>
              <a:t> </a:t>
            </a:r>
            <a:r>
              <a:rPr lang="en-US" sz="1200" dirty="0" err="1" smtClean="0"/>
              <a:t>több</a:t>
            </a:r>
            <a:r>
              <a:rPr lang="en-US" sz="1200" dirty="0" smtClean="0"/>
              <a:t> </a:t>
            </a:r>
            <a:r>
              <a:rPr lang="en-US" sz="1200" dirty="0" err="1" smtClean="0"/>
              <a:t>forrásból</a:t>
            </a:r>
            <a:r>
              <a:rPr lang="en-US" sz="1200" dirty="0" smtClean="0"/>
              <a:t> </a:t>
            </a:r>
            <a:r>
              <a:rPr lang="en-US" sz="1200" dirty="0" err="1" smtClean="0"/>
              <a:t>jöhetnek</a:t>
            </a:r>
            <a:r>
              <a:rPr lang="en-US" sz="1200" dirty="0" smtClean="0"/>
              <a:t>, </a:t>
            </a:r>
            <a:r>
              <a:rPr lang="en-US" sz="1200" dirty="0" err="1" smtClean="0"/>
              <a:t>nekünk</a:t>
            </a:r>
            <a:r>
              <a:rPr lang="en-US" sz="1200" dirty="0" smtClean="0"/>
              <a:t> a </a:t>
            </a:r>
            <a:r>
              <a:rPr lang="en-US" sz="1200" dirty="0" err="1" smtClean="0"/>
              <a:t>mozgóképek</a:t>
            </a:r>
            <a:r>
              <a:rPr lang="en-US" sz="1200" dirty="0" smtClean="0"/>
              <a:t> </a:t>
            </a:r>
            <a:r>
              <a:rPr lang="en-US" sz="1200" dirty="0" err="1" smtClean="0"/>
              <a:t>érdekesek</a:t>
            </a:r>
            <a:r>
              <a:rPr lang="en-US" sz="1200" dirty="0" smtClean="0"/>
              <a:t> </a:t>
            </a:r>
            <a:r>
              <a:rPr lang="en-US" sz="1200" dirty="0" err="1" smtClean="0"/>
              <a:t>igazán</a:t>
            </a:r>
            <a:r>
              <a:rPr lang="en-US" sz="1200" dirty="0" smtClean="0"/>
              <a:t>. </a:t>
            </a:r>
            <a:r>
              <a:rPr lang="en-US" sz="1200" dirty="0" err="1" smtClean="0"/>
              <a:t>Ezeket</a:t>
            </a:r>
            <a:r>
              <a:rPr lang="en-US" sz="1200" dirty="0" smtClean="0"/>
              <a:t> be </a:t>
            </a:r>
            <a:r>
              <a:rPr lang="en-US" sz="1200" dirty="0" err="1" smtClean="0"/>
              <a:t>lehet</a:t>
            </a:r>
            <a:r>
              <a:rPr lang="en-US" sz="1200" dirty="0" smtClean="0"/>
              <a:t> </a:t>
            </a:r>
            <a:r>
              <a:rPr lang="en-US" sz="1200" dirty="0" err="1" smtClean="0"/>
              <a:t>tölteni</a:t>
            </a:r>
            <a:r>
              <a:rPr lang="en-US" sz="1200" dirty="0" smtClean="0"/>
              <a:t> </a:t>
            </a:r>
            <a:r>
              <a:rPr lang="en-US" sz="1200" dirty="0" err="1" smtClean="0"/>
              <a:t>fájlból</a:t>
            </a:r>
            <a:r>
              <a:rPr lang="en-US" sz="1200" dirty="0" smtClean="0"/>
              <a:t> (</a:t>
            </a:r>
            <a:r>
              <a:rPr lang="en-US" sz="1200" dirty="0" err="1" smtClean="0"/>
              <a:t>ebben</a:t>
            </a:r>
            <a:r>
              <a:rPr lang="en-US" sz="1200" dirty="0" smtClean="0"/>
              <a:t> a </a:t>
            </a:r>
            <a:r>
              <a:rPr lang="en-US" sz="1200" dirty="0" err="1" smtClean="0"/>
              <a:t>kódban</a:t>
            </a:r>
            <a:r>
              <a:rPr lang="en-US" sz="1200" dirty="0" smtClean="0"/>
              <a:t> ha</a:t>
            </a:r>
            <a:r>
              <a:rPr lang="en-US" sz="1200" baseline="0" dirty="0" smtClean="0"/>
              <a:t> van </a:t>
            </a:r>
            <a:r>
              <a:rPr lang="en-US" sz="1200" baseline="0" dirty="0" err="1" smtClean="0"/>
              <a:t>parancssori</a:t>
            </a:r>
            <a:r>
              <a:rPr lang="en-US" sz="1200" baseline="0" dirty="0" smtClean="0"/>
              <a:t> argumentum, </a:t>
            </a:r>
            <a:r>
              <a:rPr lang="en-US" sz="1200" baseline="0" dirty="0" err="1" smtClean="0"/>
              <a:t>akkor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az</a:t>
            </a:r>
            <a:r>
              <a:rPr lang="en-US" sz="1200" baseline="0" dirty="0" smtClean="0"/>
              <a:t> a </a:t>
            </a:r>
            <a:r>
              <a:rPr lang="en-US" sz="1200" baseline="0" dirty="0" err="1" smtClean="0"/>
              <a:t>videofájl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neve</a:t>
            </a:r>
            <a:r>
              <a:rPr lang="en-US" sz="1200" dirty="0" smtClean="0"/>
              <a:t>), </a:t>
            </a:r>
            <a:r>
              <a:rPr lang="en-US" sz="1200" dirty="0" err="1" smtClean="0"/>
              <a:t>vagy</a:t>
            </a:r>
            <a:r>
              <a:rPr lang="en-US" sz="1200" dirty="0" smtClean="0"/>
              <a:t> </a:t>
            </a:r>
            <a:r>
              <a:rPr lang="en-US" sz="1200" dirty="0" err="1" smtClean="0"/>
              <a:t>használhatjuk</a:t>
            </a:r>
            <a:r>
              <a:rPr lang="en-US" sz="1200" dirty="0" smtClean="0"/>
              <a:t> a </a:t>
            </a:r>
            <a:r>
              <a:rPr lang="en-US" sz="1200" dirty="0" err="1" smtClean="0"/>
              <a:t>webkamerát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Mindkét</a:t>
            </a:r>
            <a:r>
              <a:rPr lang="en-US" sz="1200" dirty="0" smtClean="0"/>
              <a:t> </a:t>
            </a:r>
            <a:r>
              <a:rPr lang="en-US" sz="1200" dirty="0" err="1" smtClean="0"/>
              <a:t>bevitelt</a:t>
            </a:r>
            <a:r>
              <a:rPr lang="en-US" sz="1200" dirty="0" smtClean="0"/>
              <a:t> a </a:t>
            </a:r>
            <a:r>
              <a:rPr lang="en-US" sz="1200" dirty="0" err="1" smtClean="0"/>
              <a:t>VideoCapture</a:t>
            </a:r>
            <a:r>
              <a:rPr lang="en-US" sz="1200" dirty="0" smtClean="0"/>
              <a:t> </a:t>
            </a:r>
            <a:r>
              <a:rPr lang="en-US" sz="1200" dirty="0" err="1" smtClean="0"/>
              <a:t>osztályon</a:t>
            </a:r>
            <a:r>
              <a:rPr lang="en-US" sz="1200" dirty="0" smtClean="0"/>
              <a:t> </a:t>
            </a:r>
            <a:r>
              <a:rPr lang="en-US" sz="1200" dirty="0" err="1" smtClean="0"/>
              <a:t>keresztül</a:t>
            </a:r>
            <a:r>
              <a:rPr lang="en-US" sz="1200" dirty="0" smtClean="0"/>
              <a:t> </a:t>
            </a:r>
            <a:r>
              <a:rPr lang="en-US" sz="1200" dirty="0" err="1" smtClean="0"/>
              <a:t>érhetjük</a:t>
            </a:r>
            <a:r>
              <a:rPr lang="en-US" sz="1200" dirty="0" smtClean="0"/>
              <a:t> el, v. a </a:t>
            </a:r>
            <a:r>
              <a:rPr lang="en-US" sz="1200" dirty="0" err="1" smtClean="0"/>
              <a:t>videofájl</a:t>
            </a:r>
            <a:r>
              <a:rPr lang="en-US" sz="1200" dirty="0" smtClean="0"/>
              <a:t> </a:t>
            </a:r>
            <a:r>
              <a:rPr lang="en-US" sz="1200" dirty="0" err="1" smtClean="0"/>
              <a:t>nevét</a:t>
            </a:r>
            <a:r>
              <a:rPr lang="en-US" sz="1200" dirty="0" smtClean="0"/>
              <a:t> v. a </a:t>
            </a:r>
            <a:r>
              <a:rPr lang="en-US" sz="1200" dirty="0" err="1" smtClean="0"/>
              <a:t>kamera</a:t>
            </a:r>
            <a:r>
              <a:rPr lang="en-US" sz="1200" dirty="0" smtClean="0"/>
              <a:t> index-</a:t>
            </a:r>
            <a:r>
              <a:rPr lang="en-US" sz="1200" dirty="0" err="1" smtClean="0"/>
              <a:t>ét</a:t>
            </a:r>
            <a:r>
              <a:rPr lang="en-US" sz="1200" dirty="0" smtClean="0"/>
              <a:t> </a:t>
            </a:r>
            <a:r>
              <a:rPr lang="en-US" sz="1200" dirty="0" err="1" smtClean="0"/>
              <a:t>adjuk</a:t>
            </a:r>
            <a:r>
              <a:rPr lang="en-US" sz="1200" dirty="0" smtClean="0"/>
              <a:t> </a:t>
            </a:r>
            <a:r>
              <a:rPr lang="en-US" sz="1200" dirty="0" err="1" smtClean="0"/>
              <a:t>át</a:t>
            </a:r>
            <a:r>
              <a:rPr lang="en-US" sz="1200" dirty="0" smtClean="0"/>
              <a:t> </a:t>
            </a:r>
            <a:r>
              <a:rPr lang="en-US" sz="1200" dirty="0" err="1" smtClean="0"/>
              <a:t>az</a:t>
            </a:r>
            <a:r>
              <a:rPr lang="en-US" sz="1200" dirty="0" smtClean="0"/>
              <a:t> open() </a:t>
            </a:r>
            <a:r>
              <a:rPr lang="en-US" sz="1200" dirty="0" err="1" smtClean="0"/>
              <a:t>metódusnak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898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bin </a:t>
            </a:r>
            <a:r>
              <a:rPr lang="en-US" dirty="0" err="1" smtClean="0"/>
              <a:t>könyvtárba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a </a:t>
            </a:r>
            <a:r>
              <a:rPr lang="en-US" dirty="0" err="1" smtClean="0"/>
              <a:t>dll-eket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minden</a:t>
            </a:r>
            <a:r>
              <a:rPr lang="en-US" baseline="0" dirty="0" smtClean="0"/>
              <a:t> program </a:t>
            </a:r>
            <a:r>
              <a:rPr lang="en-US" baseline="0" dirty="0" err="1" smtClean="0"/>
              <a:t>inputot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rakni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Ehhez</a:t>
            </a:r>
            <a:r>
              <a:rPr lang="en-US" baseline="0" dirty="0" smtClean="0"/>
              <a:t> be </a:t>
            </a:r>
            <a:r>
              <a:rPr lang="en-US" baseline="0" dirty="0" err="1" smtClean="0"/>
              <a:t>kell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állítani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munkakönyvtárat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kívül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érdemes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automatikusan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fordított</a:t>
            </a:r>
            <a:r>
              <a:rPr lang="en-US" baseline="0" dirty="0" smtClean="0"/>
              <a:t> exe-t is </a:t>
            </a:r>
            <a:r>
              <a:rPr lang="en-US" baseline="0" dirty="0" err="1" smtClean="0"/>
              <a:t>idemásolni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következő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indítani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Itt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tudjuk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parancssori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argumentumokat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megadni</a:t>
            </a:r>
            <a:r>
              <a:rPr lang="en-US" baseline="0" dirty="0" smtClean="0"/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85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szürkeskálássá</a:t>
            </a:r>
            <a:r>
              <a:rPr lang="en-US" dirty="0" smtClean="0"/>
              <a:t> </a:t>
            </a:r>
            <a:r>
              <a:rPr lang="en-US" dirty="0" err="1" smtClean="0"/>
              <a:t>konvertálunk</a:t>
            </a:r>
            <a:r>
              <a:rPr lang="en-US" dirty="0" smtClean="0"/>
              <a:t>, </a:t>
            </a:r>
            <a:r>
              <a:rPr lang="en-US" dirty="0" err="1" smtClean="0"/>
              <a:t>utána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zajt</a:t>
            </a:r>
            <a:r>
              <a:rPr lang="en-US" dirty="0" smtClean="0"/>
              <a:t> </a:t>
            </a:r>
            <a:r>
              <a:rPr lang="en-US" dirty="0" err="1" smtClean="0"/>
              <a:t>szűrünk</a:t>
            </a:r>
            <a:r>
              <a:rPr lang="en-US" dirty="0" smtClean="0"/>
              <a:t>,</a:t>
            </a:r>
            <a:r>
              <a:rPr lang="en-US" baseline="0" dirty="0" smtClean="0"/>
              <a:t> Laplace </a:t>
            </a:r>
            <a:r>
              <a:rPr lang="en-US" baseline="0" dirty="0" err="1" smtClean="0"/>
              <a:t>szűrő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küszöbözés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Próbaképpen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allépéseket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rajzolni</a:t>
            </a:r>
            <a:r>
              <a:rPr lang="en-US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35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Létrejött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OpenCVLibrary300 </a:t>
            </a:r>
            <a:r>
              <a:rPr lang="en-US" dirty="0" err="1" smtClean="0"/>
              <a:t>könyvtár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másolta</a:t>
            </a:r>
            <a:r>
              <a:rPr lang="en-US" dirty="0" smtClean="0"/>
              <a:t> a java </a:t>
            </a:r>
            <a:r>
              <a:rPr lang="en-US" dirty="0" err="1" smtClean="0"/>
              <a:t>forrásfájlokat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71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Ugyanazt</a:t>
            </a:r>
            <a:r>
              <a:rPr lang="en-US" dirty="0" smtClean="0"/>
              <a:t> </a:t>
            </a:r>
            <a:r>
              <a:rPr lang="en-US" dirty="0" err="1" smtClean="0"/>
              <a:t>csinálja</a:t>
            </a:r>
            <a:r>
              <a:rPr lang="en-US" dirty="0" smtClean="0"/>
              <a:t>, mint </a:t>
            </a:r>
            <a:r>
              <a:rPr lang="en-US" dirty="0" err="1" smtClean="0"/>
              <a:t>eddig</a:t>
            </a:r>
            <a:r>
              <a:rPr lang="en-US" dirty="0" smtClean="0"/>
              <a:t>, de </a:t>
            </a:r>
            <a:r>
              <a:rPr lang="en-US" dirty="0" err="1" smtClean="0"/>
              <a:t>betölti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könyvtárat</a:t>
            </a:r>
            <a:r>
              <a:rPr lang="en-US" dirty="0" smtClean="0"/>
              <a:t> is,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elvileg</a:t>
            </a:r>
            <a:r>
              <a:rPr lang="en-US" dirty="0" smtClean="0"/>
              <a:t> Java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oldalról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tudjuk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-t.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208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megfigyelni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létrehozott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-ban a lib </a:t>
            </a:r>
            <a:r>
              <a:rPr lang="en-US" dirty="0" err="1" smtClean="0"/>
              <a:t>könyvtáron</a:t>
            </a:r>
            <a:r>
              <a:rPr lang="en-US" dirty="0" smtClean="0"/>
              <a:t> </a:t>
            </a:r>
            <a:r>
              <a:rPr lang="en-US" dirty="0" err="1" smtClean="0"/>
              <a:t>belül</a:t>
            </a:r>
            <a:r>
              <a:rPr lang="en-US" dirty="0" smtClean="0"/>
              <a:t> </a:t>
            </a:r>
            <a:r>
              <a:rPr lang="en-US" dirty="0" err="1" smtClean="0"/>
              <a:t>megtaláljuk</a:t>
            </a:r>
            <a:r>
              <a:rPr lang="en-US" dirty="0" smtClean="0"/>
              <a:t> a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könyvtárakat</a:t>
            </a:r>
            <a:r>
              <a:rPr lang="en-US" dirty="0" smtClean="0"/>
              <a:t> is.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-t </a:t>
            </a:r>
            <a:r>
              <a:rPr lang="en-US" dirty="0" err="1" smtClean="0"/>
              <a:t>így</a:t>
            </a:r>
            <a:r>
              <a:rPr lang="en-US" dirty="0" smtClean="0"/>
              <a:t> </a:t>
            </a:r>
            <a:r>
              <a:rPr lang="en-US" dirty="0" err="1" smtClean="0"/>
              <a:t>ugyanúgy</a:t>
            </a:r>
            <a:r>
              <a:rPr lang="en-US" dirty="0" smtClean="0"/>
              <a:t> </a:t>
            </a:r>
            <a:r>
              <a:rPr lang="en-US" dirty="0" err="1" smtClean="0"/>
              <a:t>töltjük</a:t>
            </a:r>
            <a:r>
              <a:rPr lang="en-US" dirty="0" smtClean="0"/>
              <a:t> be, mint a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natív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könyvtárunkat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azonban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módja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használatának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Ennek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használatnak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előnye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-t </a:t>
            </a:r>
            <a:r>
              <a:rPr lang="en-US" baseline="0" dirty="0" err="1" smtClean="0"/>
              <a:t>akár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módosíthatjuk</a:t>
            </a:r>
            <a:r>
              <a:rPr lang="en-US" baseline="0" dirty="0" smtClean="0"/>
              <a:t> is,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biztosak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lehetünk</a:t>
            </a:r>
            <a:r>
              <a:rPr lang="en-US" baseline="0" dirty="0" smtClean="0"/>
              <a:t> benne,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alkalmazásunk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megfelelően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együttműködni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hiszen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ezzel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teszteltük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Hátránya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egész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könyvtárat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mellékeljük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programunkba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esetben</a:t>
            </a:r>
            <a:r>
              <a:rPr lang="en-US" baseline="0" dirty="0" smtClean="0"/>
              <a:t> is 9MB-al </a:t>
            </a:r>
            <a:r>
              <a:rPr lang="en-US" baseline="0" dirty="0" err="1" smtClean="0"/>
              <a:t>nőtt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mérete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különböző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alkalmazásaink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osztozni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Másik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hátránya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frissítés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érkezik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opencv-hez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ezt</a:t>
            </a:r>
            <a:r>
              <a:rPr lang="en-US" baseline="0" dirty="0" smtClean="0"/>
              <a:t> a mi </a:t>
            </a:r>
            <a:r>
              <a:rPr lang="en-US" baseline="0" dirty="0" err="1" smtClean="0"/>
              <a:t>alkalmazásunk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tudja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triviálisan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kihasználni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Másik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módja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használatának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telepítjük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eszközünkre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OpenCVManager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nevű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alkalmazást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mindig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letölthető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legfrissebb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verzió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használatát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lehetővé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alkalmazásunkban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Persze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előfordulhat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javítás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fogja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eddig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működő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kódunkat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elrontani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Ha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nyúlunk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mélyére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nagyon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még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bizonytalan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funkciókat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talán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érdemes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utóbbi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módszert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használni</a:t>
            </a:r>
            <a:r>
              <a:rPr lang="en-US" baseline="0" dirty="0" smtClean="0"/>
              <a:t>. Mi is </a:t>
            </a:r>
            <a:r>
              <a:rPr lang="en-US" baseline="0" dirty="0" err="1" smtClean="0"/>
              <a:t>ezt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fogjuk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alkalmazást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írunk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szeretnénk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elkerülni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nagy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fájlméretet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már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gyorsabb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fejlesztés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érdekében</a:t>
            </a:r>
            <a:r>
              <a:rPr lang="en-US" baseline="0" dirty="0" smtClean="0"/>
              <a:t> is).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OpenCVManager</a:t>
            </a:r>
            <a:r>
              <a:rPr lang="en-US" dirty="0" smtClean="0"/>
              <a:t> </a:t>
            </a:r>
            <a:r>
              <a:rPr lang="en-US" dirty="0" err="1" smtClean="0"/>
              <a:t>betöltése</a:t>
            </a:r>
            <a:r>
              <a:rPr lang="en-US" dirty="0" smtClean="0"/>
              <a:t> </a:t>
            </a:r>
            <a:r>
              <a:rPr lang="en-US" dirty="0" err="1" smtClean="0"/>
              <a:t>aszinkron</a:t>
            </a:r>
            <a:r>
              <a:rPr lang="en-US" dirty="0" smtClean="0"/>
              <a:t>: el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indítanunk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inicializációt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callback-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értesülünk</a:t>
            </a:r>
            <a:r>
              <a:rPr lang="en-US" dirty="0" smtClean="0"/>
              <a:t>, ha a </a:t>
            </a:r>
            <a:r>
              <a:rPr lang="en-US" dirty="0" err="1" smtClean="0"/>
              <a:t>rendszer</a:t>
            </a:r>
            <a:r>
              <a:rPr lang="en-US" dirty="0" smtClean="0"/>
              <a:t> </a:t>
            </a:r>
            <a:r>
              <a:rPr lang="en-US" dirty="0" err="1" smtClean="0"/>
              <a:t>készen</a:t>
            </a:r>
            <a:r>
              <a:rPr lang="en-US" dirty="0" smtClean="0"/>
              <a:t> </a:t>
            </a:r>
            <a:r>
              <a:rPr lang="en-US" dirty="0" err="1" smtClean="0"/>
              <a:t>áll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jövőben</a:t>
            </a:r>
            <a:r>
              <a:rPr lang="en-US" dirty="0" smtClean="0"/>
              <a:t> </a:t>
            </a:r>
            <a:r>
              <a:rPr lang="en-US" dirty="0" err="1" smtClean="0"/>
              <a:t>majd</a:t>
            </a:r>
            <a:r>
              <a:rPr lang="en-US" dirty="0" smtClean="0"/>
              <a:t> a </a:t>
            </a:r>
            <a:r>
              <a:rPr lang="en-US" dirty="0" err="1" smtClean="0"/>
              <a:t>NativeCodes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könyvtárunk</a:t>
            </a:r>
            <a:r>
              <a:rPr lang="en-US" baseline="0" dirty="0" smtClean="0"/>
              <a:t> is fog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-re </a:t>
            </a:r>
            <a:r>
              <a:rPr lang="en-US" baseline="0" dirty="0" err="1" smtClean="0"/>
              <a:t>támaszkodni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így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akkor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töltjük</a:t>
            </a:r>
            <a:r>
              <a:rPr lang="en-US" baseline="0" dirty="0" smtClean="0"/>
              <a:t> be, ha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opencv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inicializálva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Így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viszont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használhatjuk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szöveget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visszaadó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függvényét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rögtön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onCreate-ben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Ezért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kicsit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megváltoztatjuk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kódot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És </a:t>
            </a:r>
            <a:r>
              <a:rPr lang="en-US" baseline="0" dirty="0" err="1" smtClean="0"/>
              <a:t>bemutatjuk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Android log </a:t>
            </a:r>
            <a:r>
              <a:rPr lang="en-US" baseline="0" dirty="0" err="1" smtClean="0"/>
              <a:t>használatát</a:t>
            </a:r>
            <a:r>
              <a:rPr lang="en-US" baseline="0" dirty="0" smtClean="0"/>
              <a:t>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C3307-49BC-4FB3-BA41-AF3CDC5870A4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81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5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09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51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79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0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78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40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66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12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4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12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D9FF-0EE8-433E-9B4D-98D80EB5DE5A}" type="datetimeFigureOut">
              <a:rPr lang="hu-HU" smtClean="0"/>
              <a:pPr/>
              <a:t>2015.09.30.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196F-8359-419C-9D9B-02E6BE79773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87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l.google.com/android/ndk/android-ndk-r10e-windows-x86_64.exe" TargetMode="External"/><Relationship Id="rId2" Type="http://schemas.openxmlformats.org/officeDocument/2006/relationships/hyperlink" Target="https://developer.android.com/sdk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urceforge.net/projects/opencvlibrary/files/opencv-win/3.0.0/opencv-3.0.0.exe/downloa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Kiterjesztett </a:t>
            </a:r>
            <a:r>
              <a:rPr lang="en-US" dirty="0" err="1" smtClean="0"/>
              <a:t>valóság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eszközökön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Android/</a:t>
            </a:r>
            <a:r>
              <a:rPr lang="en-US" dirty="0" err="1" smtClean="0"/>
              <a:t>OpenCV</a:t>
            </a:r>
            <a:r>
              <a:rPr lang="en-US" dirty="0" smtClean="0"/>
              <a:t> labor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1. bevezetés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53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Project struktúra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709160" cy="4351338"/>
          </a:xfrm>
        </p:spPr>
        <p:txBody>
          <a:bodyPr/>
          <a:lstStyle/>
          <a:p>
            <a:r>
              <a:rPr lang="hu-HU" dirty="0" smtClean="0"/>
              <a:t>Forrásfájlok (</a:t>
            </a:r>
            <a:r>
              <a:rPr lang="hu-HU" dirty="0" err="1" smtClean="0"/>
              <a:t>src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lib-ek</a:t>
            </a:r>
            <a:r>
              <a:rPr lang="hu-HU" dirty="0" smtClean="0"/>
              <a:t>, </a:t>
            </a:r>
            <a:r>
              <a:rPr lang="hu-HU" dirty="0" err="1" smtClean="0"/>
              <a:t>object</a:t>
            </a:r>
            <a:r>
              <a:rPr lang="hu-HU" dirty="0" smtClean="0"/>
              <a:t> fájlok (</a:t>
            </a:r>
            <a:r>
              <a:rPr lang="hu-HU" dirty="0" err="1" smtClean="0"/>
              <a:t>lib</a:t>
            </a:r>
            <a:r>
              <a:rPr lang="hu-HU" dirty="0" smtClean="0"/>
              <a:t>, </a:t>
            </a:r>
            <a:r>
              <a:rPr lang="hu-HU" dirty="0" err="1" smtClean="0"/>
              <a:t>obj</a:t>
            </a:r>
            <a:r>
              <a:rPr lang="hu-HU" dirty="0" smtClean="0"/>
              <a:t>)</a:t>
            </a:r>
          </a:p>
          <a:p>
            <a:r>
              <a:rPr lang="hu-HU" dirty="0" smtClean="0"/>
              <a:t>Megjelenítési beállítások, média fájlok (res)</a:t>
            </a:r>
          </a:p>
          <a:p>
            <a:r>
              <a:rPr lang="hu-HU" dirty="0" err="1" smtClean="0"/>
              <a:t>Gradle</a:t>
            </a:r>
            <a:r>
              <a:rPr lang="hu-HU" dirty="0" smtClean="0"/>
              <a:t> (</a:t>
            </a:r>
            <a:r>
              <a:rPr lang="hu-HU" dirty="0" err="1" smtClean="0"/>
              <a:t>build</a:t>
            </a:r>
            <a:r>
              <a:rPr lang="hu-HU" dirty="0" smtClean="0"/>
              <a:t> rendszer) beállítások</a:t>
            </a:r>
          </a:p>
          <a:p>
            <a:r>
              <a:rPr lang="hu-HU" dirty="0" smtClean="0"/>
              <a:t>Projekt konfigurációs beállítások</a:t>
            </a:r>
          </a:p>
          <a:p>
            <a:r>
              <a:rPr lang="hu-HU" dirty="0" smtClean="0"/>
              <a:t>…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41" y="494270"/>
            <a:ext cx="3320021" cy="6012163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631459" y="1326291"/>
            <a:ext cx="1145060" cy="3643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2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Változtassuk meg a szöveget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MainActivity.java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android.widget.TextView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extends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ActionBarActivity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</a:p>
          <a:p>
            <a:pPr marL="0" indent="0">
              <a:buNone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@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Override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onCreate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Bundle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{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super.onCreate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smtClean="0">
                <a:solidFill>
                  <a:srgbClr val="FF0000"/>
                </a:solidFill>
              </a:rPr>
              <a:t>//</a:t>
            </a:r>
            <a:r>
              <a:rPr lang="hu-HU" dirty="0" err="1" smtClean="0">
                <a:solidFill>
                  <a:srgbClr val="FF0000"/>
                </a:solidFill>
              </a:rPr>
              <a:t>setContentView</a:t>
            </a: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R.layout.activity</a:t>
            </a:r>
            <a:r>
              <a:rPr lang="hu-HU" dirty="0" smtClean="0">
                <a:solidFill>
                  <a:srgbClr val="FF0000"/>
                </a:solidFill>
              </a:rPr>
              <a:t>_main);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TextView</a:t>
            </a:r>
            <a:r>
              <a:rPr lang="hu-HU" dirty="0" smtClean="0"/>
              <a:t> tv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TextView</a:t>
            </a:r>
            <a:r>
              <a:rPr lang="hu-HU" dirty="0" smtClean="0"/>
              <a:t>(</a:t>
            </a:r>
            <a:r>
              <a:rPr lang="hu-HU" dirty="0" err="1" smtClean="0"/>
              <a:t>this</a:t>
            </a:r>
            <a:r>
              <a:rPr lang="hu-HU" dirty="0" smtClean="0"/>
              <a:t>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tv.setText</a:t>
            </a:r>
            <a:r>
              <a:rPr lang="hu-HU" dirty="0" smtClean="0"/>
              <a:t>("Hello AR World");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setContentView</a:t>
            </a:r>
            <a:r>
              <a:rPr lang="hu-HU" dirty="0" smtClean="0"/>
              <a:t>(tv);       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}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Futtatás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616" y="592990"/>
            <a:ext cx="4845211" cy="55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Natív kód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483443" cy="1280040"/>
          </a:xfrm>
        </p:spPr>
        <p:txBody>
          <a:bodyPr>
            <a:normAutofit/>
          </a:bodyPr>
          <a:lstStyle/>
          <a:p>
            <a:r>
              <a:rPr lang="hu-HU" dirty="0" err="1" smtClean="0"/>
              <a:t>Jni</a:t>
            </a:r>
            <a:r>
              <a:rPr lang="hu-HU" dirty="0" smtClean="0"/>
              <a:t> könyvtár létrehozása</a:t>
            </a:r>
          </a:p>
          <a:p>
            <a:pPr lvl="1"/>
            <a:r>
              <a:rPr lang="hu-HU" dirty="0" smtClean="0"/>
              <a:t>Ide fogjuk a c forrásfájljainkat helyezni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67" y="1825625"/>
            <a:ext cx="57054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78025"/>
            <a:ext cx="4000500" cy="1325563"/>
          </a:xfrm>
        </p:spPr>
        <p:txBody>
          <a:bodyPr/>
          <a:lstStyle/>
          <a:p>
            <a:r>
              <a:rPr lang="hu-HU" dirty="0" smtClean="0"/>
              <a:t>Natív függvény </a:t>
            </a:r>
            <a:br>
              <a:rPr lang="hu-HU" dirty="0" smtClean="0"/>
            </a:br>
            <a:r>
              <a:rPr lang="hu-HU" dirty="0" smtClean="0"/>
              <a:t>definiálása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063999"/>
            <a:ext cx="10515600" cy="26971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Új Java </a:t>
            </a:r>
            <a:r>
              <a:rPr lang="hu-HU" dirty="0" err="1" smtClean="0"/>
              <a:t>Class</a:t>
            </a:r>
            <a:r>
              <a:rPr lang="hu-HU" dirty="0" smtClean="0"/>
              <a:t> (hogy később könnyebb legyen az életünk)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hu-H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NativeHolder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hu-H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native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hu-H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hu-H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getJNIMessage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hu-HU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Aft>
                <a:spcPct val="0"/>
              </a:spcAft>
            </a:pPr>
            <a:r>
              <a:rPr lang="hu-HU" dirty="0"/>
              <a:t>Kell egy </a:t>
            </a:r>
            <a:r>
              <a:rPr lang="hu-HU" dirty="0" err="1"/>
              <a:t>build</a:t>
            </a:r>
            <a:r>
              <a:rPr lang="hu-HU" dirty="0"/>
              <a:t>. Hogy a </a:t>
            </a:r>
            <a:r>
              <a:rPr lang="hu-HU" dirty="0" err="1"/>
              <a:t>class</a:t>
            </a:r>
            <a:r>
              <a:rPr lang="hu-HU" dirty="0"/>
              <a:t> file létrejöjjön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2" y="177800"/>
            <a:ext cx="6657975" cy="371475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400" y="631825"/>
            <a:ext cx="10515600" cy="3940175"/>
          </a:xfrm>
        </p:spPr>
        <p:txBody>
          <a:bodyPr>
            <a:normAutofit/>
          </a:bodyPr>
          <a:lstStyle/>
          <a:p>
            <a:r>
              <a:rPr lang="hu-HU" dirty="0" smtClean="0"/>
              <a:t>Terminál </a:t>
            </a:r>
            <a:r>
              <a:rPr lang="hu-HU" dirty="0" smtClean="0"/>
              <a:t>megnyitása</a:t>
            </a:r>
            <a:endParaRPr lang="hu-HU" dirty="0" smtClean="0"/>
          </a:p>
          <a:p>
            <a:pPr lvl="1"/>
            <a:r>
              <a:rPr lang="hu-HU" dirty="0" err="1" smtClean="0"/>
              <a:t>path</a:t>
            </a:r>
            <a:r>
              <a:rPr lang="hu-HU" dirty="0" smtClean="0"/>
              <a:t>=%PATH</a:t>
            </a:r>
            <a:r>
              <a:rPr lang="hu-HU" dirty="0" smtClean="0"/>
              <a:t>%;&lt;MY_JDK_BIN_PATH&gt;</a:t>
            </a:r>
          </a:p>
          <a:p>
            <a:pPr lvl="2"/>
            <a:r>
              <a:rPr lang="hu-HU" dirty="0" smtClean="0"/>
              <a:t>Labor: &lt;MY_JDK_BIN_PATH&gt; = c</a:t>
            </a:r>
            <a:r>
              <a:rPr lang="hu-HU" dirty="0"/>
              <a:t>:\Program </a:t>
            </a:r>
            <a:r>
              <a:rPr lang="hu-HU" dirty="0" err="1"/>
              <a:t>Files</a:t>
            </a:r>
            <a:r>
              <a:rPr lang="hu-HU" dirty="0"/>
              <a:t> (x86)\Java\jdk1.7.0_80\bin</a:t>
            </a:r>
            <a:endParaRPr lang="hu-HU" dirty="0" smtClean="0"/>
          </a:p>
          <a:p>
            <a:pPr lvl="1"/>
            <a:r>
              <a:rPr lang="hu-HU" dirty="0" smtClean="0"/>
              <a:t>Navigáljunk ide (itt vannak a </a:t>
            </a:r>
            <a:r>
              <a:rPr lang="hu-HU" dirty="0" err="1" smtClean="0"/>
              <a:t>class</a:t>
            </a:r>
            <a:r>
              <a:rPr lang="hu-HU" dirty="0" smtClean="0"/>
              <a:t> file-ok):</a:t>
            </a:r>
          </a:p>
          <a:p>
            <a:pPr marL="457200" lvl="1" indent="0">
              <a:buNone/>
            </a:pPr>
            <a:r>
              <a:rPr lang="hu-HU" dirty="0" smtClean="0"/>
              <a:t>	E:\AR\labs\lab01\build\intermediates\classes\debug</a:t>
            </a:r>
          </a:p>
          <a:p>
            <a:pPr lvl="1"/>
            <a:r>
              <a:rPr lang="hu-HU" dirty="0" err="1" smtClean="0"/>
              <a:t>javah</a:t>
            </a:r>
            <a:r>
              <a:rPr lang="hu-HU" dirty="0" smtClean="0"/>
              <a:t> </a:t>
            </a:r>
            <a:r>
              <a:rPr lang="hu-HU" dirty="0" err="1" smtClean="0"/>
              <a:t>-o</a:t>
            </a:r>
            <a:r>
              <a:rPr lang="hu-HU" dirty="0" smtClean="0"/>
              <a:t> ../../../../</a:t>
            </a:r>
            <a:r>
              <a:rPr lang="hu-HU" dirty="0" err="1" smtClean="0"/>
              <a:t>src</a:t>
            </a:r>
            <a:r>
              <a:rPr lang="hu-HU" dirty="0" smtClean="0"/>
              <a:t>/main/</a:t>
            </a:r>
            <a:r>
              <a:rPr lang="hu-HU" dirty="0" err="1" smtClean="0"/>
              <a:t>jni</a:t>
            </a:r>
            <a:r>
              <a:rPr lang="hu-HU" dirty="0" smtClean="0"/>
              <a:t>/</a:t>
            </a:r>
            <a:r>
              <a:rPr lang="hu-HU" dirty="0" err="1" smtClean="0"/>
              <a:t>NativeCodes.h</a:t>
            </a:r>
            <a:r>
              <a:rPr lang="hu-HU" dirty="0" smtClean="0"/>
              <a:t> </a:t>
            </a:r>
            <a:r>
              <a:rPr lang="hu-HU" dirty="0" err="1" smtClean="0"/>
              <a:t>-classpath</a:t>
            </a:r>
            <a:r>
              <a:rPr lang="hu-HU" dirty="0" smtClean="0"/>
              <a:t> . bme.ar.labs.lab01.NativeHolder</a:t>
            </a:r>
          </a:p>
          <a:p>
            <a:r>
              <a:rPr lang="hu-HU" dirty="0" smtClean="0"/>
              <a:t>Megjelent egy .h, szépen kitöltve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68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844" y="365125"/>
            <a:ext cx="6896206" cy="63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Natív kód implementációja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Másoljuk le a </a:t>
            </a:r>
            <a:r>
              <a:rPr lang="hu-HU" dirty="0" err="1" smtClean="0"/>
              <a:t>NativeCodes.h</a:t>
            </a:r>
            <a:r>
              <a:rPr lang="hu-HU" dirty="0" smtClean="0"/>
              <a:t> –t </a:t>
            </a:r>
            <a:r>
              <a:rPr lang="hu-HU" dirty="0" err="1" smtClean="0"/>
              <a:t>NativeCodes.cpp-re</a:t>
            </a:r>
            <a:endParaRPr lang="hu-HU" dirty="0" smtClean="0"/>
          </a:p>
          <a:p>
            <a:r>
              <a:rPr lang="hu-HU" dirty="0" smtClean="0"/>
              <a:t>Tartalma:</a:t>
            </a:r>
          </a:p>
          <a:p>
            <a:pPr marL="0" indent="0">
              <a:buNone/>
            </a:pPr>
            <a:r>
              <a:rPr lang="hu-HU" sz="1900" dirty="0" smtClean="0"/>
              <a:t>#</a:t>
            </a:r>
            <a:r>
              <a:rPr lang="hu-HU" sz="1900" dirty="0" err="1" smtClean="0"/>
              <a:t>include</a:t>
            </a:r>
            <a:r>
              <a:rPr lang="hu-HU" sz="1900" dirty="0" smtClean="0"/>
              <a:t> "</a:t>
            </a:r>
            <a:r>
              <a:rPr lang="hu-HU" sz="1900" dirty="0" err="1" smtClean="0"/>
              <a:t>NativeCodes.h</a:t>
            </a:r>
            <a:r>
              <a:rPr lang="hu-HU" sz="1900" dirty="0" smtClean="0"/>
              <a:t>"</a:t>
            </a:r>
          </a:p>
          <a:p>
            <a:pPr marL="0" indent="0">
              <a:buNone/>
            </a:pPr>
            <a:endParaRPr lang="hu-HU" sz="1900" dirty="0" smtClean="0"/>
          </a:p>
          <a:p>
            <a:pPr marL="0" indent="0">
              <a:buNone/>
            </a:pPr>
            <a:r>
              <a:rPr lang="hu-HU" sz="1900" dirty="0" smtClean="0"/>
              <a:t>JNIEXPORT </a:t>
            </a:r>
            <a:r>
              <a:rPr lang="hu-HU" sz="1900" dirty="0" err="1" smtClean="0"/>
              <a:t>jstring</a:t>
            </a:r>
            <a:r>
              <a:rPr lang="hu-HU" sz="1900" dirty="0" smtClean="0"/>
              <a:t> JNICALL Java_</a:t>
            </a:r>
            <a:r>
              <a:rPr lang="hu-HU" sz="1900" dirty="0" err="1" smtClean="0"/>
              <a:t>bme</a:t>
            </a:r>
            <a:r>
              <a:rPr lang="hu-HU" sz="1900" dirty="0" smtClean="0"/>
              <a:t>_</a:t>
            </a:r>
            <a:r>
              <a:rPr lang="hu-HU" sz="1900" dirty="0" err="1" smtClean="0"/>
              <a:t>ar</a:t>
            </a:r>
            <a:r>
              <a:rPr lang="hu-HU" sz="1900" dirty="0" smtClean="0"/>
              <a:t>_</a:t>
            </a:r>
            <a:r>
              <a:rPr lang="hu-HU" sz="1900" dirty="0" err="1" smtClean="0"/>
              <a:t>labs</a:t>
            </a:r>
            <a:r>
              <a:rPr lang="hu-HU" sz="1900" dirty="0" smtClean="0"/>
              <a:t>_lab01_</a:t>
            </a:r>
            <a:r>
              <a:rPr lang="hu-HU" sz="1900" dirty="0" err="1" smtClean="0"/>
              <a:t>NativeHolder</a:t>
            </a:r>
            <a:r>
              <a:rPr lang="hu-HU" sz="1900" dirty="0" smtClean="0"/>
              <a:t>_</a:t>
            </a:r>
            <a:r>
              <a:rPr lang="hu-HU" sz="1900" dirty="0" err="1" smtClean="0"/>
              <a:t>getJNIMessage</a:t>
            </a:r>
            <a:endParaRPr lang="hu-HU" sz="1900" dirty="0" smtClean="0"/>
          </a:p>
          <a:p>
            <a:pPr marL="0" indent="0">
              <a:buNone/>
            </a:pPr>
            <a:r>
              <a:rPr lang="hu-HU" sz="1900" dirty="0" smtClean="0"/>
              <a:t>  (</a:t>
            </a:r>
            <a:r>
              <a:rPr lang="hu-HU" sz="1900" dirty="0" err="1" smtClean="0"/>
              <a:t>JNIEnv</a:t>
            </a:r>
            <a:r>
              <a:rPr lang="hu-HU" sz="1900" dirty="0" smtClean="0"/>
              <a:t> *</a:t>
            </a:r>
            <a:r>
              <a:rPr lang="hu-HU" sz="1900" dirty="0" err="1" smtClean="0"/>
              <a:t>env</a:t>
            </a:r>
            <a:r>
              <a:rPr lang="hu-HU" sz="1900" dirty="0" smtClean="0"/>
              <a:t>, </a:t>
            </a:r>
            <a:r>
              <a:rPr lang="hu-HU" sz="1900" dirty="0" err="1" smtClean="0"/>
              <a:t>jobject</a:t>
            </a:r>
            <a:r>
              <a:rPr lang="hu-HU" sz="1900" dirty="0" smtClean="0"/>
              <a:t> </a:t>
            </a:r>
            <a:r>
              <a:rPr lang="hu-HU" sz="1900" dirty="0" err="1" smtClean="0"/>
              <a:t>object</a:t>
            </a:r>
            <a:r>
              <a:rPr lang="hu-HU" sz="1900" dirty="0" smtClean="0"/>
              <a:t>)</a:t>
            </a:r>
          </a:p>
          <a:p>
            <a:pPr marL="0" indent="0">
              <a:buNone/>
            </a:pPr>
            <a:r>
              <a:rPr lang="hu-HU" sz="1900" dirty="0" smtClean="0"/>
              <a:t>{</a:t>
            </a:r>
          </a:p>
          <a:p>
            <a:pPr marL="0" indent="0">
              <a:buNone/>
            </a:pPr>
            <a:r>
              <a:rPr lang="hu-HU" sz="1900" dirty="0" smtClean="0"/>
              <a:t>   </a:t>
            </a:r>
            <a:r>
              <a:rPr lang="hu-HU" sz="1900" dirty="0" err="1" smtClean="0"/>
              <a:t>return</a:t>
            </a:r>
            <a:r>
              <a:rPr lang="hu-HU" sz="1900" dirty="0" smtClean="0"/>
              <a:t> </a:t>
            </a:r>
            <a:r>
              <a:rPr lang="hu-HU" sz="1900" dirty="0" err="1" smtClean="0"/>
              <a:t>env-</a:t>
            </a:r>
            <a:r>
              <a:rPr lang="hu-HU" sz="1900" dirty="0" smtClean="0"/>
              <a:t>&gt;</a:t>
            </a:r>
            <a:r>
              <a:rPr lang="hu-HU" sz="1900" dirty="0" err="1" smtClean="0"/>
              <a:t>NewStringUTF</a:t>
            </a:r>
            <a:r>
              <a:rPr lang="hu-HU" sz="1900" dirty="0" smtClean="0"/>
              <a:t>("Hello JNI AR WORLD");</a:t>
            </a:r>
          </a:p>
          <a:p>
            <a:pPr marL="0" indent="0">
              <a:buNone/>
            </a:pPr>
            <a:r>
              <a:rPr lang="hu-HU" sz="1900" dirty="0" smtClean="0"/>
              <a:t>}</a:t>
            </a:r>
          </a:p>
          <a:p>
            <a:pPr marL="0" indent="0">
              <a:buNone/>
            </a:pP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7616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MainActivity-ben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class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MainActivity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extends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ActionBarActivity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/>
              <a:t>    static</a:t>
            </a:r>
            <a:br>
              <a:rPr lang="en-US" dirty="0" smtClean="0"/>
            </a:br>
            <a:r>
              <a:rPr lang="en-US" dirty="0" smtClean="0"/>
              <a:t>    {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System.loadLibrary</a:t>
            </a:r>
            <a:r>
              <a:rPr lang="en-US" dirty="0" smtClean="0"/>
              <a:t>("</a:t>
            </a:r>
            <a:r>
              <a:rPr lang="en-US" dirty="0" err="1" smtClean="0"/>
              <a:t>NativeCodes</a:t>
            </a:r>
            <a:r>
              <a:rPr lang="en-US" dirty="0" smtClean="0"/>
              <a:t>");</a:t>
            </a:r>
            <a:br>
              <a:rPr lang="en-US" dirty="0" smtClean="0"/>
            </a:br>
            <a:r>
              <a:rPr lang="en-US" dirty="0" smtClean="0"/>
              <a:t>    }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onCreate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Bundle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{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tv.setText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NativeHolder</a:t>
            </a:r>
            <a:r>
              <a:rPr lang="hu-HU" dirty="0" smtClean="0"/>
              <a:t>().</a:t>
            </a:r>
            <a:r>
              <a:rPr lang="hu-HU" dirty="0" err="1" smtClean="0"/>
              <a:t>getJNIMessage</a:t>
            </a:r>
            <a:r>
              <a:rPr lang="hu-HU" dirty="0" smtClean="0"/>
              <a:t>()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Ndk</a:t>
            </a:r>
            <a:r>
              <a:rPr lang="hu-HU" dirty="0" smtClean="0"/>
              <a:t> útvonal beállítása</a:t>
            </a:r>
          </a:p>
          <a:p>
            <a:r>
              <a:rPr lang="hu-HU" dirty="0" err="1" smtClean="0"/>
              <a:t>Local.properties</a:t>
            </a:r>
            <a:endParaRPr lang="hu-HU" dirty="0" smtClean="0"/>
          </a:p>
          <a:p>
            <a:r>
              <a:rPr lang="hu-HU" dirty="0" err="1" smtClean="0"/>
              <a:t>Ndk</a:t>
            </a:r>
            <a:r>
              <a:rPr lang="hu-HU" dirty="0" smtClean="0"/>
              <a:t> kezdetű sort beírni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587" y="476250"/>
            <a:ext cx="71342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Szükséges programok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JDK7</a:t>
            </a:r>
          </a:p>
          <a:p>
            <a:pPr lvl="1"/>
            <a:r>
              <a:rPr lang="hu-HU" dirty="0" smtClean="0"/>
              <a:t>http://www.oracle.com/technetwork/java/javase/downloads/jdk7-downloads-1880260.html</a:t>
            </a:r>
          </a:p>
          <a:p>
            <a:r>
              <a:rPr lang="hu-HU" dirty="0" err="1" smtClean="0"/>
              <a:t>Android</a:t>
            </a:r>
            <a:r>
              <a:rPr lang="hu-HU" dirty="0" smtClean="0"/>
              <a:t> </a:t>
            </a:r>
            <a:r>
              <a:rPr lang="hu-HU" dirty="0" err="1" smtClean="0"/>
              <a:t>studio</a:t>
            </a:r>
            <a:r>
              <a:rPr lang="hu-HU" dirty="0" smtClean="0"/>
              <a:t> </a:t>
            </a:r>
            <a:r>
              <a:rPr lang="hu-HU" dirty="0" smtClean="0">
                <a:hlinkClick r:id="rId2"/>
              </a:rPr>
              <a:t>https://developer.android.com/sdk/index.html</a:t>
            </a:r>
            <a:endParaRPr lang="hu-HU" dirty="0" smtClean="0"/>
          </a:p>
          <a:p>
            <a:pPr lvl="1"/>
            <a:r>
              <a:rPr lang="hu-HU" dirty="0" err="1" smtClean="0"/>
              <a:t>Android</a:t>
            </a:r>
            <a:r>
              <a:rPr lang="hu-HU" dirty="0" smtClean="0"/>
              <a:t> </a:t>
            </a:r>
            <a:r>
              <a:rPr lang="hu-HU" dirty="0" err="1" smtClean="0"/>
              <a:t>SDK-t</a:t>
            </a:r>
            <a:r>
              <a:rPr lang="hu-HU" dirty="0" smtClean="0"/>
              <a:t> tartalmazza</a:t>
            </a:r>
          </a:p>
          <a:p>
            <a:pPr lvl="1"/>
            <a:r>
              <a:rPr lang="hu-HU" dirty="0" err="1" smtClean="0"/>
              <a:t>Android</a:t>
            </a:r>
            <a:r>
              <a:rPr lang="hu-HU" dirty="0" smtClean="0"/>
              <a:t> NDK 1.3-tól tartalmazza</a:t>
            </a:r>
          </a:p>
          <a:p>
            <a:pPr lvl="2"/>
            <a:r>
              <a:rPr lang="hu-HU" dirty="0" smtClean="0"/>
              <a:t>Ha még nem: </a:t>
            </a:r>
            <a:r>
              <a:rPr lang="hu-HU" dirty="0" smtClean="0">
                <a:hlinkClick r:id="rId3"/>
              </a:rPr>
              <a:t>http://dl.google.com/android/ndk/android-ndk-r10e-windows-x86_64.exe</a:t>
            </a:r>
            <a:r>
              <a:rPr lang="hu-HU" dirty="0" smtClean="0"/>
              <a:t> (nem kérdezi hova tömörítsen)</a:t>
            </a:r>
          </a:p>
          <a:p>
            <a:r>
              <a:rPr lang="hu-HU" dirty="0" err="1" smtClean="0"/>
              <a:t>OpenCV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Android</a:t>
            </a:r>
            <a:r>
              <a:rPr lang="hu-HU" dirty="0" smtClean="0"/>
              <a:t> http://sourceforge.net/projects/opencvlibrary/files/opencv-android/3.0.0/OpenCV-3.0.0-android-sdk-1.zip/download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Desktop</a:t>
            </a:r>
            <a:r>
              <a:rPr lang="hu-HU" dirty="0" smtClean="0"/>
              <a:t>:</a:t>
            </a:r>
          </a:p>
          <a:p>
            <a:r>
              <a:rPr lang="hu-HU" dirty="0" smtClean="0"/>
              <a:t>Visual </a:t>
            </a:r>
            <a:r>
              <a:rPr lang="hu-HU" dirty="0" err="1" smtClean="0"/>
              <a:t>Studio</a:t>
            </a:r>
            <a:r>
              <a:rPr lang="hu-HU" dirty="0" smtClean="0"/>
              <a:t> (201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OpenCV</a:t>
            </a:r>
            <a:r>
              <a:rPr lang="hu-HU" dirty="0" smtClean="0"/>
              <a:t> 3 SDK</a:t>
            </a:r>
          </a:p>
          <a:p>
            <a:pPr lvl="1"/>
            <a:r>
              <a:rPr lang="hu-HU" dirty="0" smtClean="0">
                <a:hlinkClick r:id="rId4"/>
              </a:rPr>
              <a:t>http://sourceforge.net/projects/opencvlibrary/files/opencv-win/3.0.0/opencv-3.0.0.exe/download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 err="1" smtClean="0"/>
              <a:t>opencv</a:t>
            </a:r>
            <a:r>
              <a:rPr lang="hu-HU" dirty="0" smtClean="0"/>
              <a:t> mappát létrehozza)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21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625094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 err="1" smtClean="0"/>
              <a:t>Build.gradle</a:t>
            </a:r>
            <a:r>
              <a:rPr lang="hu-HU" dirty="0" smtClean="0"/>
              <a:t> (a modul könyvtárában, nem a projekt gyökérben):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plugin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'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com.android.application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compileSdkVersion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buildToolsVersion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"22.0.1"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defaultConfig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"bme.ar.labs.lab01"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minSdkVersion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targetSdkVersion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versionCode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versionName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"1.0"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ndk</a:t>
            </a:r>
            <a:r>
              <a:rPr lang="hu-HU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</a:t>
            </a:r>
            <a:r>
              <a:rPr lang="hu-HU" dirty="0" err="1" smtClean="0"/>
              <a:t>moduleName</a:t>
            </a:r>
            <a:r>
              <a:rPr lang="hu-HU" dirty="0" smtClean="0"/>
              <a:t> "</a:t>
            </a:r>
            <a:r>
              <a:rPr lang="hu-HU" dirty="0" err="1" smtClean="0"/>
              <a:t>NativeCodes</a:t>
            </a:r>
            <a:r>
              <a:rPr lang="hu-HU" dirty="0" smtClean="0"/>
              <a:t>"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</a:t>
            </a:r>
            <a:r>
              <a:rPr lang="hu-HU" dirty="0" err="1" smtClean="0"/>
              <a:t>sourceSets.main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jni.srcDirs</a:t>
            </a:r>
            <a:r>
              <a:rPr lang="hu-HU" dirty="0" smtClean="0"/>
              <a:t> = []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jniLibs.srcDir</a:t>
            </a:r>
            <a:r>
              <a:rPr lang="hu-HU" dirty="0" smtClean="0"/>
              <a:t> '</a:t>
            </a:r>
            <a:r>
              <a:rPr lang="hu-HU" dirty="0" err="1" smtClean="0"/>
              <a:t>src</a:t>
            </a:r>
            <a:r>
              <a:rPr lang="hu-HU" dirty="0" smtClean="0"/>
              <a:t>/main/</a:t>
            </a:r>
            <a:r>
              <a:rPr lang="hu-HU" dirty="0" err="1" smtClean="0"/>
              <a:t>libs</a:t>
            </a:r>
            <a:r>
              <a:rPr lang="hu-HU" dirty="0" smtClean="0"/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err="1" smtClean="0"/>
              <a:t>gradle.properties</a:t>
            </a:r>
            <a:r>
              <a:rPr lang="hu-HU" dirty="0" smtClean="0"/>
              <a:t> (projekt gyökér):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android.useDeprecatedNdk</a:t>
            </a:r>
            <a:r>
              <a:rPr lang="hu-HU" dirty="0"/>
              <a:t>=</a:t>
            </a:r>
            <a:r>
              <a:rPr lang="hu-HU" dirty="0" err="1"/>
              <a:t>true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>
            <a:normAutofit/>
          </a:bodyPr>
          <a:lstStyle/>
          <a:p>
            <a:r>
              <a:rPr lang="hu-HU" dirty="0" smtClean="0"/>
              <a:t>Új fájl az </a:t>
            </a:r>
            <a:r>
              <a:rPr lang="hu-HU" dirty="0" err="1" smtClean="0"/>
              <a:t>src</a:t>
            </a:r>
            <a:r>
              <a:rPr lang="hu-HU" dirty="0" smtClean="0"/>
              <a:t>\main\</a:t>
            </a:r>
            <a:r>
              <a:rPr lang="hu-HU" dirty="0" err="1" smtClean="0"/>
              <a:t>jni</a:t>
            </a:r>
            <a:r>
              <a:rPr lang="hu-HU" dirty="0" smtClean="0"/>
              <a:t> könyvtárba: </a:t>
            </a:r>
            <a:r>
              <a:rPr lang="hu-HU" dirty="0" err="1" smtClean="0"/>
              <a:t>Android.mk</a:t>
            </a:r>
            <a:r>
              <a:rPr lang="hu-HU" dirty="0" smtClean="0"/>
              <a:t> :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LOCAL_PATH := $(call my-</a:t>
            </a:r>
            <a:r>
              <a:rPr lang="en-US" sz="1600" dirty="0" err="1" smtClean="0"/>
              <a:t>dir</a:t>
            </a:r>
            <a:r>
              <a:rPr lang="en-US" sz="16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include $(CLEAR_VARS)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LOCAL_MODULE    := </a:t>
            </a:r>
            <a:r>
              <a:rPr lang="en-US" sz="1600" dirty="0" err="1" smtClean="0"/>
              <a:t>NativeCodes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LOCAL_SRC_FILES := NativeCodes.cpp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LOCAL_LDLIBS +=  -</a:t>
            </a:r>
            <a:r>
              <a:rPr lang="en-US" sz="1600" dirty="0" err="1" smtClean="0"/>
              <a:t>llog</a:t>
            </a:r>
            <a:r>
              <a:rPr lang="en-US" sz="1600" dirty="0" smtClean="0"/>
              <a:t> -</a:t>
            </a:r>
            <a:r>
              <a:rPr lang="en-US" sz="1600" dirty="0" err="1" smtClean="0"/>
              <a:t>ldl</a:t>
            </a: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1600" dirty="0" smtClean="0"/>
              <a:t>include $(BUILD_SHARED_LIBRARY)</a:t>
            </a:r>
            <a:endParaRPr lang="hu-HU" sz="16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hu-HU" sz="1600" dirty="0" smtClean="0"/>
          </a:p>
          <a:p>
            <a:r>
              <a:rPr lang="hu-HU" dirty="0" smtClean="0"/>
              <a:t>Új fájl az </a:t>
            </a:r>
            <a:r>
              <a:rPr lang="hu-HU" dirty="0" err="1" smtClean="0"/>
              <a:t>src</a:t>
            </a:r>
            <a:r>
              <a:rPr lang="hu-HU" dirty="0" smtClean="0"/>
              <a:t>\main\</a:t>
            </a:r>
            <a:r>
              <a:rPr lang="hu-HU" dirty="0" err="1" smtClean="0"/>
              <a:t>jni</a:t>
            </a:r>
            <a:r>
              <a:rPr lang="hu-HU" dirty="0" smtClean="0"/>
              <a:t> könyvtárba: </a:t>
            </a:r>
            <a:r>
              <a:rPr lang="hu-HU" dirty="0" err="1" smtClean="0"/>
              <a:t>Application.mk</a:t>
            </a:r>
            <a:r>
              <a:rPr lang="hu-HU" dirty="0" smtClean="0"/>
              <a:t> :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hu-HU" sz="1600" dirty="0" smtClean="0"/>
              <a:t>APP_STL </a:t>
            </a:r>
            <a:r>
              <a:rPr lang="hu-HU" sz="1600" dirty="0"/>
              <a:t>:= </a:t>
            </a:r>
            <a:r>
              <a:rPr lang="hu-HU" sz="1600" dirty="0" err="1"/>
              <a:t>gnustl</a:t>
            </a:r>
            <a:r>
              <a:rPr lang="hu-HU" sz="1600" dirty="0"/>
              <a:t>_</a:t>
            </a:r>
            <a:r>
              <a:rPr lang="hu-HU" sz="1600" dirty="0" err="1"/>
              <a:t>static</a:t>
            </a:r>
            <a:endParaRPr lang="hu-HU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hu-HU" sz="1600" dirty="0"/>
              <a:t>APP_CPPFLAGS := </a:t>
            </a:r>
            <a:r>
              <a:rPr lang="hu-HU" sz="1600" dirty="0" err="1"/>
              <a:t>-frtti</a:t>
            </a:r>
            <a:r>
              <a:rPr lang="hu-HU" sz="1600" dirty="0"/>
              <a:t> </a:t>
            </a:r>
            <a:r>
              <a:rPr lang="hu-HU" sz="1600" dirty="0" err="1"/>
              <a:t>-fexceptions</a:t>
            </a:r>
            <a:endParaRPr lang="hu-HU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hu-HU" sz="1600" dirty="0"/>
              <a:t>APP_ABI := </a:t>
            </a:r>
            <a:r>
              <a:rPr lang="hu-HU" sz="1600" dirty="0" err="1" smtClean="0"/>
              <a:t>armeabi</a:t>
            </a:r>
            <a:r>
              <a:rPr lang="hu-HU" sz="1600" dirty="0" smtClean="0"/>
              <a:t>   # szinkronban kell lennie a választot</a:t>
            </a:r>
            <a:r>
              <a:rPr lang="hu-HU" sz="1600" dirty="0" smtClean="0"/>
              <a:t>t eszköz architektúrájával (pl. x86 v. </a:t>
            </a:r>
            <a:r>
              <a:rPr lang="hu-HU" sz="1600" dirty="0" err="1" smtClean="0"/>
              <a:t>armeabi</a:t>
            </a:r>
            <a:r>
              <a:rPr lang="hu-HU" sz="1600" dirty="0" smtClean="0"/>
              <a:t> emulátor)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sz="1600" dirty="0"/>
              <a:t> </a:t>
            </a:r>
            <a:r>
              <a:rPr lang="hu-HU" sz="1600" dirty="0" smtClean="0"/>
              <a:t>                                      # felsorolás szóközzel elválasztva, van „</a:t>
            </a:r>
            <a:r>
              <a:rPr lang="hu-HU" sz="1600" dirty="0" err="1" smtClean="0"/>
              <a:t>all</a:t>
            </a:r>
            <a:r>
              <a:rPr lang="hu-HU" sz="1600" dirty="0" smtClean="0"/>
              <a:t>” opció is – </a:t>
            </a:r>
            <a:r>
              <a:rPr lang="hu-HU" sz="1600" dirty="0" err="1" smtClean="0"/>
              <a:t>apk</a:t>
            </a:r>
            <a:r>
              <a:rPr lang="hu-HU" sz="1600" dirty="0" smtClean="0"/>
              <a:t> méret és </a:t>
            </a:r>
            <a:r>
              <a:rPr lang="hu-HU" sz="1600" dirty="0" err="1" smtClean="0"/>
              <a:t>build</a:t>
            </a:r>
            <a:r>
              <a:rPr lang="hu-HU" sz="1600" dirty="0" smtClean="0"/>
              <a:t> idő vs. támogatás</a:t>
            </a:r>
            <a:endParaRPr lang="hu-HU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hu-HU" sz="1600" dirty="0"/>
              <a:t>APP_PLATFORM := </a:t>
            </a:r>
            <a:r>
              <a:rPr lang="hu-HU" sz="1600" dirty="0" smtClean="0"/>
              <a:t>android-10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0958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Natív könyvtár fordítása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974840" cy="4351338"/>
          </a:xfrm>
        </p:spPr>
        <p:txBody>
          <a:bodyPr/>
          <a:lstStyle/>
          <a:p>
            <a:r>
              <a:rPr lang="hu-HU" dirty="0" smtClean="0"/>
              <a:t>Terminál megnyitása</a:t>
            </a:r>
          </a:p>
          <a:p>
            <a:pPr lvl="1"/>
            <a:r>
              <a:rPr lang="hu-HU" dirty="0" smtClean="0"/>
              <a:t>Navigáljunk ide:</a:t>
            </a:r>
          </a:p>
          <a:p>
            <a:pPr marL="457200" lvl="1" indent="0">
              <a:buNone/>
            </a:pPr>
            <a:r>
              <a:rPr lang="hu-HU" dirty="0" smtClean="0"/>
              <a:t>	E:\AR\labs\lab01\src\main</a:t>
            </a:r>
          </a:p>
          <a:p>
            <a:pPr lvl="1"/>
            <a:r>
              <a:rPr lang="hu-HU" dirty="0" smtClean="0"/>
              <a:t>c:\AR\Android\android-ndk-r10e\ndk-build.cmd</a:t>
            </a:r>
            <a:endParaRPr lang="hu-HU" dirty="0" smtClean="0"/>
          </a:p>
          <a:p>
            <a:r>
              <a:rPr lang="hu-HU" dirty="0" smtClean="0"/>
              <a:t>A megfelelő mappában (</a:t>
            </a:r>
            <a:r>
              <a:rPr lang="hu-HU" dirty="0" err="1" smtClean="0"/>
              <a:t>armeabi</a:t>
            </a:r>
            <a:r>
              <a:rPr lang="hu-HU" dirty="0" smtClean="0"/>
              <a:t> vagy x86) </a:t>
            </a:r>
            <a:r>
              <a:rPr lang="hu-HU" dirty="0" smtClean="0"/>
              <a:t>létrejön </a:t>
            </a:r>
            <a:r>
              <a:rPr lang="hu-HU" dirty="0" smtClean="0"/>
              <a:t>a </a:t>
            </a:r>
            <a:r>
              <a:rPr lang="hu-HU" dirty="0" smtClean="0"/>
              <a:t>könyvtárfájl (.</a:t>
            </a:r>
            <a:r>
              <a:rPr lang="hu-HU" dirty="0" err="1" smtClean="0"/>
              <a:t>so</a:t>
            </a:r>
            <a:r>
              <a:rPr lang="hu-HU" dirty="0" smtClean="0"/>
              <a:t>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87" y="141287"/>
            <a:ext cx="36290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11400" cy="1325563"/>
          </a:xfrm>
        </p:spPr>
        <p:txBody>
          <a:bodyPr/>
          <a:lstStyle/>
          <a:p>
            <a:r>
              <a:rPr lang="hu-HU" dirty="0" smtClean="0"/>
              <a:t>Futtatás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183766"/>
            <a:ext cx="5676900" cy="65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5571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Első</a:t>
            </a:r>
            <a:r>
              <a:rPr lang="en-US" dirty="0" smtClean="0"/>
              <a:t> </a:t>
            </a:r>
            <a:r>
              <a:rPr lang="en-US" dirty="0" err="1" smtClean="0"/>
              <a:t>c++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496" y="1825625"/>
            <a:ext cx="3182007" cy="4351338"/>
          </a:xfrm>
        </p:spPr>
        <p:txBody>
          <a:bodyPr/>
          <a:lstStyle/>
          <a:p>
            <a:r>
              <a:rPr lang="en-US" dirty="0" smtClean="0"/>
              <a:t>Visual studio 2013</a:t>
            </a:r>
          </a:p>
          <a:p>
            <a:r>
              <a:rPr lang="en-US" dirty="0" smtClean="0"/>
              <a:t> (v. 2012)</a:t>
            </a:r>
          </a:p>
          <a:p>
            <a:r>
              <a:rPr lang="en-US" dirty="0" err="1" smtClean="0"/>
              <a:t>Új</a:t>
            </a:r>
            <a:r>
              <a:rPr lang="en-US" dirty="0" smtClean="0"/>
              <a:t> Project</a:t>
            </a:r>
          </a:p>
          <a:p>
            <a:r>
              <a:rPr lang="en-US" dirty="0" smtClean="0"/>
              <a:t>W32 console</a:t>
            </a:r>
          </a:p>
          <a:p>
            <a:r>
              <a:rPr lang="en-US" dirty="0" smtClean="0"/>
              <a:t>Solution: </a:t>
            </a:r>
            <a:r>
              <a:rPr lang="en-US" dirty="0" err="1" smtClean="0"/>
              <a:t>labs_cpp</a:t>
            </a:r>
            <a:endParaRPr lang="en-US" dirty="0" smtClean="0"/>
          </a:p>
          <a:p>
            <a:r>
              <a:rPr lang="en-US" dirty="0" smtClean="0"/>
              <a:t>Project: lab01</a:t>
            </a:r>
          </a:p>
          <a:p>
            <a:r>
              <a:rPr lang="en-US" dirty="0" smtClean="0"/>
              <a:t>Empty project</a:t>
            </a:r>
          </a:p>
          <a:p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543" y="1229711"/>
            <a:ext cx="8739719" cy="55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3800" y="228601"/>
            <a:ext cx="5080000" cy="762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Új</a:t>
            </a:r>
            <a:r>
              <a:rPr lang="en-US" dirty="0" smtClean="0"/>
              <a:t> source file: main.cpp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17500" y="50800"/>
            <a:ext cx="749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"opencv2/</a:t>
            </a:r>
            <a:r>
              <a:rPr lang="hu-HU" sz="1600" dirty="0" err="1" smtClean="0"/>
              <a:t>imgcodecs.hpp</a:t>
            </a:r>
            <a:r>
              <a:rPr lang="hu-HU" sz="1600" dirty="0" smtClean="0"/>
              <a:t>"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"opencv2/</a:t>
            </a:r>
            <a:r>
              <a:rPr lang="hu-HU" sz="1600" dirty="0" err="1" smtClean="0"/>
              <a:t>imgproc.hpp</a:t>
            </a:r>
            <a:r>
              <a:rPr lang="hu-HU" sz="1600" dirty="0" smtClean="0"/>
              <a:t>"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"opencv2/</a:t>
            </a:r>
            <a:r>
              <a:rPr lang="hu-HU" sz="1600" dirty="0" err="1" smtClean="0"/>
              <a:t>videoio.hpp</a:t>
            </a:r>
            <a:r>
              <a:rPr lang="hu-HU" sz="1600" dirty="0" smtClean="0"/>
              <a:t>"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&lt;opencv2/</a:t>
            </a:r>
            <a:r>
              <a:rPr lang="hu-HU" sz="1600" dirty="0" err="1" smtClean="0"/>
              <a:t>highgui.hpp</a:t>
            </a:r>
            <a:r>
              <a:rPr lang="hu-HU" sz="1600" dirty="0" smtClean="0"/>
              <a:t>&gt;</a:t>
            </a:r>
          </a:p>
          <a:p>
            <a:r>
              <a:rPr lang="hu-HU" sz="1600" dirty="0" smtClean="0"/>
              <a:t>#</a:t>
            </a:r>
            <a:r>
              <a:rPr lang="hu-HU" sz="1600" dirty="0" err="1" smtClean="0"/>
              <a:t>include</a:t>
            </a:r>
            <a:r>
              <a:rPr lang="hu-HU" sz="1600" dirty="0" smtClean="0"/>
              <a:t> &lt;opencv2/</a:t>
            </a:r>
            <a:r>
              <a:rPr lang="hu-HU" sz="1600" dirty="0" err="1" smtClean="0"/>
              <a:t>video.hpp</a:t>
            </a:r>
            <a:r>
              <a:rPr lang="hu-HU" sz="1600" dirty="0" smtClean="0"/>
              <a:t>&gt;</a:t>
            </a:r>
          </a:p>
          <a:p>
            <a:endParaRPr lang="hu-HU" sz="1600" dirty="0" smtClean="0"/>
          </a:p>
          <a:p>
            <a:r>
              <a:rPr lang="hu-HU" sz="1600" dirty="0" err="1" smtClean="0"/>
              <a:t>using</a:t>
            </a:r>
            <a:r>
              <a:rPr lang="hu-HU" sz="1600" dirty="0" smtClean="0"/>
              <a:t> </a:t>
            </a:r>
            <a:r>
              <a:rPr lang="hu-HU" sz="1600" dirty="0" err="1" smtClean="0"/>
              <a:t>namespace</a:t>
            </a:r>
            <a:r>
              <a:rPr lang="hu-HU" sz="1600" dirty="0" smtClean="0"/>
              <a:t> </a:t>
            </a:r>
            <a:r>
              <a:rPr lang="hu-HU" sz="1600" dirty="0" err="1" smtClean="0"/>
              <a:t>cv</a:t>
            </a:r>
            <a:r>
              <a:rPr lang="hu-HU" sz="1600" dirty="0" smtClean="0"/>
              <a:t>;</a:t>
            </a:r>
          </a:p>
          <a:p>
            <a:endParaRPr lang="hu-HU" sz="1600" dirty="0" smtClean="0"/>
          </a:p>
          <a:p>
            <a:r>
              <a:rPr lang="hu-HU" sz="1600" dirty="0" smtClean="0"/>
              <a:t>int main(int </a:t>
            </a:r>
            <a:r>
              <a:rPr lang="hu-HU" sz="1600" dirty="0" err="1" smtClean="0"/>
              <a:t>argc</a:t>
            </a:r>
            <a:r>
              <a:rPr lang="hu-HU" sz="1600" dirty="0" smtClean="0"/>
              <a:t>, </a:t>
            </a:r>
            <a:r>
              <a:rPr lang="hu-HU" sz="1600" dirty="0" err="1" smtClean="0"/>
              <a:t>char</a:t>
            </a:r>
            <a:r>
              <a:rPr lang="hu-HU" sz="1600" dirty="0" smtClean="0"/>
              <a:t>* </a:t>
            </a:r>
            <a:r>
              <a:rPr lang="hu-HU" sz="1600" dirty="0" err="1" smtClean="0"/>
              <a:t>argv</a:t>
            </a:r>
            <a:r>
              <a:rPr lang="hu-HU" sz="1600" dirty="0" smtClean="0"/>
              <a:t>[]){</a:t>
            </a:r>
          </a:p>
          <a:p>
            <a:pPr lvl="1"/>
            <a:r>
              <a:rPr lang="hu-HU" sz="1600" dirty="0" err="1" smtClean="0"/>
              <a:t>VideoCapture</a:t>
            </a:r>
            <a:r>
              <a:rPr lang="hu-HU" sz="1600" dirty="0" smtClean="0"/>
              <a:t> </a:t>
            </a:r>
            <a:r>
              <a:rPr lang="hu-HU" sz="1600" dirty="0" err="1" smtClean="0"/>
              <a:t>capture</a:t>
            </a:r>
            <a:r>
              <a:rPr lang="hu-HU" sz="1600" dirty="0" smtClean="0"/>
              <a:t>;</a:t>
            </a:r>
          </a:p>
          <a:p>
            <a:pPr lvl="1"/>
            <a:r>
              <a:rPr lang="hu-HU" sz="1600" dirty="0" err="1" smtClean="0"/>
              <a:t>if</a:t>
            </a:r>
            <a:r>
              <a:rPr lang="hu-HU" sz="1600" dirty="0" smtClean="0"/>
              <a:t>(</a:t>
            </a:r>
            <a:r>
              <a:rPr lang="hu-HU" sz="1600" dirty="0" err="1" smtClean="0"/>
              <a:t>argc</a:t>
            </a:r>
            <a:r>
              <a:rPr lang="hu-HU" sz="1600" dirty="0" smtClean="0"/>
              <a:t> &lt; 2)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capture.open</a:t>
            </a:r>
            <a:r>
              <a:rPr lang="hu-HU" sz="1600" dirty="0" smtClean="0"/>
              <a:t>(0); </a:t>
            </a:r>
            <a:endParaRPr lang="hu-HU" sz="1600" dirty="0" smtClean="0"/>
          </a:p>
          <a:p>
            <a:pPr lvl="1"/>
            <a:r>
              <a:rPr lang="en-US" sz="1600" dirty="0" err="1" smtClean="0"/>
              <a:t>e</a:t>
            </a:r>
            <a:r>
              <a:rPr lang="hu-HU" sz="1600" dirty="0" err="1" smtClean="0"/>
              <a:t>lse</a:t>
            </a:r>
            <a:r>
              <a:rPr lang="en-US" sz="1600" dirty="0" smtClean="0"/>
              <a:t> </a:t>
            </a:r>
            <a:r>
              <a:rPr lang="hu-HU" sz="1600" dirty="0" smtClean="0"/>
              <a:t>{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capture.open</a:t>
            </a:r>
            <a:r>
              <a:rPr lang="hu-HU" sz="1600" dirty="0" smtClean="0"/>
              <a:t>(</a:t>
            </a:r>
            <a:r>
              <a:rPr lang="hu-HU" sz="1600" dirty="0" err="1" smtClean="0"/>
              <a:t>argv</a:t>
            </a:r>
            <a:r>
              <a:rPr lang="hu-HU" sz="1600" dirty="0" smtClean="0"/>
              <a:t>[1]);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capture.set</a:t>
            </a:r>
            <a:r>
              <a:rPr lang="hu-HU" sz="1600" dirty="0" smtClean="0"/>
              <a:t>(CAP_PROP_FRAME_WIDTH, 640);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capture.set</a:t>
            </a:r>
            <a:r>
              <a:rPr lang="hu-HU" sz="1600" dirty="0" smtClean="0"/>
              <a:t>(CAP_PROP_FRAME_HEIGHT, 480);</a:t>
            </a:r>
          </a:p>
          <a:p>
            <a:pPr lvl="1"/>
            <a:r>
              <a:rPr lang="hu-HU" sz="1600" dirty="0" smtClean="0"/>
              <a:t>}</a:t>
            </a:r>
          </a:p>
          <a:p>
            <a:pPr lvl="1"/>
            <a:endParaRPr lang="hu-HU" sz="1600" dirty="0" smtClean="0"/>
          </a:p>
          <a:p>
            <a:pPr lvl="1"/>
            <a:r>
              <a:rPr lang="hu-HU" sz="1600" dirty="0" err="1" smtClean="0"/>
              <a:t>namedWindow</a:t>
            </a:r>
            <a:r>
              <a:rPr lang="hu-HU" sz="1600" dirty="0" smtClean="0"/>
              <a:t>("</a:t>
            </a:r>
            <a:r>
              <a:rPr lang="hu-HU" sz="1600" dirty="0" err="1" smtClean="0"/>
              <a:t>PreviewWindow</a:t>
            </a:r>
            <a:r>
              <a:rPr lang="hu-HU" sz="1600" dirty="0" smtClean="0"/>
              <a:t>");</a:t>
            </a:r>
          </a:p>
          <a:p>
            <a:pPr lvl="1"/>
            <a:r>
              <a:rPr lang="hu-HU" sz="1600" dirty="0" err="1" smtClean="0"/>
              <a:t>Mat</a:t>
            </a:r>
            <a:r>
              <a:rPr lang="hu-HU" sz="1600" dirty="0" smtClean="0"/>
              <a:t> </a:t>
            </a:r>
            <a:r>
              <a:rPr lang="hu-HU" sz="1600" dirty="0" err="1" smtClean="0"/>
              <a:t>frame</a:t>
            </a:r>
            <a:r>
              <a:rPr lang="hu-HU" sz="1600" dirty="0" smtClean="0"/>
              <a:t>;</a:t>
            </a:r>
          </a:p>
          <a:p>
            <a:pPr lvl="1"/>
            <a:r>
              <a:rPr lang="hu-HU" sz="1600" dirty="0" err="1" smtClean="0"/>
              <a:t>while</a:t>
            </a:r>
            <a:r>
              <a:rPr lang="hu-HU" sz="1600" dirty="0" smtClean="0"/>
              <a:t>(</a:t>
            </a:r>
            <a:r>
              <a:rPr lang="hu-HU" sz="1600" dirty="0" err="1" smtClean="0"/>
              <a:t>capture.read</a:t>
            </a:r>
            <a:r>
              <a:rPr lang="hu-HU" sz="1600" dirty="0" smtClean="0"/>
              <a:t>(</a:t>
            </a:r>
            <a:r>
              <a:rPr lang="hu-HU" sz="1600" dirty="0" err="1" smtClean="0"/>
              <a:t>frame</a:t>
            </a:r>
            <a:r>
              <a:rPr lang="hu-HU" sz="1600" dirty="0" smtClean="0"/>
              <a:t>))</a:t>
            </a:r>
            <a:r>
              <a:rPr lang="en-US" sz="1600" dirty="0" smtClean="0"/>
              <a:t> </a:t>
            </a:r>
            <a:r>
              <a:rPr lang="hu-HU" sz="1600" dirty="0" smtClean="0"/>
              <a:t>{</a:t>
            </a:r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imshow</a:t>
            </a:r>
            <a:r>
              <a:rPr lang="hu-HU" sz="1600" dirty="0" smtClean="0"/>
              <a:t>("</a:t>
            </a:r>
            <a:r>
              <a:rPr lang="hu-HU" sz="1600" dirty="0" err="1" smtClean="0"/>
              <a:t>PreviewWindow</a:t>
            </a:r>
            <a:r>
              <a:rPr lang="hu-HU" sz="1600" dirty="0" smtClean="0"/>
              <a:t>", </a:t>
            </a:r>
            <a:r>
              <a:rPr lang="hu-HU" sz="1600" dirty="0" err="1" smtClean="0"/>
              <a:t>frame</a:t>
            </a:r>
            <a:r>
              <a:rPr lang="hu-HU" sz="1600" dirty="0" smtClean="0"/>
              <a:t>);</a:t>
            </a:r>
          </a:p>
          <a:p>
            <a:pPr lvl="1"/>
            <a:endParaRPr lang="hu-HU" sz="1600" dirty="0" smtClean="0"/>
          </a:p>
          <a:p>
            <a:pPr lvl="1"/>
            <a:r>
              <a:rPr lang="en-US" sz="1600" dirty="0" smtClean="0"/>
              <a:t>	</a:t>
            </a:r>
            <a:r>
              <a:rPr lang="hu-HU" sz="1600" dirty="0" err="1" smtClean="0"/>
              <a:t>char</a:t>
            </a:r>
            <a:r>
              <a:rPr lang="hu-HU" sz="1600" dirty="0" smtClean="0"/>
              <a:t> </a:t>
            </a:r>
            <a:r>
              <a:rPr lang="hu-HU" sz="1600" dirty="0" err="1" smtClean="0"/>
              <a:t>key</a:t>
            </a:r>
            <a:r>
              <a:rPr lang="hu-HU" sz="1600" dirty="0" smtClean="0"/>
              <a:t> = </a:t>
            </a:r>
            <a:r>
              <a:rPr lang="hu-HU" sz="1600" dirty="0" err="1" smtClean="0"/>
              <a:t>static</a:t>
            </a:r>
            <a:r>
              <a:rPr lang="hu-HU" sz="1600" dirty="0" smtClean="0"/>
              <a:t>_</a:t>
            </a:r>
            <a:r>
              <a:rPr lang="hu-HU" sz="1600" dirty="0" err="1" smtClean="0"/>
              <a:t>cast</a:t>
            </a:r>
            <a:r>
              <a:rPr lang="hu-HU" sz="1600" dirty="0" smtClean="0"/>
              <a:t>&lt;</a:t>
            </a:r>
            <a:r>
              <a:rPr lang="hu-HU" sz="1600" dirty="0" err="1" smtClean="0"/>
              <a:t>char</a:t>
            </a:r>
            <a:r>
              <a:rPr lang="hu-HU" sz="1600" dirty="0" smtClean="0"/>
              <a:t>&gt;(</a:t>
            </a:r>
            <a:r>
              <a:rPr lang="hu-HU" sz="1600" dirty="0" err="1" smtClean="0"/>
              <a:t>waitKey</a:t>
            </a:r>
            <a:r>
              <a:rPr lang="hu-HU" sz="1600" dirty="0" smtClean="0"/>
              <a:t>(1));</a:t>
            </a:r>
          </a:p>
          <a:p>
            <a:pPr lvl="1"/>
            <a:r>
              <a:rPr lang="en-US" sz="1600" dirty="0" smtClean="0"/>
              <a:t>	if (key == 27) { </a:t>
            </a:r>
            <a:r>
              <a:rPr lang="en-US" sz="1600" dirty="0" err="1" smtClean="0"/>
              <a:t>printf</a:t>
            </a:r>
            <a:r>
              <a:rPr lang="en-US" sz="1600" dirty="0" smtClean="0"/>
              <a:t>("exit"); break; }</a:t>
            </a:r>
          </a:p>
          <a:p>
            <a:pPr lvl="1"/>
            <a:r>
              <a:rPr lang="hu-HU" sz="1600" dirty="0" smtClean="0"/>
              <a:t>}</a:t>
            </a:r>
          </a:p>
          <a:p>
            <a:r>
              <a:rPr lang="hu-HU" sz="1600" dirty="0" smtClean="0"/>
              <a:t>}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dirty="0" err="1" smtClean="0"/>
              <a:t>és</a:t>
            </a:r>
            <a:r>
              <a:rPr lang="en-US" dirty="0" smtClean="0"/>
              <a:t> library </a:t>
            </a:r>
            <a:r>
              <a:rPr lang="en-US" dirty="0" err="1" smtClean="0"/>
              <a:t>könyvtárak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1919288"/>
            <a:ext cx="102965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</a:t>
            </a:r>
            <a:r>
              <a:rPr lang="en-US" dirty="0" err="1" smtClean="0"/>
              <a:t>fájl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638" y="1843088"/>
            <a:ext cx="888529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hu-H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50" y="1665186"/>
            <a:ext cx="9628896" cy="48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1884" y="60754"/>
            <a:ext cx="2402818" cy="1728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796" y="60754"/>
            <a:ext cx="447675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 </a:t>
            </a:r>
            <a:r>
              <a:rPr lang="en-US" dirty="0" err="1" smtClean="0"/>
              <a:t>automatikus</a:t>
            </a:r>
            <a:r>
              <a:rPr lang="en-US" dirty="0" smtClean="0"/>
              <a:t> </a:t>
            </a:r>
            <a:r>
              <a:rPr lang="en-US" dirty="0" err="1" smtClean="0"/>
              <a:t>másolása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9925" y="1941513"/>
            <a:ext cx="81343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Android</a:t>
            </a:r>
            <a:r>
              <a:rPr lang="hu-HU" dirty="0" smtClean="0"/>
              <a:t> </a:t>
            </a:r>
            <a:r>
              <a:rPr lang="hu-HU" dirty="0" err="1" smtClean="0"/>
              <a:t>Studio</a:t>
            </a:r>
            <a:r>
              <a:rPr lang="hu-HU" dirty="0" smtClean="0"/>
              <a:t> </a:t>
            </a:r>
            <a:r>
              <a:rPr lang="hu-HU" dirty="0"/>
              <a:t>ú</a:t>
            </a:r>
            <a:r>
              <a:rPr lang="hu-HU" dirty="0" smtClean="0"/>
              <a:t>j projekt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Egyszerű telefonos Java </a:t>
            </a:r>
            <a:r>
              <a:rPr lang="hu-HU" dirty="0" err="1" smtClean="0"/>
              <a:t>App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11" y="1927654"/>
            <a:ext cx="4445238" cy="387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Teszt videó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tárgy oldaláról</a:t>
            </a:r>
          </a:p>
          <a:p>
            <a:pPr lvl="1"/>
            <a:r>
              <a:rPr lang="hu-HU" dirty="0" smtClean="0"/>
              <a:t>Dokumentumok/Media/test_video_1.mp4</a:t>
            </a:r>
          </a:p>
          <a:p>
            <a:r>
              <a:rPr lang="hu-HU" dirty="0" smtClean="0"/>
              <a:t>Egyéb link:</a:t>
            </a:r>
          </a:p>
          <a:p>
            <a:pPr marL="457200" lvl="1" indent="0">
              <a:buNone/>
            </a:pPr>
            <a:r>
              <a:rPr lang="hu-HU" dirty="0"/>
              <a:t>http://cg.iit.bme.hu/~gumi/oktatas/AR-labor/01/test_video_1.mp4</a:t>
            </a:r>
          </a:p>
        </p:txBody>
      </p:sp>
    </p:spTree>
    <p:extLst>
      <p:ext uri="{BB962C8B-B14F-4D97-AF65-F5344CB8AC3E}">
        <p14:creationId xmlns:p14="http://schemas.microsoft.com/office/powerpoint/2010/main" val="8632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9238" y="1452563"/>
            <a:ext cx="62579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átméretezése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capture.read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))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resized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/>
              <a:t>resize</a:t>
            </a:r>
            <a:r>
              <a:rPr lang="hu-HU" dirty="0" smtClean="0"/>
              <a:t>(</a:t>
            </a:r>
            <a:r>
              <a:rPr lang="hu-HU" dirty="0" err="1" smtClean="0"/>
              <a:t>frame</a:t>
            </a:r>
            <a:r>
              <a:rPr lang="hu-HU" dirty="0" smtClean="0"/>
              <a:t>, </a:t>
            </a:r>
            <a:r>
              <a:rPr lang="hu-HU" dirty="0" err="1" smtClean="0"/>
              <a:t>resized</a:t>
            </a:r>
            <a:r>
              <a:rPr lang="hu-HU" dirty="0" smtClean="0"/>
              <a:t>, </a:t>
            </a:r>
            <a:r>
              <a:rPr lang="hu-HU" dirty="0" err="1" smtClean="0"/>
              <a:t>Size</a:t>
            </a:r>
            <a:r>
              <a:rPr lang="hu-HU" dirty="0" smtClean="0"/>
              <a:t>(640,480));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imshow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PreviewWindow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", </a:t>
            </a:r>
            <a:r>
              <a:rPr lang="hu-HU" dirty="0" err="1" smtClean="0"/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Végezzünk</a:t>
            </a:r>
            <a:r>
              <a:rPr lang="en-US" dirty="0" smtClean="0"/>
              <a:t> </a:t>
            </a:r>
            <a:r>
              <a:rPr lang="en-US" dirty="0" err="1" smtClean="0"/>
              <a:t>valami</a:t>
            </a:r>
            <a:r>
              <a:rPr lang="en-US" dirty="0" smtClean="0"/>
              <a:t> </a:t>
            </a:r>
            <a:r>
              <a:rPr lang="en-US" dirty="0" err="1" smtClean="0"/>
              <a:t>műveletet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Size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(640,480));</a:t>
            </a:r>
          </a:p>
          <a:p>
            <a:pPr>
              <a:buNone/>
            </a:pP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gray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cvtColor</a:t>
            </a:r>
            <a:r>
              <a:rPr lang="hu-HU" dirty="0" smtClean="0"/>
              <a:t>(</a:t>
            </a:r>
            <a:r>
              <a:rPr lang="hu-HU" dirty="0" err="1" smtClean="0"/>
              <a:t>resized</a:t>
            </a:r>
            <a:r>
              <a:rPr lang="hu-HU" dirty="0" smtClean="0"/>
              <a:t>, </a:t>
            </a:r>
            <a:r>
              <a:rPr lang="hu-HU" dirty="0" err="1" smtClean="0"/>
              <a:t>gray</a:t>
            </a:r>
            <a:r>
              <a:rPr lang="hu-HU" dirty="0" smtClean="0"/>
              <a:t>, CV_BGR2GRAY);</a:t>
            </a:r>
          </a:p>
          <a:p>
            <a:pPr>
              <a:buNone/>
            </a:pPr>
            <a:r>
              <a:rPr lang="hu-HU" dirty="0" err="1" smtClean="0"/>
              <a:t>const</a:t>
            </a:r>
            <a:r>
              <a:rPr lang="hu-HU" dirty="0" smtClean="0"/>
              <a:t> int MEDIAN_BLUR_FILTER_SIZE = 7;</a:t>
            </a:r>
          </a:p>
          <a:p>
            <a:pPr>
              <a:buNone/>
            </a:pPr>
            <a:r>
              <a:rPr lang="hu-HU" dirty="0" err="1" smtClean="0"/>
              <a:t>medianBlur</a:t>
            </a:r>
            <a:r>
              <a:rPr lang="hu-HU" dirty="0" smtClean="0"/>
              <a:t>(</a:t>
            </a:r>
            <a:r>
              <a:rPr lang="hu-HU" dirty="0" err="1" smtClean="0"/>
              <a:t>gray</a:t>
            </a:r>
            <a:r>
              <a:rPr lang="hu-HU" dirty="0" smtClean="0"/>
              <a:t>, </a:t>
            </a:r>
            <a:r>
              <a:rPr lang="hu-HU" dirty="0" err="1" smtClean="0"/>
              <a:t>gray</a:t>
            </a:r>
            <a:r>
              <a:rPr lang="hu-HU" dirty="0" smtClean="0"/>
              <a:t>, MEDIAN_BLUR_FILTER_SIZE);</a:t>
            </a:r>
          </a:p>
          <a:p>
            <a:pPr>
              <a:buNone/>
            </a:pP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edges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const</a:t>
            </a:r>
            <a:r>
              <a:rPr lang="hu-HU" dirty="0" smtClean="0"/>
              <a:t> int LAPLACIAN_FILTER_SIZE = 5;</a:t>
            </a:r>
          </a:p>
          <a:p>
            <a:pPr>
              <a:buNone/>
            </a:pPr>
            <a:r>
              <a:rPr lang="hu-HU" dirty="0" err="1" smtClean="0"/>
              <a:t>Laplacian</a:t>
            </a:r>
            <a:r>
              <a:rPr lang="hu-HU" dirty="0" smtClean="0"/>
              <a:t>(</a:t>
            </a:r>
            <a:r>
              <a:rPr lang="hu-HU" dirty="0" err="1" smtClean="0"/>
              <a:t>gray</a:t>
            </a:r>
            <a:r>
              <a:rPr lang="hu-HU" dirty="0" smtClean="0"/>
              <a:t>, </a:t>
            </a:r>
            <a:r>
              <a:rPr lang="hu-HU" dirty="0" err="1" smtClean="0"/>
              <a:t>edges</a:t>
            </a:r>
            <a:r>
              <a:rPr lang="hu-HU" dirty="0" smtClean="0"/>
              <a:t>, CV_8U, LAPLACIAN_FILTER_SIZE);</a:t>
            </a:r>
          </a:p>
          <a:p>
            <a:pPr>
              <a:buNone/>
            </a:pP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mask</a:t>
            </a:r>
            <a:r>
              <a:rPr lang="hu-HU" dirty="0" smtClean="0"/>
              <a:t>;</a:t>
            </a:r>
          </a:p>
          <a:p>
            <a:pPr>
              <a:buNone/>
            </a:pPr>
            <a:r>
              <a:rPr lang="hu-HU" dirty="0" err="1" smtClean="0"/>
              <a:t>const</a:t>
            </a:r>
            <a:r>
              <a:rPr lang="hu-HU" dirty="0" smtClean="0"/>
              <a:t> int EDGES_THRESHOLD = 80;</a:t>
            </a:r>
          </a:p>
          <a:p>
            <a:pPr>
              <a:buNone/>
            </a:pPr>
            <a:r>
              <a:rPr lang="en-US" dirty="0" smtClean="0"/>
              <a:t>threshold(edges, mask, EDGES_THRESHOLD, 255, THRESH_BINARY_INV);</a:t>
            </a:r>
          </a:p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imshow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PreviewWindow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", </a:t>
            </a:r>
            <a:r>
              <a:rPr lang="hu-HU" dirty="0" err="1" smtClean="0"/>
              <a:t>mask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272" y="1603650"/>
            <a:ext cx="62579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könyvtárat</a:t>
            </a:r>
            <a:r>
              <a:rPr lang="en-US" dirty="0" smtClean="0"/>
              <a:t>: </a:t>
            </a:r>
            <a:r>
              <a:rPr lang="en-US" dirty="0" err="1" smtClean="0"/>
              <a:t>labs_common</a:t>
            </a:r>
            <a:endParaRPr lang="en-US" dirty="0" smtClean="0"/>
          </a:p>
          <a:p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fogjuk</a:t>
            </a:r>
            <a:r>
              <a:rPr lang="en-US" dirty="0" smtClean="0"/>
              <a:t> </a:t>
            </a:r>
            <a:r>
              <a:rPr lang="en-US" dirty="0" err="1" smtClean="0"/>
              <a:t>rakni</a:t>
            </a:r>
            <a:r>
              <a:rPr lang="en-US" dirty="0" smtClean="0"/>
              <a:t> </a:t>
            </a:r>
            <a:r>
              <a:rPr lang="en-US" dirty="0" err="1" smtClean="0"/>
              <a:t>azokat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implementációs</a:t>
            </a:r>
            <a:r>
              <a:rPr lang="en-US" dirty="0" smtClean="0"/>
              <a:t> </a:t>
            </a:r>
            <a:r>
              <a:rPr lang="en-US" dirty="0" err="1" smtClean="0"/>
              <a:t>kódokat</a:t>
            </a:r>
            <a:r>
              <a:rPr lang="en-US" dirty="0" smtClean="0"/>
              <a:t>, </a:t>
            </a:r>
            <a:r>
              <a:rPr lang="en-US" dirty="0" err="1" smtClean="0"/>
              <a:t>amit</a:t>
            </a:r>
            <a:r>
              <a:rPr lang="en-US" dirty="0" smtClean="0"/>
              <a:t> mind desktop, mind Android </a:t>
            </a:r>
            <a:r>
              <a:rPr lang="en-US" dirty="0" err="1" smtClean="0"/>
              <a:t>oldalról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 </a:t>
            </a:r>
            <a:r>
              <a:rPr lang="en-US" dirty="0" err="1" smtClean="0"/>
              <a:t>fogunk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Természetesen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tartalmazhat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desktop, </a:t>
            </a:r>
            <a:r>
              <a:rPr lang="en-US" dirty="0" err="1" smtClean="0"/>
              <a:t>sem</a:t>
            </a:r>
            <a:r>
              <a:rPr lang="en-US" dirty="0" smtClean="0"/>
              <a:t> Android </a:t>
            </a:r>
            <a:r>
              <a:rPr lang="en-US" dirty="0" err="1" smtClean="0"/>
              <a:t>specifikus</a:t>
            </a:r>
            <a:r>
              <a:rPr lang="en-US" dirty="0" smtClean="0"/>
              <a:t> </a:t>
            </a:r>
            <a:r>
              <a:rPr lang="en-US" dirty="0" err="1" smtClean="0"/>
              <a:t>dolgokat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4214813"/>
            <a:ext cx="2716019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fájlt</a:t>
            </a:r>
            <a:r>
              <a:rPr lang="en-US" dirty="0" smtClean="0"/>
              <a:t> </a:t>
            </a:r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: </a:t>
            </a:r>
            <a:r>
              <a:rPr lang="en-US" dirty="0" err="1" smtClean="0"/>
              <a:t>ImageOperators.h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ImageOperators.cpp</a:t>
            </a:r>
          </a:p>
          <a:p>
            <a:r>
              <a:rPr lang="en-US" dirty="0" smtClean="0"/>
              <a:t>Be is </a:t>
            </a:r>
            <a:r>
              <a:rPr lang="en-US" dirty="0" err="1" smtClean="0"/>
              <a:t>húzhatjuk</a:t>
            </a:r>
            <a:r>
              <a:rPr lang="en-US" dirty="0" smtClean="0"/>
              <a:t> a solution-be (drag-and-drop) </a:t>
            </a:r>
          </a:p>
          <a:p>
            <a:r>
              <a:rPr lang="en-US" dirty="0" err="1" smtClean="0"/>
              <a:t>ImageOperators.h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hu-HU" dirty="0" smtClean="0"/>
              <a:t>#</a:t>
            </a:r>
            <a:r>
              <a:rPr lang="hu-HU" dirty="0" err="1" smtClean="0"/>
              <a:t>pragma</a:t>
            </a:r>
            <a:r>
              <a:rPr lang="hu-HU" dirty="0" smtClean="0"/>
              <a:t> </a:t>
            </a:r>
            <a:r>
              <a:rPr lang="hu-HU" dirty="0" err="1" smtClean="0"/>
              <a:t>once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#</a:t>
            </a:r>
            <a:r>
              <a:rPr lang="hu-HU" dirty="0" err="1" smtClean="0"/>
              <a:t>include</a:t>
            </a:r>
            <a:r>
              <a:rPr lang="hu-HU" dirty="0" smtClean="0"/>
              <a:t> "opencv2/</a:t>
            </a:r>
            <a:r>
              <a:rPr lang="hu-HU" dirty="0" err="1" smtClean="0"/>
              <a:t>imgproc.hpp</a:t>
            </a:r>
            <a:r>
              <a:rPr lang="hu-HU" dirty="0" smtClean="0"/>
              <a:t>"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edgeDetect</a:t>
            </a:r>
            <a:r>
              <a:rPr lang="hu-HU" dirty="0" smtClean="0"/>
              <a:t>(</a:t>
            </a:r>
            <a:r>
              <a:rPr lang="hu-HU" dirty="0" err="1" smtClean="0"/>
              <a:t>cv</a:t>
            </a:r>
            <a:r>
              <a:rPr lang="hu-HU" dirty="0" smtClean="0"/>
              <a:t>::</a:t>
            </a:r>
            <a:r>
              <a:rPr lang="hu-HU" dirty="0" err="1" smtClean="0"/>
              <a:t>Mat&amp;</a:t>
            </a:r>
            <a:r>
              <a:rPr lang="hu-HU" dirty="0" smtClean="0"/>
              <a:t> </a:t>
            </a:r>
            <a:r>
              <a:rPr lang="hu-HU" dirty="0" err="1" smtClean="0"/>
              <a:t>src</a:t>
            </a:r>
            <a:r>
              <a:rPr lang="hu-HU" dirty="0" smtClean="0"/>
              <a:t>, </a:t>
            </a:r>
            <a:r>
              <a:rPr lang="hu-HU" dirty="0" err="1" smtClean="0"/>
              <a:t>cv</a:t>
            </a:r>
            <a:r>
              <a:rPr lang="hu-HU" dirty="0" smtClean="0"/>
              <a:t>::</a:t>
            </a:r>
            <a:r>
              <a:rPr lang="hu-HU" dirty="0" err="1" smtClean="0"/>
              <a:t>Mat&amp;</a:t>
            </a:r>
            <a:r>
              <a:rPr lang="hu-HU" dirty="0" smtClean="0"/>
              <a:t> </a:t>
            </a:r>
            <a:r>
              <a:rPr lang="hu-HU" dirty="0" err="1" smtClean="0"/>
              <a:t>dst</a:t>
            </a:r>
            <a:r>
              <a:rPr lang="hu-HU" dirty="0" smtClean="0"/>
              <a:t>);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ImageOperators.cpp: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/>
              <a:t>#</a:t>
            </a:r>
            <a:r>
              <a:rPr lang="hu-HU" dirty="0" err="1" smtClean="0"/>
              <a:t>include</a:t>
            </a:r>
            <a:r>
              <a:rPr lang="hu-HU" dirty="0" smtClean="0"/>
              <a:t> "</a:t>
            </a:r>
            <a:r>
              <a:rPr lang="hu-HU" dirty="0" err="1" smtClean="0"/>
              <a:t>ImageOperators.h</a:t>
            </a:r>
            <a:r>
              <a:rPr lang="hu-HU" dirty="0" smtClean="0"/>
              <a:t>"</a:t>
            </a:r>
          </a:p>
          <a:p>
            <a:pPr>
              <a:spcBef>
                <a:spcPts val="0"/>
              </a:spcBef>
              <a:buNone/>
            </a:pPr>
            <a:endParaRPr lang="hu-HU" dirty="0" smtClean="0"/>
          </a:p>
          <a:p>
            <a:pPr>
              <a:spcBef>
                <a:spcPts val="0"/>
              </a:spcBef>
              <a:buNone/>
            </a:pP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namespace</a:t>
            </a:r>
            <a:r>
              <a:rPr lang="hu-HU" dirty="0" smtClean="0"/>
              <a:t> </a:t>
            </a:r>
            <a:r>
              <a:rPr lang="hu-HU" dirty="0" err="1" smtClean="0"/>
              <a:t>cv</a:t>
            </a:r>
            <a:r>
              <a:rPr lang="hu-HU" dirty="0" smtClean="0"/>
              <a:t>;</a:t>
            </a:r>
          </a:p>
          <a:p>
            <a:pPr>
              <a:spcBef>
                <a:spcPts val="0"/>
              </a:spcBef>
              <a:buNone/>
            </a:pPr>
            <a:endParaRPr lang="hu-HU" dirty="0" smtClean="0"/>
          </a:p>
          <a:p>
            <a:pPr>
              <a:spcBef>
                <a:spcPts val="0"/>
              </a:spcBef>
              <a:buNone/>
            </a:pPr>
            <a:r>
              <a:rPr lang="hu-HU" dirty="0" err="1" smtClean="0"/>
              <a:t>void</a:t>
            </a:r>
            <a:r>
              <a:rPr lang="hu-HU" dirty="0" smtClean="0"/>
              <a:t> </a:t>
            </a:r>
            <a:r>
              <a:rPr lang="hu-HU" dirty="0" err="1" smtClean="0"/>
              <a:t>edgeDetect</a:t>
            </a:r>
            <a:r>
              <a:rPr lang="hu-HU" dirty="0" smtClean="0"/>
              <a:t>(</a:t>
            </a:r>
            <a:r>
              <a:rPr lang="hu-HU" dirty="0" err="1" smtClean="0"/>
              <a:t>Mat&amp;</a:t>
            </a:r>
            <a:r>
              <a:rPr lang="hu-HU" dirty="0" smtClean="0"/>
              <a:t> </a:t>
            </a:r>
            <a:r>
              <a:rPr lang="hu-HU" dirty="0" err="1" smtClean="0"/>
              <a:t>src</a:t>
            </a:r>
            <a:r>
              <a:rPr lang="hu-HU" dirty="0" smtClean="0"/>
              <a:t>, </a:t>
            </a:r>
            <a:r>
              <a:rPr lang="hu-HU" dirty="0" err="1" smtClean="0"/>
              <a:t>Mat&amp;</a:t>
            </a:r>
            <a:r>
              <a:rPr lang="hu-HU" dirty="0" smtClean="0"/>
              <a:t> </a:t>
            </a:r>
            <a:r>
              <a:rPr lang="hu-HU" dirty="0" err="1" smtClean="0"/>
              <a:t>dst</a:t>
            </a:r>
            <a:r>
              <a:rPr lang="hu-HU" dirty="0" smtClean="0"/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/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Mat</a:t>
            </a:r>
            <a:r>
              <a:rPr lang="hu-HU" dirty="0" smtClean="0"/>
              <a:t> filtered;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const</a:t>
            </a:r>
            <a:r>
              <a:rPr lang="hu-HU" dirty="0" smtClean="0"/>
              <a:t> int MEDIAN_BLUR_FILTER_SIZE = 7;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medianBlur</a:t>
            </a:r>
            <a:r>
              <a:rPr lang="hu-HU" dirty="0" smtClean="0"/>
              <a:t>(</a:t>
            </a:r>
            <a:r>
              <a:rPr lang="hu-HU" dirty="0" err="1" smtClean="0"/>
              <a:t>src</a:t>
            </a:r>
            <a:r>
              <a:rPr lang="hu-HU" dirty="0" smtClean="0"/>
              <a:t>, filtered, MEDIAN_BLUR_FILTER_SIZE);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edges</a:t>
            </a:r>
            <a:r>
              <a:rPr lang="hu-HU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const</a:t>
            </a:r>
            <a:r>
              <a:rPr lang="hu-HU" dirty="0" smtClean="0"/>
              <a:t> int LAPLACIAN_FILTER_SIZE = 5;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Laplacian</a:t>
            </a:r>
            <a:r>
              <a:rPr lang="hu-HU" dirty="0" smtClean="0"/>
              <a:t>(filtered, </a:t>
            </a:r>
            <a:r>
              <a:rPr lang="hu-HU" dirty="0" err="1" smtClean="0"/>
              <a:t>edges</a:t>
            </a:r>
            <a:r>
              <a:rPr lang="hu-HU" dirty="0" smtClean="0"/>
              <a:t>, CV_8U, LAPLACIAN_FILTER_SIZE);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const</a:t>
            </a:r>
            <a:r>
              <a:rPr lang="hu-HU" dirty="0" smtClean="0"/>
              <a:t> int EDGES_THRESHOLD = 80;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threshold(edges, </a:t>
            </a:r>
            <a:r>
              <a:rPr lang="en-US" dirty="0" err="1" smtClean="0"/>
              <a:t>dst</a:t>
            </a:r>
            <a:r>
              <a:rPr lang="en-US" dirty="0" smtClean="0"/>
              <a:t>, EDGES_THRESHOLD, 255, THRESH_BINARY_INV);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code IV.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40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main.cpp:</a:t>
            </a:r>
          </a:p>
          <a:p>
            <a:pPr>
              <a:buNone/>
            </a:pPr>
            <a:endParaRPr lang="en-US" b="1" dirty="0" smtClean="0"/>
          </a:p>
          <a:p>
            <a:pPr>
              <a:spcBef>
                <a:spcPts val="0"/>
              </a:spcBef>
              <a:buNone/>
            </a:pPr>
            <a:r>
              <a:rPr lang="hu-HU" dirty="0" smtClean="0"/>
              <a:t>#</a:t>
            </a:r>
            <a:r>
              <a:rPr lang="hu-HU" dirty="0" err="1" smtClean="0"/>
              <a:t>include</a:t>
            </a:r>
            <a:r>
              <a:rPr lang="hu-HU" dirty="0" smtClean="0"/>
              <a:t> "</a:t>
            </a:r>
            <a:r>
              <a:rPr lang="hu-HU" dirty="0" err="1" smtClean="0"/>
              <a:t>ImageOperators.h</a:t>
            </a:r>
            <a:r>
              <a:rPr lang="hu-HU" dirty="0" smtClean="0"/>
              <a:t>„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capture.read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frame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Size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(640,480));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cvtColor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resized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CV_BGR2GRAY);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mask</a:t>
            </a:r>
            <a:r>
              <a:rPr lang="hu-HU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/>
              <a:t>edgeDetect</a:t>
            </a:r>
            <a:r>
              <a:rPr lang="hu-HU" dirty="0" smtClean="0"/>
              <a:t>(</a:t>
            </a:r>
            <a:r>
              <a:rPr lang="hu-HU" dirty="0" err="1" smtClean="0"/>
              <a:t>gray</a:t>
            </a:r>
            <a:r>
              <a:rPr lang="hu-HU" dirty="0" smtClean="0"/>
              <a:t>, </a:t>
            </a:r>
            <a:r>
              <a:rPr lang="hu-HU" dirty="0" err="1" smtClean="0"/>
              <a:t>mask</a:t>
            </a:r>
            <a:r>
              <a:rPr lang="hu-HU" dirty="0" smtClean="0"/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imshow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PreviewWindow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",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mask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</a:p>
          <a:p>
            <a:pPr>
              <a:spcBef>
                <a:spcPts val="0"/>
              </a:spcBef>
              <a:buNone/>
            </a:pP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static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waitKey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(1));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if (key == 27) {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printf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("exit"); break; }</a:t>
            </a:r>
          </a:p>
          <a:p>
            <a:pPr>
              <a:spcBef>
                <a:spcPts val="0"/>
              </a:spcBef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hu-H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272" y="1603650"/>
            <a:ext cx="62579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33375"/>
            <a:ext cx="5052884" cy="30410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525795"/>
            <a:ext cx="5052884" cy="30410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16" y="3525795"/>
            <a:ext cx="5052884" cy="30410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016" y="333375"/>
            <a:ext cx="4456411" cy="30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9805"/>
            <a:ext cx="10515600" cy="1325563"/>
          </a:xfrm>
        </p:spPr>
        <p:txBody>
          <a:bodyPr/>
          <a:lstStyle/>
          <a:p>
            <a:r>
              <a:rPr lang="en-US" dirty="0" smtClean="0"/>
              <a:t>Android + </a:t>
            </a:r>
            <a:r>
              <a:rPr lang="en-US" dirty="0" err="1" smtClean="0"/>
              <a:t>OpenCV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79219"/>
            <a:ext cx="10515600" cy="1280182"/>
          </a:xfrm>
        </p:spPr>
        <p:txBody>
          <a:bodyPr/>
          <a:lstStyle/>
          <a:p>
            <a:r>
              <a:rPr lang="en-US" dirty="0" err="1" smtClean="0"/>
              <a:t>Töltsük</a:t>
            </a:r>
            <a:r>
              <a:rPr lang="en-US" dirty="0" smtClean="0"/>
              <a:t> be </a:t>
            </a:r>
            <a:r>
              <a:rPr lang="en-US" dirty="0" err="1" smtClean="0"/>
              <a:t>újra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Android </a:t>
            </a:r>
            <a:r>
              <a:rPr lang="en-US" dirty="0" err="1" smtClean="0"/>
              <a:t>Studioba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Androidos</a:t>
            </a:r>
            <a:r>
              <a:rPr lang="en-US" dirty="0" smtClean="0"/>
              <a:t> </a:t>
            </a:r>
            <a:r>
              <a:rPr lang="en-US" dirty="0" err="1" smtClean="0"/>
              <a:t>projektünket</a:t>
            </a:r>
            <a:endParaRPr lang="en-US" dirty="0" smtClean="0"/>
          </a:p>
          <a:p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adnunk</a:t>
            </a:r>
            <a:r>
              <a:rPr lang="en-US" dirty="0" smtClean="0"/>
              <a:t> a </a:t>
            </a:r>
            <a:r>
              <a:rPr lang="en-US" dirty="0" err="1" smtClean="0"/>
              <a:t>projekthez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könyvtárat</a:t>
            </a:r>
            <a:r>
              <a:rPr lang="en-US" dirty="0" smtClean="0"/>
              <a:t>, mint </a:t>
            </a:r>
            <a:r>
              <a:rPr lang="en-US" dirty="0" err="1" smtClean="0"/>
              <a:t>modult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307" y="2261859"/>
            <a:ext cx="6599348" cy="21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007" y="4587762"/>
            <a:ext cx="9557451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142" y="1690688"/>
            <a:ext cx="7235716" cy="47999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Build.gradle</a:t>
            </a:r>
            <a:r>
              <a:rPr lang="en-US" dirty="0" smtClean="0"/>
              <a:t> </a:t>
            </a:r>
            <a:r>
              <a:rPr lang="en-US" dirty="0" err="1" smtClean="0"/>
              <a:t>frissítése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317537" y="2788044"/>
            <a:ext cx="1040524" cy="1576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570185" y="383299"/>
            <a:ext cx="11037409" cy="2454493"/>
            <a:chOff x="570186" y="383300"/>
            <a:chExt cx="7966788" cy="177165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1699" y="383300"/>
              <a:ext cx="791527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Ellipszis 5"/>
            <p:cNvSpPr/>
            <p:nvPr/>
          </p:nvSpPr>
          <p:spPr>
            <a:xfrm>
              <a:off x="7961586" y="914400"/>
              <a:ext cx="394138" cy="3941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4189686" y="622300"/>
              <a:ext cx="1195114" cy="3941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570186" y="1422400"/>
              <a:ext cx="1195114" cy="39413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807" y="4503957"/>
            <a:ext cx="571499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7894" y="3193120"/>
            <a:ext cx="2590800" cy="102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könyvtárak</a:t>
            </a:r>
            <a:r>
              <a:rPr lang="en-US" dirty="0" smtClean="0"/>
              <a:t> </a:t>
            </a:r>
            <a:r>
              <a:rPr lang="en-US" dirty="0" err="1" smtClean="0"/>
              <a:t>másolása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45" y="1458804"/>
            <a:ext cx="11484707" cy="166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Jobbra nyíl 4"/>
          <p:cNvSpPr/>
          <p:nvPr/>
        </p:nvSpPr>
        <p:spPr>
          <a:xfrm rot="10800000">
            <a:off x="4524703" y="2506716"/>
            <a:ext cx="2364828" cy="315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806669" y="33763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Átnevezés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libs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-&gt;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jniLibs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31" y="4451296"/>
            <a:ext cx="5112316" cy="185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32075"/>
          </a:xfrm>
        </p:spPr>
        <p:txBody>
          <a:bodyPr/>
          <a:lstStyle/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extends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ActionBarActivity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static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{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System.loadLibrary</a:t>
            </a:r>
            <a:r>
              <a:rPr lang="hu-HU" dirty="0" smtClean="0"/>
              <a:t>("</a:t>
            </a:r>
            <a:r>
              <a:rPr lang="hu-HU" dirty="0" err="1" smtClean="0"/>
              <a:t>opencv</a:t>
            </a:r>
            <a:r>
              <a:rPr lang="hu-HU" dirty="0" smtClean="0"/>
              <a:t>_java3");</a:t>
            </a:r>
            <a:br>
              <a:rPr lang="hu-HU" dirty="0" smtClean="0"/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System.loadLibrary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NativeCodes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");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}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tölti</a:t>
            </a:r>
            <a:r>
              <a:rPr lang="en-US" dirty="0" smtClean="0"/>
              <a:t> be a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könyvtárakat</a:t>
            </a:r>
            <a:r>
              <a:rPr lang="en-US" dirty="0" smtClean="0"/>
              <a:t>?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9" y="1663700"/>
            <a:ext cx="8268229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OpenCVManager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általunk</a:t>
            </a:r>
            <a:r>
              <a:rPr lang="en-US" dirty="0" smtClean="0"/>
              <a:t> </a:t>
            </a:r>
            <a:r>
              <a:rPr lang="en-US" dirty="0" err="1" smtClean="0"/>
              <a:t>odamásolt</a:t>
            </a:r>
            <a:r>
              <a:rPr lang="en-US" dirty="0" smtClean="0"/>
              <a:t> </a:t>
            </a:r>
            <a:r>
              <a:rPr lang="en-US" dirty="0" err="1" smtClean="0"/>
              <a:t>jniLibs</a:t>
            </a:r>
            <a:r>
              <a:rPr lang="en-US" dirty="0" smtClean="0"/>
              <a:t> </a:t>
            </a:r>
            <a:r>
              <a:rPr lang="en-US" dirty="0" err="1" smtClean="0"/>
              <a:t>könyvtárat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opencvLibrary300 </a:t>
            </a:r>
            <a:r>
              <a:rPr lang="en-US" dirty="0" err="1" smtClean="0"/>
              <a:t>modulból</a:t>
            </a:r>
            <a:endParaRPr lang="en-US" dirty="0" smtClean="0"/>
          </a:p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próbálni</a:t>
            </a:r>
            <a:r>
              <a:rPr lang="en-US" dirty="0" smtClean="0"/>
              <a:t> a </a:t>
            </a:r>
            <a:r>
              <a:rPr lang="en-US" dirty="0" err="1" smtClean="0"/>
              <a:t>fordítást</a:t>
            </a:r>
            <a:r>
              <a:rPr lang="en-US" dirty="0" smtClean="0"/>
              <a:t>, </a:t>
            </a:r>
            <a:r>
              <a:rPr lang="en-US" dirty="0" err="1" smtClean="0"/>
              <a:t>futtatást</a:t>
            </a:r>
            <a:r>
              <a:rPr lang="en-US" dirty="0" smtClean="0"/>
              <a:t>, </a:t>
            </a:r>
            <a:r>
              <a:rPr lang="en-US" dirty="0" err="1" smtClean="0"/>
              <a:t>ellenőrizni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 </a:t>
            </a:r>
            <a:r>
              <a:rPr lang="en-US" dirty="0" err="1" smtClean="0"/>
              <a:t>tartalmát</a:t>
            </a:r>
            <a:endParaRPr lang="en-US" dirty="0" smtClean="0"/>
          </a:p>
          <a:p>
            <a:pPr lvl="1"/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újrafordítás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endParaRPr lang="en-US" dirty="0" smtClean="0"/>
          </a:p>
          <a:p>
            <a:pPr lvl="1"/>
            <a:r>
              <a:rPr lang="en-US" dirty="0" smtClean="0"/>
              <a:t>A libopencv_java3.so-nak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szabad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-ban </a:t>
            </a:r>
            <a:r>
              <a:rPr lang="en-US" dirty="0" err="1" smtClean="0"/>
              <a:t>lennie</a:t>
            </a:r>
            <a:endParaRPr lang="en-US" dirty="0" smtClean="0"/>
          </a:p>
          <a:p>
            <a:pPr lvl="1"/>
            <a:r>
              <a:rPr lang="en-US" dirty="0" err="1" smtClean="0"/>
              <a:t>Futtatáskor</a:t>
            </a:r>
            <a:r>
              <a:rPr lang="en-US" dirty="0" smtClean="0"/>
              <a:t> </a:t>
            </a:r>
            <a:r>
              <a:rPr lang="en-US" dirty="0" err="1" smtClean="0"/>
              <a:t>hibaüzenetet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kapjunk</a:t>
            </a:r>
            <a:r>
              <a:rPr lang="en-US" dirty="0" smtClean="0"/>
              <a:t>, </a:t>
            </a:r>
            <a:r>
              <a:rPr lang="en-US" dirty="0" err="1" smtClean="0"/>
              <a:t>hiszen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tudjuk</a:t>
            </a:r>
            <a:r>
              <a:rPr lang="en-US" dirty="0" smtClean="0"/>
              <a:t> </a:t>
            </a:r>
            <a:r>
              <a:rPr lang="en-US" dirty="0" err="1" smtClean="0"/>
              <a:t>betölteni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könyvtárat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3395"/>
            <a:ext cx="10515600" cy="1325563"/>
          </a:xfrm>
        </p:spPr>
        <p:txBody>
          <a:bodyPr/>
          <a:lstStyle/>
          <a:p>
            <a:r>
              <a:rPr lang="en-US" dirty="0" err="1" smtClean="0"/>
              <a:t>OpenCVManager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47638"/>
            <a:ext cx="10515600" cy="5510361"/>
          </a:xfrm>
        </p:spPr>
        <p:txBody>
          <a:bodyPr>
            <a:noAutofit/>
          </a:bodyPr>
          <a:lstStyle/>
          <a:p>
            <a:r>
              <a:rPr lang="en-US" sz="1600" dirty="0" smtClean="0"/>
              <a:t>MainActivity.java: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>
              <a:spcBef>
                <a:spcPts val="0"/>
              </a:spcBef>
              <a:buNone/>
            </a:pPr>
            <a:r>
              <a:rPr lang="hu-HU" sz="1600" dirty="0" smtClean="0"/>
              <a:t>import </a:t>
            </a:r>
            <a:r>
              <a:rPr lang="hu-HU" sz="1600" dirty="0" err="1" smtClean="0"/>
              <a:t>android.util.Log</a:t>
            </a:r>
            <a:r>
              <a:rPr lang="en-US" sz="1600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i</a:t>
            </a:r>
            <a:r>
              <a:rPr lang="hu-HU" sz="1600" dirty="0" err="1" smtClean="0"/>
              <a:t>mport</a:t>
            </a:r>
            <a:r>
              <a:rPr lang="hu-HU" sz="1600" dirty="0" smtClean="0"/>
              <a:t> </a:t>
            </a:r>
            <a:r>
              <a:rPr lang="hu-HU" sz="1600" dirty="0" err="1" smtClean="0"/>
              <a:t>org.opencv.android.OpenCVLoader</a:t>
            </a:r>
            <a:r>
              <a:rPr lang="hu-HU" sz="1600" dirty="0" smtClean="0"/>
              <a:t>;</a:t>
            </a: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hu-HU" sz="1600" dirty="0" smtClean="0"/>
              <a:t>import </a:t>
            </a:r>
            <a:r>
              <a:rPr lang="hu-HU" sz="1600" dirty="0" err="1" smtClean="0"/>
              <a:t>org.opencv.android.BaseLoaderCallback</a:t>
            </a:r>
            <a:r>
              <a:rPr lang="hu-HU" sz="1600" dirty="0" smtClean="0"/>
              <a:t>;</a:t>
            </a: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hu-HU" sz="1600" dirty="0" smtClean="0"/>
              <a:t>import </a:t>
            </a:r>
            <a:r>
              <a:rPr lang="hu-HU" sz="1600" dirty="0" err="1" smtClean="0"/>
              <a:t>org.opencv.android.LoaderCallbackInterface</a:t>
            </a:r>
            <a:r>
              <a:rPr lang="hu-HU" sz="1600" dirty="0" smtClean="0"/>
              <a:t>;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class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MainActivity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extends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ActionBarActivity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private </a:t>
            </a:r>
            <a:r>
              <a:rPr lang="en-US" sz="1600" dirty="0" err="1" smtClean="0"/>
              <a:t>BaseLoaderCallback</a:t>
            </a:r>
            <a:r>
              <a:rPr lang="en-US" sz="1600" dirty="0" smtClean="0"/>
              <a:t> </a:t>
            </a:r>
            <a:r>
              <a:rPr lang="en-US" sz="1600" dirty="0" err="1" smtClean="0"/>
              <a:t>mLoaderCallback</a:t>
            </a:r>
            <a:r>
              <a:rPr lang="en-US" sz="1600" dirty="0" smtClean="0"/>
              <a:t> = new </a:t>
            </a:r>
            <a:r>
              <a:rPr lang="en-US" sz="1600" dirty="0" err="1" smtClean="0"/>
              <a:t>BaseLoaderCallback</a:t>
            </a:r>
            <a:r>
              <a:rPr lang="en-US" sz="1600" dirty="0" smtClean="0"/>
              <a:t>(this) {</a:t>
            </a:r>
            <a:br>
              <a:rPr lang="en-US" sz="1600" dirty="0" smtClean="0"/>
            </a:br>
            <a:r>
              <a:rPr lang="en-US" sz="1600" dirty="0" smtClean="0"/>
              <a:t>        @Override</a:t>
            </a:r>
            <a:br>
              <a:rPr lang="en-US" sz="1600" dirty="0" smtClean="0"/>
            </a:br>
            <a:r>
              <a:rPr lang="en-US" sz="1600" dirty="0" smtClean="0"/>
              <a:t>        public void </a:t>
            </a:r>
            <a:r>
              <a:rPr lang="en-US" sz="1600" dirty="0" err="1" smtClean="0"/>
              <a:t>onManagerConnected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status) {</a:t>
            </a:r>
            <a:br>
              <a:rPr lang="en-US" sz="1600" dirty="0" smtClean="0"/>
            </a:br>
            <a:r>
              <a:rPr lang="en-US" sz="1600" dirty="0" smtClean="0"/>
              <a:t>            switch (status) {</a:t>
            </a:r>
            <a:br>
              <a:rPr lang="en-US" sz="1600" dirty="0" smtClean="0"/>
            </a:br>
            <a:r>
              <a:rPr lang="en-US" sz="1600" dirty="0" smtClean="0"/>
              <a:t>                case </a:t>
            </a:r>
            <a:r>
              <a:rPr lang="en-US" sz="1600" dirty="0" err="1" smtClean="0"/>
              <a:t>LoaderCallbackInterface.SUCCESS</a:t>
            </a:r>
            <a:r>
              <a:rPr lang="en-US" sz="1600" dirty="0" smtClean="0"/>
              <a:t>: {</a:t>
            </a:r>
            <a:br>
              <a:rPr lang="en-US" sz="1600" dirty="0" smtClean="0"/>
            </a:br>
            <a:r>
              <a:rPr lang="en-US" sz="1600" dirty="0" smtClean="0"/>
              <a:t>                    </a:t>
            </a:r>
            <a:r>
              <a:rPr lang="en-US" sz="1600" dirty="0" err="1" smtClean="0"/>
              <a:t>Log.i</a:t>
            </a:r>
            <a:r>
              <a:rPr lang="en-US" sz="1600" dirty="0" smtClean="0"/>
              <a:t>("</a:t>
            </a:r>
            <a:r>
              <a:rPr lang="en-US" sz="1600" dirty="0" err="1" smtClean="0"/>
              <a:t>OPenCVJavTEst</a:t>
            </a:r>
            <a:r>
              <a:rPr lang="en-US" sz="1600" dirty="0" smtClean="0"/>
              <a:t>", "</a:t>
            </a:r>
            <a:r>
              <a:rPr lang="en-US" sz="1600" dirty="0" err="1" smtClean="0"/>
              <a:t>OpenCV</a:t>
            </a:r>
            <a:r>
              <a:rPr lang="en-US" sz="1600" dirty="0" smtClean="0"/>
              <a:t> loaded successfully");</a:t>
            </a:r>
            <a:br>
              <a:rPr lang="en-US" sz="1600" dirty="0" smtClean="0"/>
            </a:br>
            <a:r>
              <a:rPr lang="en-US" sz="1600" dirty="0" smtClean="0"/>
              <a:t>                    </a:t>
            </a:r>
            <a:r>
              <a:rPr lang="en-US" sz="1600" dirty="0" err="1" smtClean="0"/>
              <a:t>onOpenCVInited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             }</a:t>
            </a:r>
            <a:br>
              <a:rPr lang="en-US" sz="1600" dirty="0" smtClean="0"/>
            </a:br>
            <a:r>
              <a:rPr lang="en-US" sz="1600" dirty="0" smtClean="0"/>
              <a:t>                break;</a:t>
            </a:r>
            <a:br>
              <a:rPr lang="en-US" sz="1600" dirty="0" smtClean="0"/>
            </a:br>
            <a:r>
              <a:rPr lang="en-US" sz="1600" dirty="0" smtClean="0"/>
              <a:t>                default: {</a:t>
            </a:r>
            <a:br>
              <a:rPr lang="en-US" sz="1600" dirty="0" smtClean="0"/>
            </a:br>
            <a:r>
              <a:rPr lang="en-US" sz="1600" dirty="0" smtClean="0"/>
              <a:t>                    </a:t>
            </a:r>
            <a:r>
              <a:rPr lang="en-US" sz="1600" dirty="0" err="1" smtClean="0"/>
              <a:t>super.onManagerConnected</a:t>
            </a:r>
            <a:r>
              <a:rPr lang="en-US" sz="1600" dirty="0" smtClean="0"/>
              <a:t>(status);</a:t>
            </a:r>
            <a:br>
              <a:rPr lang="en-US" sz="1600" dirty="0" smtClean="0"/>
            </a:br>
            <a:r>
              <a:rPr lang="en-US" sz="1600" dirty="0" smtClean="0"/>
              <a:t>                }</a:t>
            </a:r>
            <a:br>
              <a:rPr lang="en-US" sz="1600" dirty="0" smtClean="0"/>
            </a:br>
            <a:r>
              <a:rPr lang="en-US" sz="1600" dirty="0" smtClean="0"/>
              <a:t>                break;</a:t>
            </a:r>
            <a:br>
              <a:rPr lang="en-US" sz="1600" dirty="0" smtClean="0"/>
            </a:br>
            <a:r>
              <a:rPr lang="en-US" sz="1600" dirty="0" smtClean="0"/>
              <a:t>            }</a:t>
            </a:r>
            <a:br>
              <a:rPr lang="en-US" sz="1600" dirty="0" smtClean="0"/>
            </a:br>
            <a:r>
              <a:rPr lang="en-US" sz="1600" dirty="0" smtClean="0"/>
              <a:t>        }</a:t>
            </a:r>
            <a:br>
              <a:rPr lang="en-US" sz="1600" dirty="0" smtClean="0"/>
            </a:br>
            <a:r>
              <a:rPr lang="en-US" sz="1600" dirty="0" smtClean="0"/>
              <a:t>    };</a:t>
            </a:r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831"/>
            <a:ext cx="10515600" cy="1325563"/>
          </a:xfrm>
        </p:spPr>
        <p:txBody>
          <a:bodyPr/>
          <a:lstStyle/>
          <a:p>
            <a:r>
              <a:rPr lang="en-US" dirty="0" err="1" smtClean="0"/>
              <a:t>OpenCVManager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78458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/>
              <a:t>private void </a:t>
            </a:r>
            <a:r>
              <a:rPr lang="en-US" sz="1600" dirty="0" err="1" smtClean="0"/>
              <a:t>onOpenCVInited</a:t>
            </a:r>
            <a:r>
              <a:rPr lang="en-US" sz="1600" dirty="0" smtClean="0"/>
              <a:t>() {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System.loadLibrary</a:t>
            </a:r>
            <a:r>
              <a:rPr lang="en-US" sz="1600" dirty="0" smtClean="0"/>
              <a:t>("</a:t>
            </a:r>
            <a:r>
              <a:rPr lang="en-US" sz="1600" dirty="0" err="1" smtClean="0"/>
              <a:t>NativeCodes</a:t>
            </a:r>
            <a:r>
              <a:rPr lang="en-US" sz="1600" dirty="0" smtClean="0"/>
              <a:t>");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android.util.Log.e</a:t>
            </a:r>
            <a:r>
              <a:rPr lang="en-US" sz="1600" dirty="0" smtClean="0"/>
              <a:t>("", "native codes lib loaded");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TextView</a:t>
            </a:r>
            <a:r>
              <a:rPr lang="en-US" sz="1600" dirty="0" smtClean="0"/>
              <a:t> </a:t>
            </a:r>
            <a:r>
              <a:rPr lang="en-US" sz="1600" dirty="0" err="1" smtClean="0"/>
              <a:t>tv</a:t>
            </a:r>
            <a:r>
              <a:rPr lang="en-US" sz="1600" dirty="0" smtClean="0"/>
              <a:t> = new </a:t>
            </a:r>
            <a:r>
              <a:rPr lang="en-US" sz="1600" dirty="0" err="1" smtClean="0"/>
              <a:t>TextView</a:t>
            </a:r>
            <a:r>
              <a:rPr lang="en-US" sz="1600" dirty="0" smtClean="0"/>
              <a:t>(this);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tv.setText</a:t>
            </a:r>
            <a:r>
              <a:rPr lang="en-US" sz="1600" dirty="0" smtClean="0"/>
              <a:t>(new </a:t>
            </a:r>
            <a:r>
              <a:rPr lang="en-US" sz="1600" dirty="0" err="1" smtClean="0"/>
              <a:t>NativeHolder</a:t>
            </a:r>
            <a:r>
              <a:rPr lang="en-US" sz="1600" dirty="0" smtClean="0"/>
              <a:t>().</a:t>
            </a:r>
            <a:r>
              <a:rPr lang="en-US" sz="1600" dirty="0" err="1" smtClean="0"/>
              <a:t>getJNIMessage</a:t>
            </a:r>
            <a:r>
              <a:rPr lang="en-US" sz="1600" dirty="0" smtClean="0"/>
              <a:t>());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setContentView</a:t>
            </a:r>
            <a:r>
              <a:rPr lang="en-US" sz="1600" dirty="0" smtClean="0"/>
              <a:t>(</a:t>
            </a:r>
            <a:r>
              <a:rPr lang="en-US" sz="1600" dirty="0" err="1" smtClean="0"/>
              <a:t>tv</a:t>
            </a:r>
            <a:r>
              <a:rPr lang="en-US" sz="1600" dirty="0" smtClean="0"/>
              <a:t>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/>
              <a:t>}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@Override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protected void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onCreate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(Bundle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{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super.onCreate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TextView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new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TextView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(this);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tv.setText</a:t>
            </a:r>
            <a:r>
              <a:rPr lang="en-US" sz="1600" dirty="0" smtClean="0"/>
              <a:t>("Waiting for </a:t>
            </a:r>
            <a:r>
              <a:rPr lang="en-US" sz="1600" dirty="0" err="1" smtClean="0"/>
              <a:t>OpenCVManager</a:t>
            </a:r>
            <a:r>
              <a:rPr lang="en-US" sz="1600" dirty="0" smtClean="0"/>
              <a:t> to initialize");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setContentView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tv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/>
              <a:t>public void </a:t>
            </a:r>
            <a:r>
              <a:rPr lang="en-US" sz="1600" dirty="0" err="1" smtClean="0"/>
              <a:t>onResume</a:t>
            </a:r>
            <a:r>
              <a:rPr lang="en-US" sz="1600" dirty="0" smtClean="0"/>
              <a:t>() {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super.onResume</a:t>
            </a:r>
            <a:r>
              <a:rPr lang="en-US" sz="1600" dirty="0" smtClean="0"/>
              <a:t>();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>
                <a:solidFill>
                  <a:srgbClr val="FF0000"/>
                </a:solidFill>
              </a:rPr>
              <a:t>OpenCVLoader.initAsync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</a:rPr>
              <a:t>OpenCVLoader.OPENCV_VERSION_3_0_0</a:t>
            </a:r>
            <a:r>
              <a:rPr lang="en-US" sz="1600" dirty="0" smtClean="0">
                <a:solidFill>
                  <a:srgbClr val="FF0000"/>
                </a:solidFill>
              </a:rPr>
              <a:t>, this, </a:t>
            </a:r>
            <a:r>
              <a:rPr lang="en-US" sz="1600" dirty="0" err="1" smtClean="0">
                <a:solidFill>
                  <a:srgbClr val="FF0000"/>
                </a:solidFill>
              </a:rPr>
              <a:t>mLoaderCallback</a:t>
            </a:r>
            <a:r>
              <a:rPr lang="en-US" sz="1600" dirty="0" smtClean="0">
                <a:solidFill>
                  <a:srgbClr val="FF0000"/>
                </a:solidFill>
              </a:rPr>
              <a:t>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/>
              <a:t>}</a:t>
            </a:r>
            <a:endParaRPr lang="hu-H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r>
              <a:rPr lang="en-US" dirty="0" smtClean="0"/>
              <a:t>, NE </a:t>
            </a:r>
            <a:r>
              <a:rPr lang="en-US" dirty="0" err="1" smtClean="0"/>
              <a:t>telepítsünk</a:t>
            </a:r>
            <a:r>
              <a:rPr lang="en-US" dirty="0" smtClean="0"/>
              <a:t> !!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3" y="1726623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Modulnév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modult át szeretnénk nevezni lab01-re </a:t>
            </a:r>
            <a:r>
              <a:rPr lang="hu-HU" dirty="0" err="1" smtClean="0"/>
              <a:t>app-ról</a:t>
            </a:r>
            <a:endParaRPr lang="hu-HU" dirty="0" smtClean="0"/>
          </a:p>
          <a:p>
            <a:r>
              <a:rPr lang="hu-HU" dirty="0" err="1" smtClean="0"/>
              <a:t>Refactor-rename</a:t>
            </a:r>
            <a:r>
              <a:rPr lang="hu-HU" dirty="0" smtClean="0"/>
              <a:t>, egyszer a </a:t>
            </a:r>
            <a:r>
              <a:rPr lang="hu-HU" dirty="0" err="1" smtClean="0"/>
              <a:t>modul-ra</a:t>
            </a:r>
            <a:r>
              <a:rPr lang="hu-HU" dirty="0" smtClean="0"/>
              <a:t>, egyszer a könyvtárra</a:t>
            </a:r>
          </a:p>
          <a:p>
            <a:r>
              <a:rPr lang="hu-HU" dirty="0" smtClean="0"/>
              <a:t>DE </a:t>
            </a:r>
            <a:r>
              <a:rPr lang="hu-HU" dirty="0" err="1" smtClean="0"/>
              <a:t>settings.gradle</a:t>
            </a:r>
            <a:r>
              <a:rPr lang="hu-HU" dirty="0" smtClean="0"/>
              <a:t> fájlban a project gyökér könyvtárban is át kell írni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47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Manager </a:t>
            </a:r>
            <a:r>
              <a:rPr lang="en-US" dirty="0" err="1" smtClean="0"/>
              <a:t>telepítése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Manager </a:t>
            </a:r>
            <a:r>
              <a:rPr lang="en-US" dirty="0" err="1" smtClean="0"/>
              <a:t>apk</a:t>
            </a:r>
            <a:r>
              <a:rPr lang="en-US" dirty="0" smtClean="0"/>
              <a:t>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található</a:t>
            </a:r>
            <a:r>
              <a:rPr lang="en-US" dirty="0" smtClean="0"/>
              <a:t> (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architektúrának</a:t>
            </a:r>
            <a:r>
              <a:rPr lang="en-US" dirty="0" smtClean="0"/>
              <a:t> </a:t>
            </a:r>
            <a:r>
              <a:rPr lang="en-US" dirty="0" err="1" smtClean="0"/>
              <a:t>megfelelőt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telepíteni</a:t>
            </a:r>
            <a:r>
              <a:rPr lang="en-US" dirty="0" smtClean="0"/>
              <a:t>):</a:t>
            </a:r>
          </a:p>
          <a:p>
            <a:pPr lvl="1"/>
            <a:r>
              <a:rPr lang="hu-HU" dirty="0" err="1" smtClean="0"/>
              <a:t>OpenCV-android-sdk</a:t>
            </a:r>
            <a:r>
              <a:rPr lang="hu-HU" dirty="0" smtClean="0"/>
              <a:t>\</a:t>
            </a:r>
            <a:r>
              <a:rPr lang="hu-HU" dirty="0" err="1" smtClean="0"/>
              <a:t>apk</a:t>
            </a:r>
            <a:r>
              <a:rPr lang="hu-HU" dirty="0" smtClean="0"/>
              <a:t>\</a:t>
            </a:r>
            <a:endParaRPr lang="en-US" dirty="0" smtClean="0"/>
          </a:p>
          <a:p>
            <a:r>
              <a:rPr lang="en-US" dirty="0" err="1" smtClean="0"/>
              <a:t>Emulatorra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Ha </a:t>
            </a:r>
            <a:r>
              <a:rPr lang="en-US" dirty="0" err="1" smtClean="0"/>
              <a:t>fut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emulator, </a:t>
            </a:r>
            <a:r>
              <a:rPr lang="en-US" dirty="0" err="1" smtClean="0"/>
              <a:t>terminalban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parancs</a:t>
            </a:r>
            <a:r>
              <a:rPr lang="en-US" dirty="0" smtClean="0"/>
              <a:t> (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emulator </a:t>
            </a:r>
            <a:r>
              <a:rPr lang="en-US" dirty="0" err="1" smtClean="0"/>
              <a:t>fusson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ne </a:t>
            </a:r>
            <a:r>
              <a:rPr lang="en-US" dirty="0" err="1" smtClean="0"/>
              <a:t>legyen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</a:t>
            </a:r>
            <a:r>
              <a:rPr lang="en-US" dirty="0" err="1" smtClean="0"/>
              <a:t>csatlakotatva</a:t>
            </a:r>
            <a:r>
              <a:rPr lang="en-US" dirty="0" smtClean="0"/>
              <a:t> a </a:t>
            </a:r>
            <a:r>
              <a:rPr lang="en-US" dirty="0" err="1" smtClean="0"/>
              <a:t>géphez</a:t>
            </a:r>
            <a:r>
              <a:rPr lang="en-US" dirty="0" smtClean="0"/>
              <a:t>!):</a:t>
            </a:r>
          </a:p>
          <a:p>
            <a:pPr lvl="2">
              <a:buNone/>
            </a:pPr>
            <a:r>
              <a:rPr lang="en-US" dirty="0" smtClean="0"/>
              <a:t>&lt;Android SDK path&gt;/platform-tools/</a:t>
            </a:r>
            <a:r>
              <a:rPr lang="en-US" dirty="0" err="1" smtClean="0"/>
              <a:t>adb</a:t>
            </a:r>
            <a:r>
              <a:rPr lang="en-US" dirty="0" smtClean="0"/>
              <a:t> install &lt;OpenCV4Android SDK path&gt;/</a:t>
            </a:r>
            <a:r>
              <a:rPr lang="en-US" dirty="0" err="1" smtClean="0"/>
              <a:t>apk</a:t>
            </a:r>
            <a:r>
              <a:rPr lang="en-US" dirty="0" smtClean="0"/>
              <a:t>/OpenCV_3.0.0_Manager_3.00_armeabi.apk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Eszközre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megfelelő</a:t>
            </a:r>
            <a:r>
              <a:rPr lang="en-US" dirty="0" smtClean="0"/>
              <a:t> </a:t>
            </a:r>
            <a:r>
              <a:rPr lang="en-US" dirty="0" err="1" smtClean="0"/>
              <a:t>apk</a:t>
            </a:r>
            <a:r>
              <a:rPr lang="en-US" dirty="0" smtClean="0"/>
              <a:t> </a:t>
            </a:r>
            <a:r>
              <a:rPr lang="en-US" dirty="0" err="1" smtClean="0"/>
              <a:t>felmásolása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eszközre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telepítés</a:t>
            </a:r>
            <a:r>
              <a:rPr lang="en-US" dirty="0" smtClean="0"/>
              <a:t> </a:t>
            </a:r>
            <a:r>
              <a:rPr lang="en-US" dirty="0" err="1" smtClean="0"/>
              <a:t>elindítása</a:t>
            </a:r>
            <a:endParaRPr lang="en-US" dirty="0" smtClean="0"/>
          </a:p>
          <a:p>
            <a:pPr lvl="1"/>
            <a:r>
              <a:rPr lang="en-US" dirty="0" err="1" smtClean="0"/>
              <a:t>Szükség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ismeretlen</a:t>
            </a:r>
            <a:r>
              <a:rPr lang="en-US" dirty="0" smtClean="0"/>
              <a:t> </a:t>
            </a:r>
            <a:r>
              <a:rPr lang="en-US" dirty="0" err="1" smtClean="0"/>
              <a:t>forrásokból</a:t>
            </a:r>
            <a:r>
              <a:rPr lang="en-US" dirty="0" smtClean="0"/>
              <a:t> </a:t>
            </a:r>
            <a:r>
              <a:rPr lang="en-US" dirty="0" err="1" smtClean="0"/>
              <a:t>való</a:t>
            </a:r>
            <a:r>
              <a:rPr lang="en-US" dirty="0" smtClean="0"/>
              <a:t> </a:t>
            </a:r>
            <a:r>
              <a:rPr lang="en-US" dirty="0" err="1" smtClean="0"/>
              <a:t>telepítés</a:t>
            </a:r>
            <a:r>
              <a:rPr lang="en-US" dirty="0" smtClean="0"/>
              <a:t> </a:t>
            </a:r>
            <a:r>
              <a:rPr lang="en-US" dirty="0" err="1" smtClean="0"/>
              <a:t>engedélyezésére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Andoid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</a:t>
            </a:r>
            <a:r>
              <a:rPr lang="en-US" dirty="0" err="1" smtClean="0"/>
              <a:t>beállításainál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940" y="1020042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4073236" y="4073236"/>
            <a:ext cx="1953491" cy="1620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7626928" y="3096491"/>
            <a:ext cx="955964" cy="768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031" y="1622714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élőnézet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változtatnunk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alkalmazás</a:t>
            </a:r>
            <a:r>
              <a:rPr lang="en-US" dirty="0" smtClean="0"/>
              <a:t> </a:t>
            </a:r>
            <a:r>
              <a:rPr lang="en-US" dirty="0" err="1" smtClean="0"/>
              <a:t>kinézetét</a:t>
            </a:r>
            <a:endParaRPr lang="en-US" dirty="0" smtClean="0"/>
          </a:p>
          <a:p>
            <a:pPr lvl="1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nézet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, </a:t>
            </a:r>
            <a:r>
              <a:rPr lang="en-US" dirty="0" err="1" smtClean="0"/>
              <a:t>hanem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nézete</a:t>
            </a:r>
            <a:endParaRPr lang="en-US" dirty="0" smtClean="0"/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hu-HU" dirty="0"/>
              <a:t>O</a:t>
            </a:r>
            <a:r>
              <a:rPr lang="en-US" dirty="0" smtClean="0"/>
              <a:t>pen</a:t>
            </a:r>
            <a:r>
              <a:rPr lang="hu-HU" dirty="0" smtClean="0"/>
              <a:t>CV</a:t>
            </a:r>
            <a:r>
              <a:rPr lang="en-US" dirty="0" smtClean="0"/>
              <a:t> callback </a:t>
            </a:r>
            <a:r>
              <a:rPr lang="en-US" dirty="0" err="1" smtClean="0"/>
              <a:t>függvényt</a:t>
            </a:r>
            <a:r>
              <a:rPr lang="en-US" dirty="0" smtClean="0"/>
              <a:t> fog </a:t>
            </a:r>
            <a:r>
              <a:rPr lang="en-US" dirty="0" err="1" smtClean="0"/>
              <a:t>biztosítani</a:t>
            </a:r>
            <a:r>
              <a:rPr lang="en-US" dirty="0" smtClean="0"/>
              <a:t>, ha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képkocka</a:t>
            </a:r>
            <a:r>
              <a:rPr lang="en-US" dirty="0" smtClean="0"/>
              <a:t> </a:t>
            </a:r>
            <a:r>
              <a:rPr lang="en-US" dirty="0" err="1" smtClean="0"/>
              <a:t>érkezett</a:t>
            </a:r>
            <a:endParaRPr lang="en-US" dirty="0" smtClean="0"/>
          </a:p>
          <a:p>
            <a:pPr lvl="1"/>
            <a:r>
              <a:rPr lang="en-US" dirty="0" smtClean="0"/>
              <a:t>Meg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oldani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Android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osztályaival</a:t>
            </a:r>
            <a:r>
              <a:rPr lang="en-US" dirty="0" smtClean="0"/>
              <a:t> is, de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bonyolultabb</a:t>
            </a:r>
            <a:r>
              <a:rPr lang="en-US" dirty="0" smtClean="0"/>
              <a:t> setup-</a:t>
            </a:r>
            <a:r>
              <a:rPr lang="en-US" dirty="0" err="1" smtClean="0"/>
              <a:t>ot</a:t>
            </a:r>
            <a:r>
              <a:rPr lang="en-US" dirty="0" smtClean="0"/>
              <a:t> </a:t>
            </a:r>
            <a:r>
              <a:rPr lang="en-US" dirty="0" err="1" smtClean="0"/>
              <a:t>igényel</a:t>
            </a:r>
            <a:r>
              <a:rPr lang="en-US" dirty="0" smtClean="0"/>
              <a:t>, </a:t>
            </a:r>
            <a:r>
              <a:rPr lang="en-US" dirty="0" err="1" smtClean="0"/>
              <a:t>tisztán</a:t>
            </a:r>
            <a:r>
              <a:rPr lang="en-US" dirty="0" smtClean="0"/>
              <a:t> Open</a:t>
            </a:r>
            <a:r>
              <a:rPr lang="hu-HU" dirty="0" smtClean="0"/>
              <a:t>CV</a:t>
            </a:r>
            <a:r>
              <a:rPr lang="en-US" dirty="0" smtClean="0"/>
              <a:t> </a:t>
            </a:r>
            <a:r>
              <a:rPr lang="en-US" dirty="0" err="1" smtClean="0"/>
              <a:t>példaalkalmazásnál</a:t>
            </a:r>
            <a:r>
              <a:rPr lang="en-US" dirty="0" smtClean="0"/>
              <a:t> </a:t>
            </a:r>
            <a:r>
              <a:rPr lang="en-US" dirty="0" err="1" smtClean="0"/>
              <a:t>hatékonyabb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-s </a:t>
            </a:r>
            <a:r>
              <a:rPr lang="en-US" dirty="0" err="1" smtClean="0"/>
              <a:t>megoldás</a:t>
            </a:r>
            <a:endParaRPr lang="en-US" dirty="0" smtClean="0"/>
          </a:p>
          <a:p>
            <a:r>
              <a:rPr lang="en-US" dirty="0" smtClean="0"/>
              <a:t>A callback </a:t>
            </a:r>
            <a:r>
              <a:rPr lang="en-US" dirty="0" err="1" smtClean="0"/>
              <a:t>függvényben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processzálni</a:t>
            </a:r>
            <a:r>
              <a:rPr lang="en-US" dirty="0" smtClean="0"/>
              <a:t> a </a:t>
            </a:r>
            <a:r>
              <a:rPr lang="en-US" dirty="0" err="1" smtClean="0"/>
              <a:t>képet</a:t>
            </a:r>
            <a:r>
              <a:rPr lang="en-US" dirty="0" smtClean="0"/>
              <a:t>, a </a:t>
            </a:r>
            <a:r>
              <a:rPr lang="en-US" dirty="0" err="1" smtClean="0"/>
              <a:t>visszatérési</a:t>
            </a:r>
            <a:r>
              <a:rPr lang="en-US" dirty="0" smtClean="0"/>
              <a:t> </a:t>
            </a:r>
            <a:r>
              <a:rPr lang="en-US" dirty="0" err="1" smtClean="0"/>
              <a:t>érték</a:t>
            </a:r>
            <a:r>
              <a:rPr lang="en-US" dirty="0" smtClean="0"/>
              <a:t>, </a:t>
            </a:r>
            <a:r>
              <a:rPr lang="en-US" dirty="0" err="1" smtClean="0"/>
              <a:t>ami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OpenCV</a:t>
            </a:r>
            <a:r>
              <a:rPr lang="en-US" dirty="0" smtClean="0"/>
              <a:t> </a:t>
            </a:r>
            <a:r>
              <a:rPr lang="en-US" dirty="0" err="1" smtClean="0"/>
              <a:t>képmátrix</a:t>
            </a:r>
            <a:r>
              <a:rPr lang="en-US" dirty="0" smtClean="0"/>
              <a:t>, </a:t>
            </a:r>
            <a:r>
              <a:rPr lang="en-US" dirty="0" err="1" smtClean="0"/>
              <a:t>kerül</a:t>
            </a:r>
            <a:r>
              <a:rPr lang="en-US" dirty="0" smtClean="0"/>
              <a:t> a </a:t>
            </a:r>
            <a:r>
              <a:rPr lang="en-US" dirty="0" err="1" smtClean="0"/>
              <a:t>kijelzőre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 err="1" smtClean="0"/>
              <a:t>megváltoztatása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32" y="1740478"/>
            <a:ext cx="6800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4158962" y="5648324"/>
            <a:ext cx="727364" cy="7126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 err="1" smtClean="0"/>
              <a:t>megváltoztatása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839450" cy="48037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100" dirty="0" smtClean="0"/>
              <a:t>Activity_main.xml:</a:t>
            </a:r>
          </a:p>
          <a:p>
            <a:pPr>
              <a:buNone/>
            </a:pP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RelativeLayout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xmlns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="http://schemas.android.com/apk/res/android"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xmlns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="http://schemas.android.com/tools"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layout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width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match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parent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layout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height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match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parent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paddingLeft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="@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paddingRight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="@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paddingTop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="@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vertical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paddingBottom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="@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dimen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vertical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tools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context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=".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MainActivity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"&gt;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&lt;</a:t>
            </a:r>
            <a:r>
              <a:rPr lang="hu-HU" dirty="0" err="1" smtClean="0"/>
              <a:t>org.opencv.android.JavaCameraView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android</a:t>
            </a:r>
            <a:r>
              <a:rPr lang="hu-HU" dirty="0" smtClean="0"/>
              <a:t>:</a:t>
            </a:r>
            <a:r>
              <a:rPr lang="hu-HU" dirty="0" err="1" smtClean="0"/>
              <a:t>layout</a:t>
            </a:r>
            <a:r>
              <a:rPr lang="hu-HU" dirty="0" smtClean="0"/>
              <a:t>_</a:t>
            </a:r>
            <a:r>
              <a:rPr lang="hu-HU" dirty="0" err="1" smtClean="0"/>
              <a:t>width</a:t>
            </a:r>
            <a:r>
              <a:rPr lang="hu-HU" dirty="0" smtClean="0"/>
              <a:t>="</a:t>
            </a:r>
            <a:r>
              <a:rPr lang="hu-HU" dirty="0" err="1" smtClean="0"/>
              <a:t>fill</a:t>
            </a:r>
            <a:r>
              <a:rPr lang="hu-HU" dirty="0" smtClean="0"/>
              <a:t>_</a:t>
            </a:r>
            <a:r>
              <a:rPr lang="hu-HU" dirty="0" err="1" smtClean="0"/>
              <a:t>parent</a:t>
            </a:r>
            <a:r>
              <a:rPr lang="hu-HU" dirty="0" smtClean="0"/>
              <a:t>"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android</a:t>
            </a:r>
            <a:r>
              <a:rPr lang="hu-HU" dirty="0" smtClean="0"/>
              <a:t>:</a:t>
            </a:r>
            <a:r>
              <a:rPr lang="hu-HU" dirty="0" err="1" smtClean="0"/>
              <a:t>layout</a:t>
            </a:r>
            <a:r>
              <a:rPr lang="hu-HU" dirty="0" smtClean="0"/>
              <a:t>_</a:t>
            </a:r>
            <a:r>
              <a:rPr lang="hu-HU" dirty="0" err="1" smtClean="0"/>
              <a:t>height</a:t>
            </a:r>
            <a:r>
              <a:rPr lang="hu-HU" dirty="0" smtClean="0"/>
              <a:t>="</a:t>
            </a:r>
            <a:r>
              <a:rPr lang="hu-HU" dirty="0" err="1" smtClean="0"/>
              <a:t>fill</a:t>
            </a:r>
            <a:r>
              <a:rPr lang="hu-HU" dirty="0" smtClean="0"/>
              <a:t>_</a:t>
            </a:r>
            <a:r>
              <a:rPr lang="hu-HU" dirty="0" err="1" smtClean="0"/>
              <a:t>parent</a:t>
            </a:r>
            <a:r>
              <a:rPr lang="hu-HU" dirty="0" smtClean="0"/>
              <a:t>"</a:t>
            </a:r>
            <a:br>
              <a:rPr lang="hu-HU" dirty="0" smtClean="0"/>
            </a:br>
            <a:r>
              <a:rPr lang="hu-HU" dirty="0" smtClean="0"/>
              <a:t>        </a:t>
            </a:r>
            <a:r>
              <a:rPr lang="hu-HU" dirty="0" err="1" smtClean="0"/>
              <a:t>android</a:t>
            </a:r>
            <a:r>
              <a:rPr lang="hu-HU" dirty="0" smtClean="0"/>
              <a:t>:</a:t>
            </a:r>
            <a:r>
              <a:rPr lang="hu-HU" dirty="0" err="1" smtClean="0"/>
              <a:t>id</a:t>
            </a:r>
            <a:r>
              <a:rPr lang="hu-HU" dirty="0" smtClean="0"/>
              <a:t>="@+</a:t>
            </a:r>
            <a:r>
              <a:rPr lang="hu-HU" dirty="0" err="1" smtClean="0"/>
              <a:t>id</a:t>
            </a:r>
            <a:r>
              <a:rPr lang="hu-HU" dirty="0" smtClean="0"/>
              <a:t>/lab01_</a:t>
            </a:r>
            <a:r>
              <a:rPr lang="hu-HU" dirty="0" err="1" smtClean="0"/>
              <a:t>opencv</a:t>
            </a:r>
            <a:r>
              <a:rPr lang="hu-HU" dirty="0" smtClean="0"/>
              <a:t>_camera_</a:t>
            </a:r>
            <a:r>
              <a:rPr lang="hu-HU" dirty="0" err="1" smtClean="0"/>
              <a:t>view</a:t>
            </a:r>
            <a:r>
              <a:rPr lang="hu-HU" dirty="0" smtClean="0"/>
              <a:t>" /&gt;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&lt;/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RelativeLayout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</a:t>
            </a:r>
            <a:r>
              <a:rPr lang="en-US" dirty="0" err="1" smtClean="0"/>
              <a:t>megváltoztatása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MainActivity.java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private void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onOpenCVInited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 {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System.loadLibrary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NativeCodes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");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Ami </a:t>
            </a:r>
            <a:r>
              <a:rPr lang="en-US" dirty="0" err="1" smtClean="0">
                <a:solidFill>
                  <a:srgbClr val="FF0000"/>
                </a:solidFill>
              </a:rPr>
              <a:t>itt</a:t>
            </a:r>
            <a:r>
              <a:rPr lang="en-US" dirty="0" smtClean="0">
                <a:solidFill>
                  <a:srgbClr val="FF0000"/>
                </a:solidFill>
              </a:rPr>
              <a:t> volt (</a:t>
            </a:r>
            <a:r>
              <a:rPr lang="en-US" dirty="0" err="1" smtClean="0">
                <a:solidFill>
                  <a:srgbClr val="FF0000"/>
                </a:solidFill>
              </a:rPr>
              <a:t>szöveg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lekérés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és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textlayout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beállítás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err="1" smtClean="0">
                <a:solidFill>
                  <a:srgbClr val="FF0000"/>
                </a:solidFill>
              </a:rPr>
              <a:t>töröljük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android.util.Log.e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("", "native codes lib loaded");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protected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onCreate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Bundle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{</a:t>
            </a:r>
            <a:b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super.onCreate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</a:t>
            </a:r>
            <a:r>
              <a:rPr lang="hu-HU" dirty="0" err="1" smtClean="0"/>
              <a:t>setContentView</a:t>
            </a:r>
            <a:r>
              <a:rPr lang="hu-HU" dirty="0" smtClean="0"/>
              <a:t>(</a:t>
            </a:r>
            <a:r>
              <a:rPr lang="hu-HU" dirty="0" err="1" smtClean="0"/>
              <a:t>R.layout.activity</a:t>
            </a:r>
            <a:r>
              <a:rPr lang="hu-HU" dirty="0" smtClean="0"/>
              <a:t>_main);</a:t>
            </a:r>
            <a:br>
              <a:rPr lang="hu-HU" dirty="0" smtClean="0"/>
            </a:br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Kamerakép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6847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Main_Activity.java:</a:t>
            </a:r>
          </a:p>
          <a:p>
            <a:pPr>
              <a:buNone/>
            </a:pPr>
            <a:r>
              <a:rPr lang="en-US" sz="1800" dirty="0" smtClean="0"/>
              <a:t>import </a:t>
            </a:r>
            <a:r>
              <a:rPr lang="en-US" sz="1800" dirty="0" err="1" smtClean="0"/>
              <a:t>android.view.SurfaceView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hu-HU" sz="1800" dirty="0" smtClean="0"/>
              <a:t>import </a:t>
            </a:r>
            <a:r>
              <a:rPr lang="hu-HU" sz="1800" dirty="0" err="1" smtClean="0"/>
              <a:t>org.opencv.core.Mat</a:t>
            </a:r>
            <a:r>
              <a:rPr lang="hu-HU" sz="1800" dirty="0" smtClean="0"/>
              <a:t>;</a:t>
            </a:r>
            <a:endParaRPr lang="en-US" sz="1800" dirty="0" smtClean="0"/>
          </a:p>
          <a:p>
            <a:pPr>
              <a:buNone/>
            </a:pPr>
            <a:r>
              <a:rPr lang="hu-HU" sz="1800" dirty="0" smtClean="0"/>
              <a:t>import </a:t>
            </a:r>
            <a:r>
              <a:rPr lang="hu-HU" sz="1800" dirty="0" err="1" smtClean="0"/>
              <a:t>org.opencv.android.CameraBridgeViewBase</a:t>
            </a:r>
            <a:r>
              <a:rPr lang="hu-HU" sz="1800" dirty="0" smtClean="0"/>
              <a:t>;</a:t>
            </a:r>
            <a:endParaRPr lang="en-US" sz="1800" dirty="0" smtClean="0"/>
          </a:p>
          <a:p>
            <a:pPr>
              <a:buNone/>
            </a:pPr>
            <a:r>
              <a:rPr lang="hu-HU" sz="1800" dirty="0" smtClean="0"/>
              <a:t>Import </a:t>
            </a:r>
            <a:r>
              <a:rPr lang="en-US" sz="1800" dirty="0" smtClean="0"/>
              <a:t>o</a:t>
            </a:r>
            <a:r>
              <a:rPr lang="hu-HU" sz="1800" dirty="0" smtClean="0"/>
              <a:t>rg.opencv.android.CameraBridgeViewBase.CvCameraViewListener2;</a:t>
            </a:r>
            <a:endParaRPr lang="en-US" sz="1800" dirty="0" smtClean="0"/>
          </a:p>
          <a:p>
            <a:pPr>
              <a:buNone/>
            </a:pPr>
            <a:r>
              <a:rPr lang="hu-HU" sz="1800" dirty="0" smtClean="0"/>
              <a:t>import </a:t>
            </a:r>
            <a:r>
              <a:rPr lang="hu-HU" sz="1800" dirty="0" err="1" smtClean="0"/>
              <a:t>org.opencv.android.CameraBridgeViewBase.CvCameraViewFrame</a:t>
            </a:r>
            <a:r>
              <a:rPr lang="hu-HU" sz="1800" dirty="0" smtClean="0"/>
              <a:t>;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 class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MainActivity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extends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ActionBarActivity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800" dirty="0" smtClean="0"/>
              <a:t>implements CvCameraViewListener2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>
              <a:buNone/>
            </a:pPr>
            <a:r>
              <a:rPr lang="en-US" sz="1800" dirty="0" smtClean="0"/>
              <a:t>private </a:t>
            </a:r>
            <a:r>
              <a:rPr lang="en-US" sz="1800" dirty="0" err="1" smtClean="0"/>
              <a:t>CameraBridgeViewBase</a:t>
            </a:r>
            <a:r>
              <a:rPr lang="en-US" sz="1800" dirty="0" smtClean="0"/>
              <a:t> </a:t>
            </a:r>
            <a:r>
              <a:rPr lang="en-US" sz="1800" dirty="0" err="1" smtClean="0"/>
              <a:t>mOpenCvCameraView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Kamerakép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protected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onCreate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Bundle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{</a:t>
            </a:r>
            <a:b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super.onCreate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savedInstanceState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);</a:t>
            </a:r>
            <a:b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setContentView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R.layout.activity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_main);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    </a:t>
            </a:r>
            <a:r>
              <a:rPr lang="hu-HU" sz="2000" dirty="0" err="1" smtClean="0"/>
              <a:t>mOpenCvCameraView</a:t>
            </a:r>
            <a:r>
              <a:rPr lang="hu-HU" sz="2000" dirty="0" smtClean="0"/>
              <a:t> = (</a:t>
            </a:r>
            <a:r>
              <a:rPr lang="hu-HU" sz="2000" dirty="0" err="1" smtClean="0"/>
              <a:t>CameraBridgeViewBase</a:t>
            </a:r>
            <a:r>
              <a:rPr lang="hu-HU" sz="2000" dirty="0" smtClean="0"/>
              <a:t>)</a:t>
            </a:r>
            <a:r>
              <a:rPr lang="en-US" sz="2000" dirty="0" smtClean="0"/>
              <a:t> </a:t>
            </a:r>
            <a:r>
              <a:rPr lang="hu-HU" sz="2000" dirty="0" err="1" smtClean="0"/>
              <a:t>findViewById</a:t>
            </a:r>
            <a:r>
              <a:rPr lang="hu-HU" sz="2000" dirty="0" smtClean="0"/>
              <a:t>(R.id.lab01_</a:t>
            </a:r>
            <a:r>
              <a:rPr lang="hu-HU" sz="2000" dirty="0" err="1" smtClean="0"/>
              <a:t>opencv</a:t>
            </a:r>
            <a:r>
              <a:rPr lang="hu-HU" sz="2000" dirty="0" smtClean="0"/>
              <a:t>_camera_</a:t>
            </a:r>
            <a:r>
              <a:rPr lang="hu-HU" sz="2000" dirty="0" err="1" smtClean="0"/>
              <a:t>view</a:t>
            </a:r>
            <a:r>
              <a:rPr lang="hu-HU" sz="2000" dirty="0" smtClean="0"/>
              <a:t>);</a:t>
            </a:r>
            <a:br>
              <a:rPr lang="hu-HU" sz="2000" dirty="0" smtClean="0"/>
            </a:br>
            <a:r>
              <a:rPr lang="hu-HU" sz="2000" dirty="0" smtClean="0"/>
              <a:t>    </a:t>
            </a:r>
            <a:r>
              <a:rPr lang="hu-HU" sz="2000" dirty="0" err="1" smtClean="0"/>
              <a:t>mOpenCvCameraView.setVisibility</a:t>
            </a:r>
            <a:r>
              <a:rPr lang="hu-HU" sz="2000" dirty="0" smtClean="0"/>
              <a:t>(</a:t>
            </a:r>
            <a:r>
              <a:rPr lang="hu-HU" sz="2000" dirty="0" err="1" smtClean="0"/>
              <a:t>SurfaceView.VISIBLE</a:t>
            </a:r>
            <a:r>
              <a:rPr lang="hu-HU" sz="2000" dirty="0" smtClean="0"/>
              <a:t>);</a:t>
            </a:r>
            <a:br>
              <a:rPr lang="hu-HU" sz="2000" dirty="0" smtClean="0"/>
            </a:br>
            <a:r>
              <a:rPr lang="hu-HU" sz="2000" dirty="0" smtClean="0"/>
              <a:t>    </a:t>
            </a:r>
            <a:r>
              <a:rPr lang="hu-HU" sz="2000" dirty="0" err="1" smtClean="0"/>
              <a:t>mOpenCvCameraView.setCvCameraViewListener</a:t>
            </a:r>
            <a:r>
              <a:rPr lang="hu-HU" sz="2000" dirty="0" smtClean="0"/>
              <a:t>(</a:t>
            </a:r>
            <a:r>
              <a:rPr lang="hu-HU" sz="2000" dirty="0" err="1" smtClean="0"/>
              <a:t>this</a:t>
            </a:r>
            <a:r>
              <a:rPr lang="hu-HU" sz="2000" dirty="0" smtClean="0"/>
              <a:t>);</a:t>
            </a:r>
            <a:br>
              <a:rPr lang="hu-HU" sz="2000" dirty="0" smtClean="0"/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private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void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onOpenCVInited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 {</a:t>
            </a:r>
            <a:b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System.loadLibrary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NativeCodes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");</a:t>
            </a:r>
            <a:b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android.util.Log.e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("", "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codes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loaded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");</a:t>
            </a:r>
            <a:b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000" dirty="0" err="1" smtClean="0"/>
              <a:t>mOpenCvCameraView.enableView</a:t>
            </a:r>
            <a:r>
              <a:rPr lang="hu-HU" sz="2000" dirty="0" smtClean="0"/>
              <a:t>();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"/>
            <a:ext cx="10515600" cy="1325563"/>
          </a:xfrm>
        </p:spPr>
        <p:txBody>
          <a:bodyPr/>
          <a:lstStyle/>
          <a:p>
            <a:r>
              <a:rPr lang="en-US" dirty="0" err="1" smtClean="0"/>
              <a:t>Kamerakép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52550"/>
            <a:ext cx="11353800" cy="55054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smtClean="0"/>
              <a:t>public void </a:t>
            </a:r>
            <a:r>
              <a:rPr lang="en-US" sz="2200" dirty="0" err="1" smtClean="0"/>
              <a:t>onPause</a:t>
            </a:r>
            <a:r>
              <a:rPr lang="en-US" sz="2200" dirty="0" smtClean="0"/>
              <a:t>(){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dirty="0" err="1" smtClean="0"/>
              <a:t>super.onPause</a:t>
            </a:r>
            <a:r>
              <a:rPr lang="en-US" sz="2200" dirty="0" smtClean="0"/>
              <a:t>();</a:t>
            </a:r>
            <a:br>
              <a:rPr lang="en-US" sz="2200" dirty="0" smtClean="0"/>
            </a:br>
            <a:r>
              <a:rPr lang="en-US" sz="2200" dirty="0" smtClean="0"/>
              <a:t>    if (</a:t>
            </a:r>
            <a:r>
              <a:rPr lang="en-US" sz="2200" dirty="0" err="1" smtClean="0"/>
              <a:t>mOpenCvCameraView</a:t>
            </a:r>
            <a:r>
              <a:rPr lang="en-US" sz="2200" dirty="0" smtClean="0"/>
              <a:t> != null)</a:t>
            </a:r>
            <a:br>
              <a:rPr lang="en-US" sz="2200" dirty="0" smtClean="0"/>
            </a:br>
            <a:r>
              <a:rPr lang="en-US" sz="2200" dirty="0" smtClean="0"/>
              <a:t>        </a:t>
            </a:r>
            <a:r>
              <a:rPr lang="en-US" sz="2200" dirty="0" err="1" smtClean="0"/>
              <a:t>mOpenCvCameraView.disableView</a:t>
            </a:r>
            <a:r>
              <a:rPr lang="en-US" sz="2200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}</a:t>
            </a:r>
          </a:p>
          <a:p>
            <a:pPr>
              <a:buNone/>
            </a:pPr>
            <a:r>
              <a:rPr lang="en-US" sz="2200" dirty="0" smtClean="0"/>
              <a:t>public void </a:t>
            </a:r>
            <a:r>
              <a:rPr lang="en-US" sz="2200" dirty="0" err="1" smtClean="0"/>
              <a:t>onDestroy</a:t>
            </a:r>
            <a:r>
              <a:rPr lang="en-US" sz="2200" dirty="0" smtClean="0"/>
              <a:t>() 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dirty="0" err="1" smtClean="0"/>
              <a:t>super.onDestroy</a:t>
            </a:r>
            <a:r>
              <a:rPr lang="en-US" sz="2200" dirty="0" smtClean="0"/>
              <a:t>();</a:t>
            </a:r>
            <a:br>
              <a:rPr lang="en-US" sz="2200" dirty="0" smtClean="0"/>
            </a:br>
            <a:r>
              <a:rPr lang="en-US" sz="2200" dirty="0" smtClean="0"/>
              <a:t>    if (</a:t>
            </a:r>
            <a:r>
              <a:rPr lang="en-US" sz="2200" dirty="0" err="1" smtClean="0"/>
              <a:t>mOpenCvCameraView</a:t>
            </a:r>
            <a:r>
              <a:rPr lang="en-US" sz="2200" dirty="0" smtClean="0"/>
              <a:t> != null)</a:t>
            </a:r>
            <a:br>
              <a:rPr lang="en-US" sz="2200" dirty="0" smtClean="0"/>
            </a:br>
            <a:r>
              <a:rPr lang="en-US" sz="2200" dirty="0" smtClean="0"/>
              <a:t>        </a:t>
            </a:r>
            <a:r>
              <a:rPr lang="en-US" sz="2200" dirty="0" err="1" smtClean="0"/>
              <a:t>mOpenCvCameraView.disableView</a:t>
            </a:r>
            <a:r>
              <a:rPr lang="en-US" sz="2200" dirty="0" smtClean="0"/>
              <a:t>();</a:t>
            </a:r>
          </a:p>
          <a:p>
            <a:pPr>
              <a:buNone/>
            </a:pPr>
            <a:r>
              <a:rPr lang="en-US" sz="2200" dirty="0" smtClean="0"/>
              <a:t>}</a:t>
            </a:r>
          </a:p>
          <a:p>
            <a:pPr>
              <a:buNone/>
            </a:pPr>
            <a:r>
              <a:rPr lang="hu-HU" sz="2200" dirty="0" err="1" smtClean="0"/>
              <a:t>public</a:t>
            </a:r>
            <a:r>
              <a:rPr lang="hu-HU" sz="2200" dirty="0" smtClean="0"/>
              <a:t> </a:t>
            </a:r>
            <a:r>
              <a:rPr lang="hu-HU" sz="2200" dirty="0" err="1" smtClean="0"/>
              <a:t>void</a:t>
            </a:r>
            <a:r>
              <a:rPr lang="hu-HU" sz="2200" dirty="0" smtClean="0"/>
              <a:t> </a:t>
            </a:r>
            <a:r>
              <a:rPr lang="hu-HU" sz="2200" dirty="0" err="1" smtClean="0"/>
              <a:t>onCameraViewStarted</a:t>
            </a:r>
            <a:r>
              <a:rPr lang="hu-HU" sz="2200" dirty="0" smtClean="0"/>
              <a:t>(int </a:t>
            </a:r>
            <a:r>
              <a:rPr lang="hu-HU" sz="2200" dirty="0" err="1" smtClean="0"/>
              <a:t>width</a:t>
            </a:r>
            <a:r>
              <a:rPr lang="hu-HU" sz="2200" dirty="0" smtClean="0"/>
              <a:t>, </a:t>
            </a:r>
            <a:r>
              <a:rPr lang="hu-HU" sz="2200" dirty="0" err="1" smtClean="0"/>
              <a:t>int</a:t>
            </a:r>
            <a:r>
              <a:rPr lang="hu-HU" sz="2200" dirty="0" smtClean="0"/>
              <a:t> </a:t>
            </a:r>
            <a:r>
              <a:rPr lang="hu-HU" sz="2200" dirty="0" err="1" smtClean="0"/>
              <a:t>height</a:t>
            </a:r>
            <a:r>
              <a:rPr lang="hu-HU" sz="2200" dirty="0" smtClean="0"/>
              <a:t>) {}</a:t>
            </a:r>
            <a:endParaRPr lang="en-US" sz="2200" dirty="0" smtClean="0"/>
          </a:p>
          <a:p>
            <a:pPr>
              <a:buNone/>
            </a:pPr>
            <a:r>
              <a:rPr lang="hu-HU" sz="2200" dirty="0" err="1" smtClean="0"/>
              <a:t>public</a:t>
            </a:r>
            <a:r>
              <a:rPr lang="hu-HU" sz="2200" dirty="0" smtClean="0"/>
              <a:t> </a:t>
            </a:r>
            <a:r>
              <a:rPr lang="hu-HU" sz="2200" dirty="0" err="1" smtClean="0"/>
              <a:t>void</a:t>
            </a:r>
            <a:r>
              <a:rPr lang="hu-HU" sz="2200" dirty="0" smtClean="0"/>
              <a:t> </a:t>
            </a:r>
            <a:r>
              <a:rPr lang="hu-HU" sz="2200" dirty="0" err="1" smtClean="0"/>
              <a:t>onCameraViewStopped</a:t>
            </a:r>
            <a:r>
              <a:rPr lang="hu-HU" sz="2200" dirty="0" smtClean="0"/>
              <a:t>() {}</a:t>
            </a:r>
            <a:endParaRPr lang="en-US" sz="2200" dirty="0" smtClean="0"/>
          </a:p>
          <a:p>
            <a:pPr>
              <a:buNone/>
            </a:pPr>
            <a:r>
              <a:rPr lang="hu-HU" sz="2200" dirty="0" err="1" smtClean="0">
                <a:solidFill>
                  <a:srgbClr val="FF0000"/>
                </a:solidFill>
              </a:rPr>
              <a:t>public</a:t>
            </a:r>
            <a:r>
              <a:rPr lang="hu-HU" sz="2200" dirty="0" smtClean="0">
                <a:solidFill>
                  <a:srgbClr val="FF0000"/>
                </a:solidFill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</a:rPr>
              <a:t>Mat</a:t>
            </a:r>
            <a:r>
              <a:rPr lang="hu-HU" sz="2200" dirty="0" smtClean="0">
                <a:solidFill>
                  <a:srgbClr val="FF0000"/>
                </a:solidFill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</a:rPr>
              <a:t>onCameraFrame</a:t>
            </a:r>
            <a:r>
              <a:rPr lang="hu-HU" sz="2200" dirty="0" smtClean="0">
                <a:solidFill>
                  <a:srgbClr val="FF0000"/>
                </a:solidFill>
              </a:rPr>
              <a:t>(</a:t>
            </a:r>
            <a:r>
              <a:rPr lang="hu-HU" sz="2200" dirty="0" err="1" smtClean="0">
                <a:solidFill>
                  <a:srgbClr val="FF0000"/>
                </a:solidFill>
              </a:rPr>
              <a:t>CvCameraViewFrame</a:t>
            </a:r>
            <a:r>
              <a:rPr lang="hu-HU" sz="2200" dirty="0" smtClean="0">
                <a:solidFill>
                  <a:srgbClr val="FF0000"/>
                </a:solidFill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</a:rPr>
              <a:t>inputFrame</a:t>
            </a:r>
            <a:r>
              <a:rPr lang="hu-HU" sz="2200" dirty="0" smtClean="0">
                <a:solidFill>
                  <a:srgbClr val="FF0000"/>
                </a:solidFill>
              </a:rPr>
              <a:t>) {</a:t>
            </a:r>
            <a:br>
              <a:rPr lang="hu-HU" sz="2200" dirty="0" smtClean="0">
                <a:solidFill>
                  <a:srgbClr val="FF0000"/>
                </a:solidFill>
              </a:rPr>
            </a:br>
            <a:r>
              <a:rPr lang="hu-HU" sz="2200" dirty="0" smtClean="0">
                <a:solidFill>
                  <a:srgbClr val="FF0000"/>
                </a:solidFill>
              </a:rPr>
              <a:t>    </a:t>
            </a:r>
            <a:r>
              <a:rPr lang="hu-HU" sz="2200" dirty="0" err="1" smtClean="0">
                <a:solidFill>
                  <a:srgbClr val="FF0000"/>
                </a:solidFill>
              </a:rPr>
              <a:t>return</a:t>
            </a:r>
            <a:r>
              <a:rPr lang="hu-HU" sz="2200" dirty="0" smtClean="0">
                <a:solidFill>
                  <a:srgbClr val="FF0000"/>
                </a:solidFill>
              </a:rPr>
              <a:t> </a:t>
            </a:r>
            <a:r>
              <a:rPr lang="hu-HU" sz="2200" dirty="0" err="1" smtClean="0">
                <a:solidFill>
                  <a:srgbClr val="FF0000"/>
                </a:solidFill>
              </a:rPr>
              <a:t>inputFrame.rgba</a:t>
            </a:r>
            <a:r>
              <a:rPr lang="hu-HU" sz="2200" dirty="0" smtClean="0">
                <a:solidFill>
                  <a:srgbClr val="FF0000"/>
                </a:solidFill>
              </a:rPr>
              <a:t>();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}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u-H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SDK </a:t>
            </a:r>
            <a:r>
              <a:rPr lang="hu-HU" dirty="0" err="1" smtClean="0"/>
              <a:t>manager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SDK Manager ellenőrizzük, hogy a 2.3 platform telepítve van-e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13" y="2285743"/>
            <a:ext cx="6800850" cy="131445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8" y="3779519"/>
            <a:ext cx="3942880" cy="29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engedélyezése</a:t>
            </a:r>
            <a:r>
              <a:rPr lang="en-US" dirty="0" smtClean="0"/>
              <a:t>!!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3025"/>
          </a:xfrm>
        </p:spPr>
        <p:txBody>
          <a:bodyPr/>
          <a:lstStyle/>
          <a:p>
            <a:r>
              <a:rPr lang="en-US" dirty="0" smtClean="0"/>
              <a:t>Androidmanifest.xml:</a:t>
            </a:r>
          </a:p>
          <a:p>
            <a:pPr>
              <a:buNone/>
            </a:pPr>
            <a:r>
              <a:rPr lang="en-US" dirty="0" smtClean="0"/>
              <a:t>	application block </a:t>
            </a:r>
            <a:r>
              <a:rPr lang="en-US" dirty="0" err="1" smtClean="0"/>
              <a:t>után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&lt;uses-permission </a:t>
            </a:r>
            <a:r>
              <a:rPr lang="en-US" dirty="0" err="1" smtClean="0"/>
              <a:t>android:name</a:t>
            </a:r>
            <a:r>
              <a:rPr lang="en-US" dirty="0" smtClean="0"/>
              <a:t>="</a:t>
            </a:r>
            <a:r>
              <a:rPr lang="en-US" dirty="0" err="1" smtClean="0"/>
              <a:t>android.permission.CAMERA</a:t>
            </a:r>
            <a:r>
              <a:rPr lang="en-US" dirty="0" smtClean="0"/>
              <a:t>"/&gt;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Fordítás</a:t>
            </a:r>
            <a:r>
              <a:rPr lang="en-US" dirty="0" smtClean="0"/>
              <a:t>, </a:t>
            </a:r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1771650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Webkamera</a:t>
            </a:r>
            <a:r>
              <a:rPr lang="en-US" dirty="0" smtClean="0"/>
              <a:t> </a:t>
            </a:r>
            <a:r>
              <a:rPr lang="en-US" dirty="0" err="1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0164" y="1825624"/>
            <a:ext cx="2951018" cy="3216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AVD Manager</a:t>
            </a:r>
          </a:p>
          <a:p>
            <a:r>
              <a:rPr lang="en-US" dirty="0" err="1" smtClean="0"/>
              <a:t>virtuális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r>
              <a:rPr lang="en-US" dirty="0" smtClean="0"/>
              <a:t> </a:t>
            </a:r>
            <a:r>
              <a:rPr lang="en-US" dirty="0" err="1" smtClean="0"/>
              <a:t>beállításai</a:t>
            </a:r>
            <a:endParaRPr lang="en-US" dirty="0" smtClean="0"/>
          </a:p>
          <a:p>
            <a:r>
              <a:rPr lang="en-US" dirty="0" err="1" smtClean="0"/>
              <a:t>haladó</a:t>
            </a:r>
            <a:r>
              <a:rPr lang="en-US" dirty="0" smtClean="0"/>
              <a:t> </a:t>
            </a:r>
            <a:r>
              <a:rPr lang="en-US" dirty="0" err="1" smtClean="0"/>
              <a:t>beállítások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Újra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indítani</a:t>
            </a:r>
            <a:r>
              <a:rPr lang="en-US" dirty="0" smtClean="0"/>
              <a:t> a </a:t>
            </a:r>
            <a:r>
              <a:rPr lang="en-US" dirty="0" err="1" smtClean="0"/>
              <a:t>virtuális</a:t>
            </a:r>
            <a:r>
              <a:rPr lang="en-US" dirty="0" smtClean="0"/>
              <a:t> </a:t>
            </a:r>
            <a:r>
              <a:rPr lang="en-US" dirty="0" err="1" smtClean="0"/>
              <a:t>eszközt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829" y="1475508"/>
            <a:ext cx="8425271" cy="507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zis 4"/>
          <p:cNvSpPr/>
          <p:nvPr/>
        </p:nvSpPr>
        <p:spPr>
          <a:xfrm>
            <a:off x="5403562" y="3581400"/>
            <a:ext cx="1276638" cy="569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Képfeldolgozás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5340" y="1825625"/>
            <a:ext cx="10584180" cy="43513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hu-HU" sz="2500" dirty="0"/>
              <a:t>import </a:t>
            </a:r>
            <a:r>
              <a:rPr lang="hu-HU" sz="2500" dirty="0" err="1"/>
              <a:t>org.opencv.core.CvType</a:t>
            </a:r>
            <a:r>
              <a:rPr lang="hu-HU" sz="2500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/>
              <a:t>import </a:t>
            </a:r>
            <a:r>
              <a:rPr lang="hu-HU" sz="2500" dirty="0" err="1"/>
              <a:t>org.opencv.imgproc.Imgproc</a:t>
            </a:r>
            <a:r>
              <a:rPr lang="hu-HU" sz="2500" dirty="0"/>
              <a:t>;</a:t>
            </a:r>
            <a:endParaRPr lang="hu-HU" sz="2500" dirty="0" smtClean="0"/>
          </a:p>
          <a:p>
            <a:pPr>
              <a:spcBef>
                <a:spcPts val="0"/>
              </a:spcBef>
              <a:buNone/>
            </a:pPr>
            <a:endParaRPr lang="hu-HU" sz="2500" dirty="0" smtClean="0"/>
          </a:p>
          <a:p>
            <a:pPr>
              <a:spcBef>
                <a:spcPts val="0"/>
              </a:spcBef>
              <a:buNone/>
            </a:pPr>
            <a:r>
              <a:rPr lang="hu-HU" sz="2500" dirty="0" err="1" smtClean="0"/>
              <a:t>Mat</a:t>
            </a:r>
            <a:r>
              <a:rPr lang="hu-HU" sz="2500" dirty="0" smtClean="0"/>
              <a:t> </a:t>
            </a:r>
            <a:r>
              <a:rPr lang="hu-HU" sz="2500" dirty="0" err="1"/>
              <a:t>mOutImage</a:t>
            </a:r>
            <a:r>
              <a:rPr lang="hu-HU" sz="2500" dirty="0" smtClean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 err="1" smtClean="0"/>
              <a:t>Mat</a:t>
            </a:r>
            <a:r>
              <a:rPr lang="hu-HU" sz="2500" dirty="0" smtClean="0"/>
              <a:t> mTmpImage1;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 err="1" smtClean="0"/>
              <a:t>Mat</a:t>
            </a:r>
            <a:r>
              <a:rPr lang="hu-HU" sz="2500" dirty="0" smtClean="0"/>
              <a:t> </a:t>
            </a:r>
            <a:r>
              <a:rPr lang="hu-HU" sz="2500" dirty="0"/>
              <a:t>mTmpImage2;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 err="1" smtClean="0"/>
              <a:t>public</a:t>
            </a:r>
            <a:r>
              <a:rPr lang="hu-HU" sz="2500" dirty="0" smtClean="0"/>
              <a:t> </a:t>
            </a:r>
            <a:r>
              <a:rPr lang="hu-HU" sz="2500" dirty="0" err="1"/>
              <a:t>void</a:t>
            </a:r>
            <a:r>
              <a:rPr lang="hu-HU" sz="2500" dirty="0"/>
              <a:t> </a:t>
            </a:r>
            <a:r>
              <a:rPr lang="hu-HU" sz="2500" dirty="0" err="1"/>
              <a:t>onCameraViewStarted</a:t>
            </a:r>
            <a:r>
              <a:rPr lang="hu-HU" sz="2500" dirty="0"/>
              <a:t>(int </a:t>
            </a:r>
            <a:r>
              <a:rPr lang="hu-HU" sz="2500" dirty="0" err="1"/>
              <a:t>width</a:t>
            </a:r>
            <a:r>
              <a:rPr lang="hu-HU" sz="2500" dirty="0"/>
              <a:t>, </a:t>
            </a:r>
            <a:r>
              <a:rPr lang="hu-HU" sz="2500" dirty="0" err="1"/>
              <a:t>int</a:t>
            </a:r>
            <a:r>
              <a:rPr lang="hu-HU" sz="2500" dirty="0"/>
              <a:t> </a:t>
            </a:r>
            <a:r>
              <a:rPr lang="hu-HU" sz="2500" dirty="0" err="1"/>
              <a:t>height</a:t>
            </a:r>
            <a:r>
              <a:rPr lang="hu-HU" sz="2500" dirty="0"/>
              <a:t>) {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 smtClean="0"/>
              <a:t>      </a:t>
            </a:r>
            <a:r>
              <a:rPr lang="hu-HU" sz="2500" dirty="0" err="1"/>
              <a:t>mOutImage</a:t>
            </a:r>
            <a:r>
              <a:rPr lang="hu-HU" sz="2500" dirty="0"/>
              <a:t> = </a:t>
            </a:r>
            <a:r>
              <a:rPr lang="hu-HU" sz="2500" dirty="0" err="1"/>
              <a:t>new</a:t>
            </a:r>
            <a:r>
              <a:rPr lang="hu-HU" sz="2500" dirty="0"/>
              <a:t> </a:t>
            </a:r>
            <a:r>
              <a:rPr lang="hu-HU" sz="2500" dirty="0" err="1"/>
              <a:t>Mat</a:t>
            </a:r>
            <a:r>
              <a:rPr lang="hu-HU" sz="2500" dirty="0"/>
              <a:t>(</a:t>
            </a:r>
            <a:r>
              <a:rPr lang="hu-HU" sz="2500" dirty="0" err="1"/>
              <a:t>height</a:t>
            </a:r>
            <a:r>
              <a:rPr lang="hu-HU" sz="2500" dirty="0"/>
              <a:t>, </a:t>
            </a:r>
            <a:r>
              <a:rPr lang="hu-HU" sz="2500" dirty="0" err="1"/>
              <a:t>width</a:t>
            </a:r>
            <a:r>
              <a:rPr lang="hu-HU" sz="2500" dirty="0"/>
              <a:t>, </a:t>
            </a:r>
            <a:r>
              <a:rPr lang="hu-HU" sz="2500" dirty="0" err="1"/>
              <a:t>CvType.CV</a:t>
            </a:r>
            <a:r>
              <a:rPr lang="hu-HU" sz="2500" dirty="0"/>
              <a:t>_8UC4);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 smtClean="0"/>
              <a:t>      </a:t>
            </a:r>
            <a:r>
              <a:rPr lang="hu-HU" sz="2500" dirty="0"/>
              <a:t>mTmpImage1 = </a:t>
            </a:r>
            <a:r>
              <a:rPr lang="hu-HU" sz="2500" dirty="0" err="1"/>
              <a:t>new</a:t>
            </a:r>
            <a:r>
              <a:rPr lang="hu-HU" sz="2500" dirty="0"/>
              <a:t> </a:t>
            </a:r>
            <a:r>
              <a:rPr lang="hu-HU" sz="2500" dirty="0" err="1"/>
              <a:t>Mat</a:t>
            </a:r>
            <a:r>
              <a:rPr lang="hu-HU" sz="2500" dirty="0"/>
              <a:t>(</a:t>
            </a:r>
            <a:r>
              <a:rPr lang="hu-HU" sz="2500" dirty="0" err="1"/>
              <a:t>height</a:t>
            </a:r>
            <a:r>
              <a:rPr lang="hu-HU" sz="2500" dirty="0"/>
              <a:t>, </a:t>
            </a:r>
            <a:r>
              <a:rPr lang="hu-HU" sz="2500" dirty="0" err="1"/>
              <a:t>width</a:t>
            </a:r>
            <a:r>
              <a:rPr lang="hu-HU" sz="2500" dirty="0"/>
              <a:t>, </a:t>
            </a:r>
            <a:r>
              <a:rPr lang="hu-HU" sz="2500" dirty="0" err="1"/>
              <a:t>CvType.CV</a:t>
            </a:r>
            <a:r>
              <a:rPr lang="hu-HU" sz="2500" dirty="0"/>
              <a:t>_8UC1);</a:t>
            </a:r>
          </a:p>
          <a:p>
            <a:pPr>
              <a:spcBef>
                <a:spcPts val="0"/>
              </a:spcBef>
              <a:buNone/>
            </a:pPr>
            <a:r>
              <a:rPr lang="hu-HU" sz="2500" dirty="0" smtClean="0"/>
              <a:t>      </a:t>
            </a:r>
            <a:r>
              <a:rPr lang="hu-HU" sz="2500" dirty="0"/>
              <a:t>mTmpImage2 = </a:t>
            </a:r>
            <a:r>
              <a:rPr lang="hu-HU" sz="2500" dirty="0" err="1"/>
              <a:t>new</a:t>
            </a:r>
            <a:r>
              <a:rPr lang="hu-HU" sz="2500" dirty="0"/>
              <a:t> </a:t>
            </a:r>
            <a:r>
              <a:rPr lang="hu-HU" sz="2500" dirty="0" err="1"/>
              <a:t>Mat</a:t>
            </a:r>
            <a:r>
              <a:rPr lang="hu-HU" sz="2500" dirty="0"/>
              <a:t>(</a:t>
            </a:r>
            <a:r>
              <a:rPr lang="hu-HU" sz="2500" dirty="0" err="1"/>
              <a:t>height</a:t>
            </a:r>
            <a:r>
              <a:rPr lang="hu-HU" sz="2500" dirty="0"/>
              <a:t>, </a:t>
            </a:r>
            <a:r>
              <a:rPr lang="hu-HU" sz="2500" dirty="0" err="1"/>
              <a:t>width</a:t>
            </a:r>
            <a:r>
              <a:rPr lang="hu-HU" sz="2500" dirty="0"/>
              <a:t>, </a:t>
            </a:r>
            <a:r>
              <a:rPr lang="hu-HU" sz="2500" dirty="0" err="1"/>
              <a:t>CvType.CV</a:t>
            </a:r>
            <a:r>
              <a:rPr lang="hu-HU" sz="2500" dirty="0"/>
              <a:t>_8UC1</a:t>
            </a:r>
            <a:r>
              <a:rPr lang="hu-HU" sz="2500" dirty="0" smtClean="0"/>
              <a:t>);</a:t>
            </a:r>
            <a:endParaRPr lang="hu-HU" sz="2500" dirty="0"/>
          </a:p>
          <a:p>
            <a:pPr>
              <a:spcBef>
                <a:spcPts val="0"/>
              </a:spcBef>
              <a:buNone/>
            </a:pPr>
            <a:r>
              <a:rPr lang="hu-HU" sz="2500" dirty="0" smtClean="0"/>
              <a:t>}</a:t>
            </a:r>
            <a:endParaRPr lang="hu-HU" sz="2500" dirty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Mat</a:t>
            </a:r>
            <a:r>
              <a:rPr lang="hu-HU" sz="2400" dirty="0" smtClean="0"/>
              <a:t> </a:t>
            </a:r>
            <a:r>
              <a:rPr lang="hu-HU" sz="2400" dirty="0" err="1" smtClean="0"/>
              <a:t>onCameraFrame</a:t>
            </a:r>
            <a:r>
              <a:rPr lang="hu-HU" sz="2400" dirty="0" smtClean="0"/>
              <a:t>(</a:t>
            </a:r>
            <a:r>
              <a:rPr lang="hu-HU" sz="2400" dirty="0" err="1" smtClean="0"/>
              <a:t>CvCameraViewFrame</a:t>
            </a:r>
            <a:r>
              <a:rPr lang="hu-HU" sz="2400" dirty="0" smtClean="0"/>
              <a:t> </a:t>
            </a:r>
            <a:r>
              <a:rPr lang="hu-HU" sz="2400" dirty="0" err="1" smtClean="0"/>
              <a:t>inputFrame</a:t>
            </a:r>
            <a:r>
              <a:rPr lang="hu-HU" sz="2400" dirty="0" smtClean="0"/>
              <a:t>) {</a:t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Imgproc.Laplacian</a:t>
            </a:r>
            <a:r>
              <a:rPr lang="hu-HU" sz="2400" dirty="0" smtClean="0"/>
              <a:t>(</a:t>
            </a:r>
            <a:r>
              <a:rPr lang="hu-HU" sz="2400" dirty="0" err="1" smtClean="0"/>
              <a:t>inputFrame.gray</a:t>
            </a:r>
            <a:r>
              <a:rPr lang="hu-HU" sz="2400" dirty="0" smtClean="0"/>
              <a:t>(), mTmpImage1, </a:t>
            </a:r>
            <a:r>
              <a:rPr lang="hu-HU" sz="2400" dirty="0" err="1" smtClean="0"/>
              <a:t>CvType.CV</a:t>
            </a:r>
            <a:r>
              <a:rPr lang="hu-HU" sz="2400" dirty="0" smtClean="0"/>
              <a:t>_8UC1);</a:t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Imgproc.threshold</a:t>
            </a:r>
            <a:r>
              <a:rPr lang="hu-HU" sz="2400" dirty="0" smtClean="0"/>
              <a:t>(mTmpImage1, mTmpImage2, 80, 255, </a:t>
            </a:r>
            <a:r>
              <a:rPr lang="hu-HU" sz="2400" dirty="0" err="1" smtClean="0"/>
              <a:t>Imgproc.THRESH</a:t>
            </a:r>
            <a:r>
              <a:rPr lang="hu-HU" sz="2400" dirty="0" smtClean="0"/>
              <a:t>_BINARY_INV);</a:t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Imgproc.cvtColor</a:t>
            </a:r>
            <a:r>
              <a:rPr lang="hu-HU" sz="2400" dirty="0" smtClean="0"/>
              <a:t>(mTmpImage2, </a:t>
            </a:r>
            <a:r>
              <a:rPr lang="hu-HU" sz="2400" dirty="0" err="1" smtClean="0"/>
              <a:t>mOutImage</a:t>
            </a:r>
            <a:r>
              <a:rPr lang="hu-HU" sz="2400" dirty="0" smtClean="0"/>
              <a:t>, </a:t>
            </a:r>
            <a:r>
              <a:rPr lang="hu-HU" sz="2400" dirty="0" err="1" smtClean="0"/>
              <a:t>Imgproc.COLOR</a:t>
            </a:r>
            <a:r>
              <a:rPr lang="hu-HU" sz="2400" dirty="0" smtClean="0"/>
              <a:t>_GRAY2RGBA, 4);</a:t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return</a:t>
            </a:r>
            <a:r>
              <a:rPr lang="hu-HU" sz="2400" dirty="0" smtClean="0"/>
              <a:t> </a:t>
            </a:r>
            <a:r>
              <a:rPr lang="hu-HU" sz="2400" dirty="0" err="1" smtClean="0"/>
              <a:t>mOutImage</a:t>
            </a:r>
            <a:r>
              <a:rPr lang="hu-HU" sz="2400" dirty="0" smtClean="0"/>
              <a:t>;</a:t>
            </a:r>
            <a:br>
              <a:rPr lang="hu-HU" sz="2400" dirty="0" smtClean="0"/>
            </a:br>
            <a:r>
              <a:rPr lang="hu-HU" sz="2400" dirty="0" smtClean="0"/>
              <a:t>}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</a:t>
            </a:r>
            <a:r>
              <a:rPr lang="en-US" dirty="0" smtClean="0"/>
              <a:t>, </a:t>
            </a:r>
            <a:r>
              <a:rPr lang="en-US" dirty="0" err="1" smtClean="0"/>
              <a:t>futtat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413" y="1720850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Számolást</a:t>
            </a:r>
            <a:r>
              <a:rPr lang="en-US" dirty="0" smtClean="0"/>
              <a:t> a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oldalra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 smtClean="0"/>
              <a:t>NativeHolder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NativeHolder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{</a:t>
            </a:r>
            <a:b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String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getJNIMessage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();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public</a:t>
            </a:r>
            <a:r>
              <a:rPr lang="hu-HU" sz="2400" dirty="0" smtClean="0"/>
              <a:t> </a:t>
            </a:r>
            <a:r>
              <a:rPr lang="hu-HU" sz="2400" dirty="0" err="1" smtClean="0"/>
              <a:t>native</a:t>
            </a:r>
            <a:r>
              <a:rPr lang="hu-HU" sz="2400" dirty="0" smtClean="0"/>
              <a:t> </a:t>
            </a:r>
            <a:r>
              <a:rPr lang="hu-HU" sz="2400" dirty="0" err="1" smtClean="0"/>
              <a:t>void</a:t>
            </a:r>
            <a:r>
              <a:rPr lang="hu-HU" sz="2400" dirty="0" smtClean="0"/>
              <a:t> </a:t>
            </a:r>
            <a:r>
              <a:rPr lang="hu-HU" sz="2400" dirty="0" err="1" smtClean="0"/>
              <a:t>edgeDetect</a:t>
            </a:r>
            <a:r>
              <a:rPr lang="hu-HU" sz="2400" dirty="0" smtClean="0"/>
              <a:t>(</a:t>
            </a:r>
            <a:r>
              <a:rPr lang="hu-HU" sz="2400" dirty="0" err="1" smtClean="0"/>
              <a:t>long</a:t>
            </a:r>
            <a:r>
              <a:rPr lang="hu-HU" sz="2400" dirty="0" smtClean="0"/>
              <a:t> </a:t>
            </a:r>
            <a:r>
              <a:rPr lang="hu-HU" sz="2400" dirty="0" err="1" smtClean="0"/>
              <a:t>srcMatAddr</a:t>
            </a:r>
            <a:r>
              <a:rPr lang="hu-HU" sz="2400" dirty="0" smtClean="0"/>
              <a:t>, </a:t>
            </a:r>
            <a:r>
              <a:rPr lang="hu-HU" sz="2400" dirty="0" err="1" smtClean="0"/>
              <a:t>long</a:t>
            </a:r>
            <a:r>
              <a:rPr lang="hu-HU" sz="2400" dirty="0" smtClean="0"/>
              <a:t> </a:t>
            </a:r>
            <a:r>
              <a:rPr lang="hu-HU" sz="2400" dirty="0" err="1" smtClean="0"/>
              <a:t>dstMatAddr</a:t>
            </a:r>
            <a:r>
              <a:rPr lang="hu-HU" sz="2400" dirty="0" smtClean="0"/>
              <a:t>);</a:t>
            </a:r>
            <a:br>
              <a:rPr lang="hu-HU" sz="2400" dirty="0" smtClean="0"/>
            </a:b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MainActivity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public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onCameraFrame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CvCameraViewFrame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inputFrame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{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new</a:t>
            </a:r>
            <a:r>
              <a:rPr lang="hu-HU" sz="2400" dirty="0" smtClean="0"/>
              <a:t> </a:t>
            </a:r>
            <a:r>
              <a:rPr lang="hu-HU" sz="2400" dirty="0" err="1" smtClean="0"/>
              <a:t>NativeHolder</a:t>
            </a:r>
            <a:r>
              <a:rPr lang="hu-HU" sz="2400" dirty="0" smtClean="0"/>
              <a:t>().</a:t>
            </a:r>
            <a:r>
              <a:rPr lang="hu-HU" sz="2400" dirty="0" err="1" smtClean="0"/>
              <a:t>edgeDetect</a:t>
            </a:r>
            <a:r>
              <a:rPr lang="hu-HU" sz="2400" dirty="0" smtClean="0"/>
              <a:t>(</a:t>
            </a:r>
            <a:r>
              <a:rPr lang="hu-HU" sz="2400" dirty="0" err="1" smtClean="0"/>
              <a:t>inputFrame.gray</a:t>
            </a:r>
            <a:r>
              <a:rPr lang="hu-HU" sz="2400" dirty="0" smtClean="0"/>
              <a:t>().</a:t>
            </a:r>
            <a:r>
              <a:rPr lang="hu-HU" sz="2400" dirty="0" err="1" smtClean="0"/>
              <a:t>getNativeObjAddr</a:t>
            </a:r>
            <a:r>
              <a:rPr lang="hu-HU" sz="2400" dirty="0" smtClean="0"/>
              <a:t>(), mTmpImage1.getNativeObjAddr());</a:t>
            </a:r>
            <a:br>
              <a:rPr lang="hu-HU" sz="2400" dirty="0" smtClean="0"/>
            </a:br>
            <a:r>
              <a:rPr lang="hu-HU" sz="2400" dirty="0" smtClean="0"/>
              <a:t>    </a:t>
            </a:r>
            <a:r>
              <a:rPr lang="hu-HU" sz="2400" dirty="0" err="1" smtClean="0"/>
              <a:t>Imgproc.cvtColor</a:t>
            </a:r>
            <a:r>
              <a:rPr lang="hu-HU" sz="2400" dirty="0" smtClean="0"/>
              <a:t>(mTmpImage1, </a:t>
            </a:r>
            <a:r>
              <a:rPr lang="hu-HU" sz="2400" dirty="0" err="1" smtClean="0"/>
              <a:t>mOutImage</a:t>
            </a:r>
            <a:r>
              <a:rPr lang="hu-HU" sz="2400" dirty="0" smtClean="0"/>
              <a:t>, </a:t>
            </a:r>
            <a:r>
              <a:rPr lang="hu-HU" sz="2400" dirty="0" err="1" smtClean="0"/>
              <a:t>Imgproc.COLOR</a:t>
            </a:r>
            <a:r>
              <a:rPr lang="hu-HU" sz="2400" dirty="0" smtClean="0"/>
              <a:t>_GRAY2RGBA, 4);</a:t>
            </a:r>
            <a:br>
              <a:rPr lang="hu-HU" sz="2400" dirty="0" smtClean="0"/>
            </a:b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return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mOutImage</a:t>
            </a: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b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u-H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}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Számolást</a:t>
            </a:r>
            <a:r>
              <a:rPr lang="en-US" dirty="0" smtClean="0"/>
              <a:t>  a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oldalra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81124"/>
            <a:ext cx="10960100" cy="52355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/>
              <a:t>NativeCodes.h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sz="2400" dirty="0" smtClean="0"/>
              <a:t>JNIEXPORT void JNICALL Java_bme_ar_labs_lab01_NativeHolder_edgeDetect</a:t>
            </a:r>
            <a:br>
              <a:rPr lang="en-US" sz="2400" dirty="0" smtClean="0"/>
            </a:br>
            <a:r>
              <a:rPr lang="en-US" sz="2400" dirty="0" smtClean="0"/>
              <a:t>  (</a:t>
            </a:r>
            <a:r>
              <a:rPr lang="en-US" sz="2400" dirty="0" err="1" smtClean="0"/>
              <a:t>JNIEnv</a:t>
            </a:r>
            <a:r>
              <a:rPr lang="en-US" sz="2400" dirty="0" smtClean="0"/>
              <a:t> *, </a:t>
            </a:r>
            <a:r>
              <a:rPr lang="en-US" sz="2400" dirty="0" err="1" smtClean="0"/>
              <a:t>jobject</a:t>
            </a:r>
            <a:r>
              <a:rPr lang="en-US" sz="2400" dirty="0" smtClean="0"/>
              <a:t>, </a:t>
            </a:r>
            <a:r>
              <a:rPr lang="en-US" sz="2400" dirty="0" err="1" smtClean="0"/>
              <a:t>jlong</a:t>
            </a:r>
            <a:r>
              <a:rPr lang="en-US" sz="2400" dirty="0" smtClean="0"/>
              <a:t>, </a:t>
            </a:r>
            <a:r>
              <a:rPr lang="en-US" sz="2400" dirty="0" err="1" smtClean="0"/>
              <a:t>jlong</a:t>
            </a:r>
            <a:r>
              <a:rPr lang="en-US" sz="2400" dirty="0" smtClean="0"/>
              <a:t>);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NativeCodes.cpp: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#include "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NativeCodes.h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</a:p>
          <a:p>
            <a:pPr>
              <a:buNone/>
            </a:pPr>
            <a:r>
              <a:rPr lang="en-US" sz="2400" dirty="0" smtClean="0"/>
              <a:t>#include "</a:t>
            </a:r>
            <a:r>
              <a:rPr lang="en-US" sz="2400" dirty="0" err="1" smtClean="0"/>
              <a:t>ImageOperators.h</a:t>
            </a:r>
            <a:r>
              <a:rPr lang="en-US" sz="2400" dirty="0" smtClean="0"/>
              <a:t>"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(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getJNIMessage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using namespace </a:t>
            </a:r>
            <a:r>
              <a:rPr lang="en-US" sz="2400" dirty="0" err="1" smtClean="0"/>
              <a:t>cv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JNIEXPORT void JNICALL Java_bme_ar_labs_lab01_NativeHolder_edgeDetect</a:t>
            </a:r>
            <a:br>
              <a:rPr lang="en-US" sz="2400" dirty="0" smtClean="0"/>
            </a:br>
            <a:r>
              <a:rPr lang="en-US" sz="2400" dirty="0" smtClean="0"/>
              <a:t>    (</a:t>
            </a:r>
            <a:r>
              <a:rPr lang="en-US" sz="2400" dirty="0" err="1" smtClean="0"/>
              <a:t>JNIEnv</a:t>
            </a:r>
            <a:r>
              <a:rPr lang="en-US" sz="2400" dirty="0" smtClean="0"/>
              <a:t>* </a:t>
            </a:r>
            <a:r>
              <a:rPr lang="en-US" sz="2400" dirty="0" err="1" smtClean="0"/>
              <a:t>env</a:t>
            </a:r>
            <a:r>
              <a:rPr lang="en-US" sz="2400" dirty="0" smtClean="0"/>
              <a:t>, </a:t>
            </a:r>
            <a:r>
              <a:rPr lang="en-US" sz="2400" dirty="0" err="1" smtClean="0"/>
              <a:t>jobject</a:t>
            </a:r>
            <a:r>
              <a:rPr lang="en-US" sz="2400" dirty="0" smtClean="0"/>
              <a:t> object, </a:t>
            </a:r>
            <a:r>
              <a:rPr lang="en-US" sz="2400" dirty="0" err="1" smtClean="0"/>
              <a:t>jlong</a:t>
            </a:r>
            <a:r>
              <a:rPr lang="en-US" sz="2400" dirty="0" smtClean="0"/>
              <a:t> </a:t>
            </a:r>
            <a:r>
              <a:rPr lang="en-US" sz="2400" dirty="0" err="1" smtClean="0"/>
              <a:t>srcMatAddr</a:t>
            </a:r>
            <a:r>
              <a:rPr lang="en-US" sz="2400" dirty="0" smtClean="0"/>
              <a:t>, </a:t>
            </a:r>
            <a:r>
              <a:rPr lang="en-US" sz="2400" dirty="0" err="1" smtClean="0"/>
              <a:t>jlong</a:t>
            </a:r>
            <a:r>
              <a:rPr lang="en-US" sz="2400" dirty="0" smtClean="0"/>
              <a:t> </a:t>
            </a:r>
            <a:r>
              <a:rPr lang="en-US" sz="2400" dirty="0" err="1" smtClean="0"/>
              <a:t>dstMatAddr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{</a:t>
            </a:r>
            <a:br>
              <a:rPr lang="en-US" sz="2400" dirty="0" smtClean="0"/>
            </a:br>
            <a:r>
              <a:rPr lang="en-US" sz="2400" dirty="0" smtClean="0"/>
              <a:t>    Mat&amp; </a:t>
            </a:r>
            <a:r>
              <a:rPr lang="en-US" sz="2400" dirty="0" err="1" smtClean="0"/>
              <a:t>srcMat</a:t>
            </a:r>
            <a:r>
              <a:rPr lang="en-US" sz="2400" dirty="0" smtClean="0"/>
              <a:t>  = *(Mat*)</a:t>
            </a:r>
            <a:r>
              <a:rPr lang="en-US" sz="2400" dirty="0" err="1" smtClean="0"/>
              <a:t>srcMatAddr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    Mat&amp; </a:t>
            </a:r>
            <a:r>
              <a:rPr lang="en-US" sz="2400" dirty="0" err="1" smtClean="0"/>
              <a:t>dstMat</a:t>
            </a:r>
            <a:r>
              <a:rPr lang="en-US" sz="2400" dirty="0" smtClean="0"/>
              <a:t> = *(Mat*)</a:t>
            </a:r>
            <a:r>
              <a:rPr lang="en-US" sz="2400" dirty="0" err="1" smtClean="0"/>
              <a:t>dstMatAddr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err="1" smtClean="0"/>
              <a:t>edgeDetect</a:t>
            </a:r>
            <a:r>
              <a:rPr lang="en-US" sz="2400" dirty="0" smtClean="0"/>
              <a:t>(</a:t>
            </a:r>
            <a:r>
              <a:rPr lang="en-US" sz="2400" dirty="0" err="1" smtClean="0"/>
              <a:t>srcMat</a:t>
            </a:r>
            <a:r>
              <a:rPr lang="en-US" sz="2400" dirty="0" smtClean="0"/>
              <a:t>, </a:t>
            </a:r>
            <a:r>
              <a:rPr lang="en-US" sz="2400" dirty="0" err="1" smtClean="0"/>
              <a:t>dstMat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Számolást</a:t>
            </a:r>
            <a:r>
              <a:rPr lang="en-US" dirty="0" smtClean="0"/>
              <a:t>  a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oldalra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Android.mk:</a:t>
            </a:r>
          </a:p>
          <a:p>
            <a:pPr>
              <a:buNone/>
            </a:pPr>
            <a:endParaRPr lang="en-US" b="1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LOCAL_PATH := $(call my-dir)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include $(CLEAR_VARS)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OPENCV_ANDROID_SDK_DIR := c:\dev\OpenCV\OpenCV-android-sdk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COMMON_CODE_DIR := ../../../../../</a:t>
            </a:r>
            <a:r>
              <a:rPr lang="en-US" dirty="0" err="1" smtClean="0"/>
              <a:t>labs_common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include $(OPENCV_ANDROID_SDK_DIR)/</a:t>
            </a:r>
            <a:r>
              <a:rPr lang="en-US" dirty="0" err="1" smtClean="0"/>
              <a:t>sdk</a:t>
            </a:r>
            <a:r>
              <a:rPr lang="en-US" dirty="0" smtClean="0"/>
              <a:t>/native/</a:t>
            </a:r>
            <a:r>
              <a:rPr lang="en-US" dirty="0" err="1" smtClean="0"/>
              <a:t>jni</a:t>
            </a:r>
            <a:r>
              <a:rPr lang="en-US" dirty="0" smtClean="0"/>
              <a:t>/OpenCV.mk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LOCAL_C_INCLUDES += "</a:t>
            </a:r>
            <a:r>
              <a:rPr lang="hu-HU" dirty="0" smtClean="0"/>
              <a:t>$(LOCAL_PATH)/</a:t>
            </a:r>
            <a:r>
              <a:rPr lang="en-US" dirty="0" smtClean="0"/>
              <a:t>$(COMMON_CODE_DIR)"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6"/>
                </a:solidFill>
              </a:rPr>
              <a:t>$(warning $(LOCAL_C_INCLUDES))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 smtClean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LOCAL_MODULE    :=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NativeCodes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LOCAL_SRC_FILES := NativeCodes.cpp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LOCAL_SRC_FILES += $(COMMON_CODE_DIR)/ImageOperators.cpp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LOCAL_LDLIBS +=  -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llog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ldl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include $(BUILD_SHARED_LIBRARY)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Számolást</a:t>
            </a:r>
            <a:r>
              <a:rPr lang="en-US" dirty="0" smtClean="0"/>
              <a:t>  a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oldalra</a:t>
            </a:r>
            <a:r>
              <a:rPr lang="en-US" dirty="0" smtClean="0"/>
              <a:t> IV.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Újra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fordítani</a:t>
            </a:r>
            <a:r>
              <a:rPr lang="en-US" dirty="0" smtClean="0"/>
              <a:t> a </a:t>
            </a:r>
            <a:r>
              <a:rPr lang="en-US" dirty="0" err="1" smtClean="0"/>
              <a:t>natív</a:t>
            </a:r>
            <a:r>
              <a:rPr lang="en-US" dirty="0" smtClean="0"/>
              <a:t> </a:t>
            </a:r>
            <a:r>
              <a:rPr lang="en-US" dirty="0" err="1" smtClean="0"/>
              <a:t>könyvtárunkat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libs</a:t>
            </a:r>
            <a:r>
              <a:rPr lang="en-US" dirty="0" smtClean="0"/>
              <a:t> </a:t>
            </a:r>
            <a:r>
              <a:rPr lang="en-US" dirty="0" err="1" smtClean="0"/>
              <a:t>könyvtárból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eddigi</a:t>
            </a:r>
            <a:r>
              <a:rPr lang="en-US" dirty="0" smtClean="0"/>
              <a:t> .so-</a:t>
            </a:r>
            <a:r>
              <a:rPr lang="en-US" dirty="0" err="1" smtClean="0"/>
              <a:t>kat</a:t>
            </a:r>
            <a:endParaRPr lang="en-US" dirty="0" smtClean="0"/>
          </a:p>
          <a:p>
            <a:r>
              <a:rPr lang="hu-HU" dirty="0" smtClean="0"/>
              <a:t>Terminál megnyitása</a:t>
            </a:r>
          </a:p>
          <a:p>
            <a:pPr lvl="1"/>
            <a:r>
              <a:rPr lang="hu-HU" dirty="0" smtClean="0"/>
              <a:t>Navigáljunk ide:</a:t>
            </a:r>
          </a:p>
          <a:p>
            <a:pPr marL="457200" lvl="1" indent="0">
              <a:buNone/>
            </a:pPr>
            <a:r>
              <a:rPr lang="hu-HU" dirty="0" smtClean="0"/>
              <a:t>	E:\AR\labs\lab01\src\main</a:t>
            </a:r>
          </a:p>
          <a:p>
            <a:pPr lvl="1"/>
            <a:r>
              <a:rPr lang="hu-HU" dirty="0" smtClean="0"/>
              <a:t>C:\AR\Android\android-ndk-r10e\ndk-build.cmd</a:t>
            </a:r>
            <a:endParaRPr lang="hu-HU" dirty="0" smtClean="0"/>
          </a:p>
          <a:p>
            <a:r>
              <a:rPr lang="hu-HU" dirty="0" smtClean="0"/>
              <a:t>A megfelelő mappában (</a:t>
            </a:r>
            <a:r>
              <a:rPr lang="hu-HU" dirty="0" err="1" smtClean="0"/>
              <a:t>armeabi</a:t>
            </a:r>
            <a:r>
              <a:rPr lang="hu-HU" dirty="0" smtClean="0"/>
              <a:t> v. x86) </a:t>
            </a:r>
            <a:r>
              <a:rPr lang="hu-HU" dirty="0" smtClean="0"/>
              <a:t>létrejön a könyvtárfájl (.</a:t>
            </a:r>
            <a:r>
              <a:rPr lang="hu-HU" dirty="0" err="1" smtClean="0"/>
              <a:t>so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Fordít</a:t>
            </a:r>
            <a:r>
              <a:rPr lang="en-US" dirty="0" smtClean="0"/>
              <a:t>, </a:t>
            </a:r>
            <a:r>
              <a:rPr lang="en-US" dirty="0" err="1" smtClean="0"/>
              <a:t>futtat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8413" y="1720850"/>
            <a:ext cx="9401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Emulátor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81320" cy="4351338"/>
          </a:xfrm>
        </p:spPr>
        <p:txBody>
          <a:bodyPr>
            <a:normAutofit/>
          </a:bodyPr>
          <a:lstStyle/>
          <a:p>
            <a:r>
              <a:rPr lang="hu-HU" dirty="0" smtClean="0"/>
              <a:t>AVD </a:t>
            </a:r>
            <a:r>
              <a:rPr lang="hu-HU" dirty="0" err="1" smtClean="0"/>
              <a:t>manager</a:t>
            </a:r>
            <a:r>
              <a:rPr lang="hu-HU" dirty="0" smtClean="0"/>
              <a:t>, új virtuális </a:t>
            </a:r>
            <a:r>
              <a:rPr lang="hu-HU" dirty="0" err="1" smtClean="0"/>
              <a:t>device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Api</a:t>
            </a:r>
            <a:r>
              <a:rPr lang="hu-HU" dirty="0" smtClean="0"/>
              <a:t> verzió: 2.3</a:t>
            </a:r>
          </a:p>
          <a:p>
            <a:r>
              <a:rPr lang="hu-HU" dirty="0" smtClean="0"/>
              <a:t>Kijelző legyen alacsonyabb felbontású pl. 480x800</a:t>
            </a:r>
          </a:p>
          <a:p>
            <a:r>
              <a:rPr lang="hu-HU" dirty="0" smtClean="0"/>
              <a:t>Erőforrások beállítása: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7" y="2504792"/>
            <a:ext cx="5904943" cy="8226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13" y="1920240"/>
            <a:ext cx="5298169" cy="47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26000" y="2270125"/>
            <a:ext cx="1778000" cy="1325563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Futtatás emulátoron (is)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412002" cy="435133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Fordít (</a:t>
            </a:r>
            <a:r>
              <a:rPr lang="hu-HU" dirty="0" err="1" smtClean="0"/>
              <a:t>Build-</a:t>
            </a:r>
            <a:r>
              <a:rPr lang="hu-HU" dirty="0" smtClean="0"/>
              <a:t> </a:t>
            </a:r>
            <a:r>
              <a:rPr lang="hu-HU" dirty="0" err="1" smtClean="0"/>
              <a:t>make</a:t>
            </a:r>
            <a:r>
              <a:rPr lang="hu-HU" dirty="0" smtClean="0"/>
              <a:t> project)</a:t>
            </a:r>
          </a:p>
          <a:p>
            <a:r>
              <a:rPr lang="hu-HU" dirty="0" smtClean="0"/>
              <a:t>Futtat (</a:t>
            </a:r>
            <a:r>
              <a:rPr lang="hu-HU" dirty="0" err="1" smtClean="0"/>
              <a:t>Run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ha nem fut emulátor, akkor ki kell választani, melyiket indítsa 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dirty="0" smtClean="0"/>
              <a:t>(ez hosszadalmas lehet)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15" y="2022475"/>
            <a:ext cx="46672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futtatás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173" y="1825625"/>
            <a:ext cx="37756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2171</Words>
  <Application>Microsoft Office PowerPoint</Application>
  <PresentationFormat>Szélesvásznú</PresentationFormat>
  <Paragraphs>466</Paragraphs>
  <Slides>70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Office-téma</vt:lpstr>
      <vt:lpstr>Kiterjesztett valóság mobil eszközökön Android/OpenCV labor</vt:lpstr>
      <vt:lpstr>Szükséges programok </vt:lpstr>
      <vt:lpstr>Android Studio új projekt</vt:lpstr>
      <vt:lpstr>PowerPoint bemutató</vt:lpstr>
      <vt:lpstr>Modulnév</vt:lpstr>
      <vt:lpstr>SDK manager</vt:lpstr>
      <vt:lpstr>Emulátor</vt:lpstr>
      <vt:lpstr>Futtatás emulátoron (is)</vt:lpstr>
      <vt:lpstr>Első futtatás</vt:lpstr>
      <vt:lpstr>Project struktúra</vt:lpstr>
      <vt:lpstr>Változtassuk meg a szöveget</vt:lpstr>
      <vt:lpstr>Futtatás</vt:lpstr>
      <vt:lpstr>Natív kód</vt:lpstr>
      <vt:lpstr>Natív függvény  definiálása</vt:lpstr>
      <vt:lpstr>PowerPoint bemutató</vt:lpstr>
      <vt:lpstr>PowerPoint bemutató</vt:lpstr>
      <vt:lpstr>Natív kód implementációja</vt:lpstr>
      <vt:lpstr>PowerPoint bemutató</vt:lpstr>
      <vt:lpstr>PowerPoint bemutató</vt:lpstr>
      <vt:lpstr>PowerPoint bemutató</vt:lpstr>
      <vt:lpstr>PowerPoint bemutató</vt:lpstr>
      <vt:lpstr>Natív könyvtár fordítása</vt:lpstr>
      <vt:lpstr>Futtatás</vt:lpstr>
      <vt:lpstr>Első c++ OpenCV projekt</vt:lpstr>
      <vt:lpstr>PowerPoint bemutató</vt:lpstr>
      <vt:lpstr>Include és library könyvtárak</vt:lpstr>
      <vt:lpstr>Library fájl</vt:lpstr>
      <vt:lpstr>Debugging</vt:lpstr>
      <vt:lpstr>Exe automatikus másolása</vt:lpstr>
      <vt:lpstr>Teszt videó</vt:lpstr>
      <vt:lpstr>Fordítás, futtatás</vt:lpstr>
      <vt:lpstr>Video átméretezése</vt:lpstr>
      <vt:lpstr>Végezzünk valami műveletet</vt:lpstr>
      <vt:lpstr>Fordítás, futtatás</vt:lpstr>
      <vt:lpstr>Common code I.</vt:lpstr>
      <vt:lpstr>Common code II.</vt:lpstr>
      <vt:lpstr>Common code III.</vt:lpstr>
      <vt:lpstr>Common code IV.</vt:lpstr>
      <vt:lpstr>Fordítás, futtatás</vt:lpstr>
      <vt:lpstr>Android + OpenCV</vt:lpstr>
      <vt:lpstr>Build.gradle frissítése</vt:lpstr>
      <vt:lpstr>PowerPoint bemutató</vt:lpstr>
      <vt:lpstr>Natív könyvtárak másolása</vt:lpstr>
      <vt:lpstr>Fordítás, futtatás</vt:lpstr>
      <vt:lpstr>Hogyan tölti be a natív könyvtárakat?</vt:lpstr>
      <vt:lpstr>OpenCVManager használata I.</vt:lpstr>
      <vt:lpstr>OpenCVManager használata II.</vt:lpstr>
      <vt:lpstr>OpenCVManager használata III.</vt:lpstr>
      <vt:lpstr>Fordítás, futtatás, NE telepítsünk !!</vt:lpstr>
      <vt:lpstr>OpenCV Manager telepítése</vt:lpstr>
      <vt:lpstr>PowerPoint bemutató</vt:lpstr>
      <vt:lpstr>Fordítás, futtatás</vt:lpstr>
      <vt:lpstr>Kamera élőnézet</vt:lpstr>
      <vt:lpstr>Layout megváltoztatása</vt:lpstr>
      <vt:lpstr>Layout megváltoztatása II.</vt:lpstr>
      <vt:lpstr>Layout megváltoztatása III.</vt:lpstr>
      <vt:lpstr>Kamerakép megjelenítése I.</vt:lpstr>
      <vt:lpstr>Kamerakép megjelenítése II.</vt:lpstr>
      <vt:lpstr>Kamerakép megjelenítése III.</vt:lpstr>
      <vt:lpstr>Kamera engedélyezése!!</vt:lpstr>
      <vt:lpstr>Fordítás, futtatás</vt:lpstr>
      <vt:lpstr>Webkamera használata</vt:lpstr>
      <vt:lpstr>Képfeldolgozás</vt:lpstr>
      <vt:lpstr>Fordít, futtat</vt:lpstr>
      <vt:lpstr>Számolást a natív oldalra I.</vt:lpstr>
      <vt:lpstr>Számolást  a natív oldalra II.</vt:lpstr>
      <vt:lpstr>Számolást  a natív oldalra III.</vt:lpstr>
      <vt:lpstr>Számolást  a natív oldalra IV.</vt:lpstr>
      <vt:lpstr>Fordít, futtat</vt:lpstr>
      <vt:lpstr>Vége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Kiterjesztett izé</dc:title>
  <dc:creator>user</dc:creator>
  <cp:lastModifiedBy>Milan</cp:lastModifiedBy>
  <cp:revision>136</cp:revision>
  <dcterms:created xsi:type="dcterms:W3CDTF">2015-07-02T14:45:53Z</dcterms:created>
  <dcterms:modified xsi:type="dcterms:W3CDTF">2015-09-30T13:00:05Z</dcterms:modified>
</cp:coreProperties>
</file>