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sldIdLst>
    <p:sldId id="271" r:id="rId2"/>
    <p:sldId id="257" r:id="rId3"/>
    <p:sldId id="259" r:id="rId4"/>
    <p:sldId id="261" r:id="rId5"/>
    <p:sldId id="260" r:id="rId6"/>
    <p:sldId id="262" r:id="rId7"/>
    <p:sldId id="268" r:id="rId8"/>
    <p:sldId id="269" r:id="rId9"/>
    <p:sldId id="270" r:id="rId10"/>
    <p:sldId id="263" r:id="rId11"/>
    <p:sldId id="272" r:id="rId12"/>
    <p:sldId id="274" r:id="rId13"/>
    <p:sldId id="273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276" r:id="rId30"/>
    <p:sldId id="277" r:id="rId31"/>
    <p:sldId id="278" r:id="rId32"/>
    <p:sldId id="280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1" r:id="rId41"/>
    <p:sldId id="289" r:id="rId42"/>
    <p:sldId id="27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66" autoAdjust="0"/>
    <p:restoredTop sz="67627" autoAdjust="0"/>
  </p:normalViewPr>
  <p:slideViewPr>
    <p:cSldViewPr>
      <p:cViewPr varScale="1">
        <p:scale>
          <a:sx n="51" d="100"/>
          <a:sy n="51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2C569-92CD-4E0A-807A-8113EB197C10}" type="datetimeFigureOut">
              <a:rPr lang="en-US" smtClean="0"/>
              <a:pPr/>
              <a:t>10/5/2015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F7265-5F5F-4107-BDDF-67E4E056845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Futtassuk</a:t>
            </a:r>
            <a:r>
              <a:rPr lang="en-US" dirty="0" smtClean="0"/>
              <a:t> le a </a:t>
            </a:r>
            <a:r>
              <a:rPr lang="en-US" dirty="0" err="1" smtClean="0"/>
              <a:t>programot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lássuk</a:t>
            </a:r>
            <a:r>
              <a:rPr lang="en-US" dirty="0" smtClean="0"/>
              <a:t> mi is </a:t>
            </a:r>
            <a:r>
              <a:rPr lang="en-US" dirty="0" err="1" smtClean="0"/>
              <a:t>ez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Játszunk</a:t>
            </a:r>
            <a:r>
              <a:rPr lang="en-US" dirty="0" smtClean="0"/>
              <a:t> </a:t>
            </a:r>
            <a:r>
              <a:rPr lang="en-US" dirty="0" err="1" smtClean="0"/>
              <a:t>vele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kicsit</a:t>
            </a:r>
            <a:r>
              <a:rPr lang="en-US" dirty="0" smtClean="0"/>
              <a:t>, </a:t>
            </a:r>
            <a:r>
              <a:rPr lang="en-US" dirty="0" err="1" smtClean="0"/>
              <a:t>figyeljük</a:t>
            </a:r>
            <a:r>
              <a:rPr lang="en-US" dirty="0" smtClean="0"/>
              <a:t> meg mi </a:t>
            </a:r>
            <a:r>
              <a:rPr lang="en-US" dirty="0" err="1" smtClean="0"/>
              <a:t>történik</a:t>
            </a:r>
            <a:r>
              <a:rPr lang="en-US" dirty="0" smtClean="0"/>
              <a:t>, </a:t>
            </a:r>
            <a:r>
              <a:rPr lang="en-US" dirty="0" err="1" smtClean="0"/>
              <a:t>hogyan</a:t>
            </a:r>
            <a:r>
              <a:rPr lang="en-US" dirty="0" smtClean="0"/>
              <a:t> </a:t>
            </a:r>
            <a:r>
              <a:rPr lang="en-US" dirty="0" err="1" smtClean="0"/>
              <a:t>viselkedik</a:t>
            </a:r>
            <a:r>
              <a:rPr lang="en-US" dirty="0" smtClean="0"/>
              <a:t> a </a:t>
            </a:r>
            <a:r>
              <a:rPr lang="en-US" dirty="0" err="1" smtClean="0"/>
              <a:t>játékos</a:t>
            </a:r>
            <a:r>
              <a:rPr lang="en-US" dirty="0" smtClean="0"/>
              <a:t>, a </a:t>
            </a:r>
            <a:r>
              <a:rPr lang="en-US" dirty="0" err="1" smtClean="0"/>
              <a:t>szörnyek</a:t>
            </a:r>
            <a:r>
              <a:rPr lang="en-US" dirty="0" smtClean="0"/>
              <a:t>, </a:t>
            </a:r>
            <a:r>
              <a:rPr lang="en-US" dirty="0" err="1" smtClean="0"/>
              <a:t>dobozok</a:t>
            </a:r>
            <a:r>
              <a:rPr lang="en-US" dirty="0" smtClean="0"/>
              <a:t>, </a:t>
            </a:r>
            <a:r>
              <a:rPr lang="en-US" dirty="0" err="1" smtClean="0"/>
              <a:t>képernyő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elemek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7265-5F5F-4107-BDDF-67E4E0568454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egyes</a:t>
            </a:r>
            <a:r>
              <a:rPr lang="en-US" dirty="0" smtClean="0"/>
              <a:t> </a:t>
            </a:r>
            <a:r>
              <a:rPr lang="en-US" dirty="0" err="1" smtClean="0"/>
              <a:t>pályákat</a:t>
            </a:r>
            <a:r>
              <a:rPr lang="en-US" dirty="0" smtClean="0"/>
              <a:t> </a:t>
            </a:r>
            <a:r>
              <a:rPr lang="en-US" dirty="0" err="1" smtClean="0"/>
              <a:t>jelenet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fájlokba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tárolhatjuk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Magát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játék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főmenüjét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külön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jelenetként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lehet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tárolni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Ebben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projekben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csak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jelenet</a:t>
            </a:r>
            <a:r>
              <a:rPr lang="en-US" baseline="0" dirty="0" smtClean="0"/>
              <a:t> van: a </a:t>
            </a:r>
            <a:r>
              <a:rPr lang="en-US" baseline="0" dirty="0" err="1" smtClean="0"/>
              <a:t>főmenu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pálya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(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assetek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jelenetben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elérhetőek</a:t>
            </a:r>
            <a:r>
              <a:rPr lang="en-US" baseline="0" dirty="0" smtClean="0"/>
              <a:t>.)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7265-5F5F-4107-BDDF-67E4E0568454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Unity</a:t>
            </a:r>
            <a:r>
              <a:rPr lang="hu-HU" baseline="0" dirty="0" smtClean="0"/>
              <a:t> Editor a játék fejlesztésére szolgál, az Editoron belüli futtatást tesztelésre tudjuk használni. A „játszható”, futtatható alkalmazás legyártása az ún. „</a:t>
            </a:r>
            <a:r>
              <a:rPr lang="hu-HU" baseline="0" dirty="0" err="1" smtClean="0"/>
              <a:t>Build</a:t>
            </a:r>
            <a:r>
              <a:rPr lang="hu-HU" baseline="0" dirty="0" smtClean="0"/>
              <a:t>”. Ennek során a </a:t>
            </a:r>
            <a:r>
              <a:rPr lang="hu-HU" baseline="0" dirty="0" err="1" smtClean="0"/>
              <a:t>Unity</a:t>
            </a:r>
            <a:r>
              <a:rPr lang="hu-HU" baseline="0" dirty="0" smtClean="0"/>
              <a:t> által támogatott platformokra hozhatunk létre alkalmazásokat.</a:t>
            </a:r>
          </a:p>
          <a:p>
            <a:r>
              <a:rPr lang="hu-HU" baseline="0" dirty="0" smtClean="0"/>
              <a:t>Példák:</a:t>
            </a:r>
          </a:p>
          <a:p>
            <a:r>
              <a:rPr lang="hu-HU" baseline="0" dirty="0" smtClean="0"/>
              <a:t>- PC: .               </a:t>
            </a:r>
            <a:r>
              <a:rPr lang="hu-HU" baseline="0" dirty="0" err="1" smtClean="0"/>
              <a:t>exe</a:t>
            </a:r>
            <a:r>
              <a:rPr lang="hu-HU" baseline="0" dirty="0" smtClean="0"/>
              <a:t> fájl (+az </a:t>
            </a:r>
            <a:r>
              <a:rPr lang="hu-HU" baseline="0" dirty="0" err="1" smtClean="0"/>
              <a:t>assetek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library</a:t>
            </a:r>
            <a:r>
              <a:rPr lang="hu-HU" baseline="0" dirty="0" smtClean="0"/>
              <a:t> könyvtárban)</a:t>
            </a:r>
          </a:p>
          <a:p>
            <a:r>
              <a:rPr lang="hu-HU" baseline="0" dirty="0" smtClean="0"/>
              <a:t>- </a:t>
            </a:r>
            <a:r>
              <a:rPr lang="hu-HU" baseline="0" dirty="0" err="1" smtClean="0"/>
              <a:t>Android</a:t>
            </a:r>
            <a:r>
              <a:rPr lang="hu-HU" baseline="0" dirty="0" smtClean="0"/>
              <a:t>:        </a:t>
            </a:r>
            <a:r>
              <a:rPr lang="hu-HU" baseline="0" dirty="0" err="1" smtClean="0"/>
              <a:t>apk</a:t>
            </a:r>
            <a:r>
              <a:rPr lang="hu-HU" baseline="0" dirty="0" smtClean="0"/>
              <a:t> fájl</a:t>
            </a:r>
          </a:p>
          <a:p>
            <a:r>
              <a:rPr lang="hu-HU" baseline="0" dirty="0" smtClean="0"/>
              <a:t>- Web </a:t>
            </a:r>
            <a:r>
              <a:rPr lang="hu-HU" baseline="0" dirty="0" err="1" smtClean="0"/>
              <a:t>player</a:t>
            </a:r>
            <a:r>
              <a:rPr lang="hu-HU" baseline="0" dirty="0" smtClean="0"/>
              <a:t>:   </a:t>
            </a:r>
            <a:r>
              <a:rPr lang="hu-HU" baseline="0" dirty="0" err="1" smtClean="0"/>
              <a:t>html</a:t>
            </a:r>
            <a:r>
              <a:rPr lang="hu-HU" baseline="0" dirty="0" smtClean="0"/>
              <a:t> weblap (keret, ami meghívja a </a:t>
            </a:r>
            <a:r>
              <a:rPr lang="hu-HU" baseline="0" dirty="0" err="1" smtClean="0"/>
              <a:t>Unity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webplayer</a:t>
            </a:r>
            <a:r>
              <a:rPr lang="hu-HU" baseline="0" dirty="0" smtClean="0"/>
              <a:t> lejátszót) és egy unity3d fájl (a tényleges játékkal)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00028-F342-4349-A898-C24B956C0C4F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830673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Minden platformhoz külön</a:t>
            </a:r>
            <a:r>
              <a:rPr lang="hu-HU" baseline="0" dirty="0" smtClean="0"/>
              <a:t> beállítások tartoznak, melyeket itt tudunk konfigurálni. </a:t>
            </a:r>
          </a:p>
          <a:p>
            <a:r>
              <a:rPr lang="hu-HU" baseline="0" dirty="0" smtClean="0"/>
              <a:t>Tipikus példák beállításokra: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Alapértelmezett képernyőfelbontás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Megjelenített ikon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Grafikai beállítások (mely grafikus könyvtárt ill. algoritmust használjunk)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Hardveres támogatás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stb.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00028-F342-4349-A898-C24B956C0C4F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60980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PC-re</a:t>
            </a:r>
            <a:r>
              <a:rPr lang="hu-HU" baseline="0" dirty="0" smtClean="0"/>
              <a:t> létrehozott alkalmazás indításakor a kezdeti konfigurációs beállítások jönnek elő: képernyőfelbontás, grafika minősége, input eseményekhez billentyűkombinációk rendelése.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00028-F342-4349-A898-C24B956C0C4F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220505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Unity</a:t>
            </a:r>
            <a:r>
              <a:rPr lang="hu-HU" dirty="0" smtClean="0"/>
              <a:t> játékainkat böngészőben is tudjuk futtatni (Web </a:t>
            </a:r>
            <a:r>
              <a:rPr lang="hu-HU" dirty="0" err="1" smtClean="0"/>
              <a:t>Player</a:t>
            </a:r>
            <a:r>
              <a:rPr lang="hu-HU" baseline="0" dirty="0" smtClean="0"/>
              <a:t> szükséges), így könnyen lehet terjeszteni / tesztelni. A Web </a:t>
            </a:r>
            <a:r>
              <a:rPr lang="hu-HU" baseline="0" dirty="0" err="1" smtClean="0"/>
              <a:t>Player</a:t>
            </a:r>
            <a:r>
              <a:rPr lang="hu-HU" baseline="0" dirty="0" smtClean="0"/>
              <a:t> sok mindent tud, de sajnos nem támogatja a </a:t>
            </a:r>
            <a:r>
              <a:rPr lang="hu-HU" baseline="0" dirty="0" err="1" smtClean="0"/>
              <a:t>Unity</a:t>
            </a:r>
            <a:r>
              <a:rPr lang="hu-HU" baseline="0" dirty="0" smtClean="0"/>
              <a:t> </a:t>
            </a:r>
            <a:r>
              <a:rPr lang="hu-HU" baseline="0" smtClean="0"/>
              <a:t>minden funkcióját.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00028-F342-4349-A898-C24B956C0C4F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85399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Kicsit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javítanunk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import-</a:t>
            </a:r>
            <a:r>
              <a:rPr lang="en-US" baseline="0" dirty="0" err="1" smtClean="0"/>
              <a:t>ot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assetek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között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válasszuk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modelt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inspectorban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keressük</a:t>
            </a:r>
            <a:r>
              <a:rPr lang="en-US" baseline="0" dirty="0" smtClean="0"/>
              <a:t> meg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anyagjellemzőhöz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tartozó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paramétereket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Húzzuk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asseteknél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található</a:t>
            </a:r>
            <a:r>
              <a:rPr lang="en-US" baseline="0" dirty="0" smtClean="0"/>
              <a:t> “stone” </a:t>
            </a:r>
            <a:r>
              <a:rPr lang="en-US" baseline="0" dirty="0" err="1" smtClean="0"/>
              <a:t>textúrát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anyagjellemző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albedo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feliratú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mezőjébe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7265-5F5F-4107-BDDF-67E4E0568454}" type="slidenum">
              <a:rPr lang="hu-HU" smtClean="0"/>
              <a:pPr/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Húzzuk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új</a:t>
            </a:r>
            <a:r>
              <a:rPr lang="en-US" baseline="0" dirty="0" smtClean="0"/>
              <a:t> model </a:t>
            </a:r>
            <a:r>
              <a:rPr lang="en-US" baseline="0" dirty="0" err="1" smtClean="0"/>
              <a:t>assetet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jelenetbe</a:t>
            </a:r>
            <a:endParaRPr lang="en-US" baseline="0" dirty="0" smtClean="0"/>
          </a:p>
          <a:p>
            <a:r>
              <a:rPr lang="en-US" baseline="0" dirty="0" smtClean="0"/>
              <a:t>(</a:t>
            </a:r>
            <a:r>
              <a:rPr lang="en-US" baseline="0" dirty="0" err="1" smtClean="0"/>
              <a:t>Húzhattuk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volna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hierarchia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nézetbe</a:t>
            </a:r>
            <a:r>
              <a:rPr lang="en-US" baseline="0" dirty="0" smtClean="0"/>
              <a:t> is)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7265-5F5F-4107-BDDF-67E4E0568454}" type="slidenum">
              <a:rPr lang="hu-HU" smtClean="0"/>
              <a:pPr/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Állítsuk</a:t>
            </a:r>
            <a:r>
              <a:rPr lang="en-US" dirty="0" smtClean="0"/>
              <a:t> be a </a:t>
            </a:r>
            <a:r>
              <a:rPr lang="en-US" dirty="0" err="1" smtClean="0"/>
              <a:t>megfelelő</a:t>
            </a:r>
            <a:r>
              <a:rPr lang="en-US" dirty="0" smtClean="0"/>
              <a:t> </a:t>
            </a:r>
            <a:r>
              <a:rPr lang="en-US" dirty="0" err="1" smtClean="0"/>
              <a:t>méretet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pozíciót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7265-5F5F-4107-BDDF-67E4E0568454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kizárót</a:t>
            </a:r>
            <a:r>
              <a:rPr lang="en-US" dirty="0" smtClean="0"/>
              <a:t> (</a:t>
            </a:r>
            <a:r>
              <a:rPr lang="en-US" dirty="0" err="1" smtClean="0"/>
              <a:t>erről</a:t>
            </a:r>
            <a:r>
              <a:rPr lang="en-US" dirty="0" smtClean="0"/>
              <a:t> </a:t>
            </a:r>
            <a:r>
              <a:rPr lang="en-US" dirty="0" err="1" smtClean="0"/>
              <a:t>bővebben</a:t>
            </a:r>
            <a:r>
              <a:rPr lang="en-US" dirty="0" smtClean="0"/>
              <a:t> </a:t>
            </a:r>
            <a:r>
              <a:rPr lang="en-US" dirty="0" err="1" smtClean="0"/>
              <a:t>későbbi</a:t>
            </a:r>
            <a:r>
              <a:rPr lang="en-US" dirty="0" smtClean="0"/>
              <a:t> </a:t>
            </a:r>
            <a:r>
              <a:rPr lang="en-US" dirty="0" err="1" smtClean="0"/>
              <a:t>gyakorlaton</a:t>
            </a:r>
            <a:r>
              <a:rPr lang="en-US" dirty="0" smtClean="0"/>
              <a:t> </a:t>
            </a:r>
            <a:r>
              <a:rPr lang="en-US" dirty="0" err="1" smtClean="0"/>
              <a:t>lesz</a:t>
            </a:r>
            <a:r>
              <a:rPr lang="en-US" dirty="0" smtClean="0"/>
              <a:t> </a:t>
            </a:r>
            <a:r>
              <a:rPr lang="en-US" dirty="0" err="1" smtClean="0"/>
              <a:t>szó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merevtestet</a:t>
            </a:r>
            <a:r>
              <a:rPr lang="en-US" dirty="0" smtClean="0"/>
              <a:t>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7265-5F5F-4107-BDDF-67E4E0568454}" type="slidenum">
              <a:rPr lang="hu-HU" smtClean="0"/>
              <a:pPr/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Megjelentek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komponensek</a:t>
            </a:r>
            <a:r>
              <a:rPr lang="en-US" dirty="0" smtClean="0"/>
              <a:t>. </a:t>
            </a:r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játékot</a:t>
            </a:r>
            <a:r>
              <a:rPr lang="en-US" dirty="0" smtClean="0"/>
              <a:t> (</a:t>
            </a:r>
            <a:r>
              <a:rPr lang="en-US" dirty="0" err="1" smtClean="0"/>
              <a:t>megakadunk</a:t>
            </a:r>
            <a:r>
              <a:rPr lang="en-US" dirty="0" smtClean="0"/>
              <a:t> a </a:t>
            </a:r>
            <a:r>
              <a:rPr lang="en-US" dirty="0" err="1" smtClean="0"/>
              <a:t>dobozban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pl. a </a:t>
            </a:r>
            <a:r>
              <a:rPr lang="en-US" dirty="0" err="1" smtClean="0"/>
              <a:t>merevtesthez</a:t>
            </a:r>
            <a:r>
              <a:rPr lang="en-US" dirty="0" smtClean="0"/>
              <a:t> </a:t>
            </a:r>
            <a:r>
              <a:rPr lang="en-US" dirty="0" err="1" smtClean="0"/>
              <a:t>tartozó</a:t>
            </a:r>
            <a:r>
              <a:rPr lang="en-US" dirty="0" smtClean="0"/>
              <a:t> </a:t>
            </a:r>
            <a:r>
              <a:rPr lang="en-US" dirty="0" err="1" smtClean="0"/>
              <a:t>tömeget</a:t>
            </a:r>
            <a:r>
              <a:rPr lang="en-US" dirty="0" smtClean="0"/>
              <a:t> </a:t>
            </a:r>
            <a:r>
              <a:rPr lang="en-US" dirty="0" err="1" smtClean="0"/>
              <a:t>valami</a:t>
            </a:r>
            <a:r>
              <a:rPr lang="en-US" dirty="0" smtClean="0"/>
              <a:t> </a:t>
            </a:r>
            <a:r>
              <a:rPr lang="en-US" dirty="0" err="1" smtClean="0"/>
              <a:t>sokkal</a:t>
            </a:r>
            <a:r>
              <a:rPr lang="en-US" dirty="0" smtClean="0"/>
              <a:t> </a:t>
            </a:r>
            <a:r>
              <a:rPr lang="en-US" dirty="0" err="1" smtClean="0"/>
              <a:t>kissebbre</a:t>
            </a:r>
            <a:r>
              <a:rPr lang="en-US" dirty="0" smtClean="0"/>
              <a:t> (pl. 0.01). </a:t>
            </a:r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megint</a:t>
            </a:r>
            <a:r>
              <a:rPr lang="en-US" dirty="0" smtClean="0"/>
              <a:t> a </a:t>
            </a:r>
            <a:r>
              <a:rPr lang="en-US" dirty="0" err="1" smtClean="0"/>
              <a:t>játékot</a:t>
            </a:r>
            <a:r>
              <a:rPr lang="en-US" dirty="0" smtClean="0"/>
              <a:t>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7265-5F5F-4107-BDDF-67E4E0568454}" type="slidenum">
              <a:rPr lang="hu-HU" smtClean="0"/>
              <a:pPr/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Játszunk</a:t>
            </a:r>
            <a:r>
              <a:rPr lang="en-US" dirty="0" smtClean="0"/>
              <a:t> </a:t>
            </a:r>
            <a:r>
              <a:rPr lang="en-US" dirty="0" err="1" smtClean="0"/>
              <a:t>kicsit</a:t>
            </a:r>
            <a:r>
              <a:rPr lang="en-US" dirty="0" smtClean="0"/>
              <a:t> a </a:t>
            </a:r>
            <a:r>
              <a:rPr lang="en-US" dirty="0" err="1" smtClean="0"/>
              <a:t>felülettel</a:t>
            </a:r>
            <a:r>
              <a:rPr lang="en-US" dirty="0" smtClean="0"/>
              <a:t>… </a:t>
            </a:r>
            <a:r>
              <a:rPr lang="en-US" dirty="0" err="1" smtClean="0"/>
              <a:t>próbáljuk</a:t>
            </a:r>
            <a:r>
              <a:rPr lang="en-US" dirty="0" smtClean="0"/>
              <a:t> meg </a:t>
            </a:r>
            <a:r>
              <a:rPr lang="en-US" dirty="0" err="1" smtClean="0"/>
              <a:t>mozgatni</a:t>
            </a:r>
            <a:r>
              <a:rPr lang="en-US" dirty="0" smtClean="0"/>
              <a:t> a </a:t>
            </a:r>
            <a:r>
              <a:rPr lang="en-US" dirty="0" err="1" smtClean="0"/>
              <a:t>nézetet</a:t>
            </a:r>
            <a:r>
              <a:rPr lang="en-US" dirty="0" smtClean="0"/>
              <a:t>, </a:t>
            </a:r>
            <a:r>
              <a:rPr lang="en-US" dirty="0" err="1" smtClean="0"/>
              <a:t>kiválasztani</a:t>
            </a:r>
            <a:r>
              <a:rPr lang="en-US" dirty="0" smtClean="0"/>
              <a:t> </a:t>
            </a:r>
            <a:r>
              <a:rPr lang="en-US" dirty="0" err="1" smtClean="0"/>
              <a:t>dolgokat</a:t>
            </a:r>
            <a:r>
              <a:rPr lang="en-US" dirty="0" smtClean="0"/>
              <a:t>, </a:t>
            </a:r>
            <a:r>
              <a:rPr lang="en-US" dirty="0" err="1" smtClean="0"/>
              <a:t>áthelyezni</a:t>
            </a:r>
            <a:r>
              <a:rPr lang="en-US" dirty="0" smtClean="0"/>
              <a:t>, </a:t>
            </a:r>
            <a:r>
              <a:rPr lang="en-US" dirty="0" err="1" smtClean="0"/>
              <a:t>forgatni</a:t>
            </a:r>
            <a:r>
              <a:rPr lang="en-US" dirty="0" smtClean="0"/>
              <a:t>, </a:t>
            </a:r>
            <a:r>
              <a:rPr lang="en-US" dirty="0" err="1" smtClean="0"/>
              <a:t>skálázni</a:t>
            </a:r>
            <a:endParaRPr lang="en-US" dirty="0" smtClean="0"/>
          </a:p>
          <a:p>
            <a:r>
              <a:rPr lang="en-US" dirty="0" smtClean="0"/>
              <a:t>Ha </a:t>
            </a:r>
            <a:r>
              <a:rPr lang="en-US" dirty="0" err="1" smtClean="0"/>
              <a:t>lehet</a:t>
            </a:r>
            <a:r>
              <a:rPr lang="en-US" dirty="0" smtClean="0"/>
              <a:t>, </a:t>
            </a:r>
            <a:r>
              <a:rPr lang="en-US" dirty="0" err="1" smtClean="0"/>
              <a:t>mindent</a:t>
            </a:r>
            <a:r>
              <a:rPr lang="en-US" dirty="0" smtClean="0"/>
              <a:t> </a:t>
            </a:r>
            <a:r>
              <a:rPr lang="en-US" dirty="0" err="1" smtClean="0"/>
              <a:t>vonjunk</a:t>
            </a:r>
            <a:r>
              <a:rPr lang="en-US" dirty="0" smtClean="0"/>
              <a:t> </a:t>
            </a:r>
            <a:r>
              <a:rPr lang="en-US" dirty="0" err="1" smtClean="0"/>
              <a:t>vissza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zoom:görgő</a:t>
            </a:r>
            <a:endParaRPr lang="en-US" dirty="0" smtClean="0"/>
          </a:p>
          <a:p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mozgatás</a:t>
            </a:r>
            <a:r>
              <a:rPr lang="en-US" dirty="0" smtClean="0"/>
              <a:t>: </a:t>
            </a:r>
            <a:r>
              <a:rPr lang="en-US" dirty="0" err="1" smtClean="0"/>
              <a:t>középső</a:t>
            </a:r>
            <a:r>
              <a:rPr lang="en-US" dirty="0" smtClean="0"/>
              <a:t> </a:t>
            </a:r>
            <a:r>
              <a:rPr lang="en-US" dirty="0" err="1" smtClean="0"/>
              <a:t>egérgomb</a:t>
            </a:r>
            <a:r>
              <a:rPr lang="en-US" dirty="0" smtClean="0"/>
              <a:t> (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egér</a:t>
            </a:r>
            <a:r>
              <a:rPr lang="en-US" dirty="0" smtClean="0"/>
              <a:t> is </a:t>
            </a:r>
            <a:r>
              <a:rPr lang="en-US" dirty="0" err="1" smtClean="0"/>
              <a:t>lehet</a:t>
            </a:r>
            <a:r>
              <a:rPr lang="en-US" dirty="0" smtClean="0"/>
              <a:t>, </a:t>
            </a:r>
            <a:r>
              <a:rPr lang="en-US" dirty="0" err="1" smtClean="0"/>
              <a:t>mert</a:t>
            </a:r>
            <a:r>
              <a:rPr lang="en-US" dirty="0" smtClean="0"/>
              <a:t> 2D </a:t>
            </a:r>
            <a:r>
              <a:rPr lang="en-US" dirty="0" err="1" smtClean="0"/>
              <a:t>módban</a:t>
            </a:r>
            <a:r>
              <a:rPr lang="en-US" dirty="0" smtClean="0"/>
              <a:t> </a:t>
            </a:r>
            <a:r>
              <a:rPr lang="en-US" dirty="0" err="1" smtClean="0"/>
              <a:t>vagyunk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Kiválasztás</a:t>
            </a:r>
            <a:r>
              <a:rPr lang="en-US" dirty="0" smtClean="0"/>
              <a:t>: bal </a:t>
            </a:r>
            <a:r>
              <a:rPr lang="en-US" dirty="0" err="1" smtClean="0"/>
              <a:t>egér</a:t>
            </a:r>
            <a:endParaRPr lang="en-US" dirty="0" smtClean="0"/>
          </a:p>
          <a:p>
            <a:r>
              <a:rPr lang="en-US" dirty="0" err="1" smtClean="0"/>
              <a:t>Mozgatás</a:t>
            </a:r>
            <a:r>
              <a:rPr lang="en-US" dirty="0" smtClean="0"/>
              <a:t>, </a:t>
            </a:r>
            <a:r>
              <a:rPr lang="en-US" dirty="0" err="1" smtClean="0"/>
              <a:t>forgatás</a:t>
            </a:r>
            <a:r>
              <a:rPr lang="en-US" dirty="0" smtClean="0"/>
              <a:t>, </a:t>
            </a:r>
            <a:r>
              <a:rPr lang="en-US" dirty="0" err="1" smtClean="0"/>
              <a:t>skálázás</a:t>
            </a:r>
            <a:r>
              <a:rPr lang="en-US" dirty="0" smtClean="0"/>
              <a:t> (v.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mozgatás</a:t>
            </a:r>
            <a:r>
              <a:rPr lang="en-US" dirty="0" smtClean="0"/>
              <a:t>) </a:t>
            </a:r>
            <a:r>
              <a:rPr lang="en-US" dirty="0" err="1" smtClean="0"/>
              <a:t>váltható</a:t>
            </a:r>
            <a:r>
              <a:rPr lang="en-US" dirty="0" smtClean="0"/>
              <a:t> a </a:t>
            </a:r>
            <a:r>
              <a:rPr lang="en-US" dirty="0" err="1" smtClean="0"/>
              <a:t>felső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gombokkal</a:t>
            </a:r>
            <a:endParaRPr lang="en-US" baseline="0" dirty="0" smtClean="0"/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transzformációkat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egérgomb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felengedése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előtt</a:t>
            </a:r>
            <a:r>
              <a:rPr lang="en-US" baseline="0" dirty="0" smtClean="0"/>
              <a:t> Esc-et </a:t>
            </a:r>
            <a:r>
              <a:rPr lang="en-US" baseline="0" dirty="0" err="1" smtClean="0"/>
              <a:t>nyomva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visszavonja</a:t>
            </a:r>
            <a:endParaRPr lang="en-US" baseline="0" dirty="0" smtClean="0"/>
          </a:p>
          <a:p>
            <a:r>
              <a:rPr lang="en-US" baseline="0" dirty="0" smtClean="0"/>
              <a:t>Ha </a:t>
            </a:r>
            <a:r>
              <a:rPr lang="en-US" baseline="0" dirty="0" err="1" smtClean="0"/>
              <a:t>már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alkalmaztuk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akkor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Ctrl+Z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működik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visszavonásra</a:t>
            </a:r>
            <a:endParaRPr lang="en-US" baseline="0" dirty="0" smtClean="0"/>
          </a:p>
          <a:p>
            <a:endParaRPr lang="en-US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7265-5F5F-4107-BDDF-67E4E0568454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 </a:t>
            </a:r>
            <a:r>
              <a:rPr lang="en-US" dirty="0" err="1" smtClean="0"/>
              <a:t>elégedettek</a:t>
            </a:r>
            <a:r>
              <a:rPr lang="en-US" dirty="0" smtClean="0"/>
              <a:t> </a:t>
            </a:r>
            <a:r>
              <a:rPr lang="en-US" dirty="0" err="1" smtClean="0"/>
              <a:t>vagyunk</a:t>
            </a:r>
            <a:r>
              <a:rPr lang="en-US" dirty="0" smtClean="0"/>
              <a:t> a </a:t>
            </a:r>
            <a:r>
              <a:rPr lang="en-US" dirty="0" err="1" smtClean="0"/>
              <a:t>modellünkkel</a:t>
            </a:r>
            <a:r>
              <a:rPr lang="en-US" dirty="0" smtClean="0"/>
              <a:t>, </a:t>
            </a:r>
            <a:r>
              <a:rPr lang="en-US" dirty="0" err="1" smtClean="0"/>
              <a:t>elmenthetjük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kibővített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állapotot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később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példányokat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hozhatunk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belőle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létre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elmentett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modellt</a:t>
            </a:r>
            <a:r>
              <a:rPr lang="en-US" baseline="0" dirty="0" smtClean="0"/>
              <a:t> “prefab”-</a:t>
            </a:r>
            <a:r>
              <a:rPr lang="en-US" baseline="0" dirty="0" err="1" smtClean="0"/>
              <a:t>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hívjuk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példányok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pedig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“instance”-</a:t>
            </a:r>
            <a:r>
              <a:rPr lang="en-US" baseline="0" dirty="0" err="1" smtClean="0"/>
              <a:t>ek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Az</a:t>
            </a:r>
            <a:r>
              <a:rPr lang="en-US" baseline="0" dirty="0" smtClean="0"/>
              <a:t> asset </a:t>
            </a:r>
            <a:r>
              <a:rPr lang="en-US" baseline="0" dirty="0" err="1" smtClean="0"/>
              <a:t>nézetben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hozzunk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létre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prefabot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átnevezhetjük</a:t>
            </a:r>
            <a:r>
              <a:rPr lang="en-US" baseline="0" dirty="0" smtClean="0"/>
              <a:t>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7265-5F5F-4107-BDDF-67E4E0568454}" type="slidenum">
              <a:rPr lang="hu-HU" smtClean="0"/>
              <a:pPr/>
              <a:t>40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Húzzuk</a:t>
            </a:r>
            <a:r>
              <a:rPr lang="en-US" dirty="0" smtClean="0"/>
              <a:t> a </a:t>
            </a:r>
            <a:r>
              <a:rPr lang="en-US" dirty="0" err="1" smtClean="0"/>
              <a:t>hierarchia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nézetből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dobozunkat</a:t>
            </a:r>
            <a:r>
              <a:rPr lang="en-US" baseline="0" dirty="0" smtClean="0"/>
              <a:t> a prefab </a:t>
            </a:r>
            <a:r>
              <a:rPr lang="en-US" baseline="0" dirty="0" err="1" smtClean="0"/>
              <a:t>ikonjára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a prefab </a:t>
            </a:r>
            <a:r>
              <a:rPr lang="en-US" baseline="0" dirty="0" err="1" smtClean="0"/>
              <a:t>tartalmazni</a:t>
            </a:r>
            <a:r>
              <a:rPr lang="en-US" baseline="0" dirty="0" smtClean="0"/>
              <a:t> fog </a:t>
            </a:r>
            <a:r>
              <a:rPr lang="en-US" baseline="0" dirty="0" err="1" smtClean="0"/>
              <a:t>mindent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amit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kibővített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dobozunk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tudott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prefabból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újabb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példányokat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tudunk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jelenetbe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húzni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ezek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rendelkeznek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megfelelő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fizikával</a:t>
            </a:r>
            <a:r>
              <a:rPr lang="en-US" baseline="0" dirty="0" smtClean="0"/>
              <a:t>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7265-5F5F-4107-BDDF-67E4E0568454}" type="slidenum">
              <a:rPr lang="hu-HU" smtClean="0"/>
              <a:pPr/>
              <a:t>41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2D </a:t>
            </a:r>
            <a:r>
              <a:rPr lang="en-US" dirty="0" err="1" smtClean="0"/>
              <a:t>projektben</a:t>
            </a:r>
            <a:r>
              <a:rPr lang="en-US" dirty="0" smtClean="0"/>
              <a:t> </a:t>
            </a:r>
            <a:r>
              <a:rPr lang="en-US" dirty="0" err="1" smtClean="0"/>
              <a:t>készíthetünk</a:t>
            </a:r>
            <a:r>
              <a:rPr lang="en-US" dirty="0" smtClean="0"/>
              <a:t> 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pályát</a:t>
            </a:r>
            <a:endParaRPr lang="en-US" dirty="0" smtClean="0"/>
          </a:p>
          <a:p>
            <a:r>
              <a:rPr lang="en-US" dirty="0" smtClean="0"/>
              <a:t>A 3D </a:t>
            </a:r>
            <a:r>
              <a:rPr lang="en-US" dirty="0" err="1" smtClean="0"/>
              <a:t>projektben</a:t>
            </a:r>
            <a:r>
              <a:rPr lang="en-US" dirty="0" smtClean="0"/>
              <a:t> is </a:t>
            </a:r>
            <a:r>
              <a:rPr lang="en-US" dirty="0" err="1" smtClean="0"/>
              <a:t>berendezhetünk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pályát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Csinálhatunk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saját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projektet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dobozokból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építkezhetünk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Készíthetünk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hozzá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új</a:t>
            </a:r>
            <a:r>
              <a:rPr lang="en-US" baseline="0" dirty="0" smtClean="0"/>
              <a:t> scene </a:t>
            </a:r>
            <a:r>
              <a:rPr lang="en-US" baseline="0" dirty="0" err="1" smtClean="0"/>
              <a:t>fájlt</a:t>
            </a:r>
            <a:r>
              <a:rPr lang="en-US" baseline="0" dirty="0" smtClean="0"/>
              <a:t> is (File </a:t>
            </a:r>
            <a:r>
              <a:rPr lang="en-US" baseline="0" dirty="0" err="1" smtClean="0"/>
              <a:t>menü</a:t>
            </a:r>
            <a:r>
              <a:rPr lang="en-US" baseline="0" dirty="0" smtClean="0"/>
              <a:t>, New Scene)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7265-5F5F-4107-BDDF-67E4E0568454}" type="slidenum">
              <a:rPr lang="hu-HU" smtClean="0"/>
              <a:pPr/>
              <a:t>42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Navigáljunk</a:t>
            </a:r>
            <a:r>
              <a:rPr lang="en-US" dirty="0" smtClean="0"/>
              <a:t> </a:t>
            </a:r>
            <a:r>
              <a:rPr lang="en-US" dirty="0" err="1" smtClean="0"/>
              <a:t>kicsit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hierarchia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fában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Bontogassuk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elemeket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Pl. meg </a:t>
            </a:r>
            <a:r>
              <a:rPr lang="en-US" baseline="0" dirty="0" err="1" smtClean="0"/>
              <a:t>lehet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mozgatni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kamerát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mozog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vele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háttér</a:t>
            </a:r>
            <a:r>
              <a:rPr lang="en-US" baseline="0" dirty="0" smtClean="0"/>
              <a:t> is. Ha a </a:t>
            </a:r>
            <a:r>
              <a:rPr lang="en-US" baseline="0" dirty="0" err="1" smtClean="0"/>
              <a:t>hátteret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elmozdítom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akkor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helyzetben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lesz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rögzítve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kamerához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Ha </a:t>
            </a:r>
            <a:r>
              <a:rPr lang="en-US" baseline="0" dirty="0" err="1" smtClean="0"/>
              <a:t>dupla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klikkelünk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objektum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nevére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akkor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nézetet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igazítja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hogy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jól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lássuk</a:t>
            </a:r>
            <a:r>
              <a:rPr lang="en-US" baseline="0" dirty="0" smtClean="0"/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7265-5F5F-4107-BDDF-67E4E0568454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 </a:t>
            </a:r>
            <a:r>
              <a:rPr lang="en-US" dirty="0" err="1" smtClean="0"/>
              <a:t>elindítjuk</a:t>
            </a:r>
            <a:r>
              <a:rPr lang="en-US" dirty="0" smtClean="0"/>
              <a:t> a </a:t>
            </a:r>
            <a:r>
              <a:rPr lang="en-US" dirty="0" err="1" smtClean="0"/>
              <a:t>játékot</a:t>
            </a:r>
            <a:r>
              <a:rPr lang="en-US" dirty="0" smtClean="0"/>
              <a:t>, 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kibővül</a:t>
            </a:r>
            <a:r>
              <a:rPr lang="en-US" dirty="0" smtClean="0"/>
              <a:t>, </a:t>
            </a:r>
            <a:r>
              <a:rPr lang="en-US" dirty="0" err="1" smtClean="0"/>
              <a:t>sok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r>
              <a:rPr lang="en-US" dirty="0" smtClean="0"/>
              <a:t> </a:t>
            </a:r>
            <a:r>
              <a:rPr lang="en-US" dirty="0" err="1" smtClean="0"/>
              <a:t>jelenik</a:t>
            </a:r>
            <a:r>
              <a:rPr lang="en-US" dirty="0" smtClean="0"/>
              <a:t> meg. </a:t>
            </a:r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végzi</a:t>
            </a:r>
            <a:r>
              <a:rPr lang="en-US" dirty="0" smtClean="0"/>
              <a:t>, meg </a:t>
            </a:r>
            <a:r>
              <a:rPr lang="en-US" dirty="0" err="1" smtClean="0"/>
              <a:t>fogjuk</a:t>
            </a:r>
            <a:r>
              <a:rPr lang="en-US" dirty="0" smtClean="0"/>
              <a:t> </a:t>
            </a:r>
            <a:r>
              <a:rPr lang="en-US" dirty="0" err="1" smtClean="0"/>
              <a:t>tanulni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hogyan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írjunk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ilyen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szkripteket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programrészleteket</a:t>
            </a:r>
            <a:r>
              <a:rPr lang="en-US" baseline="0" dirty="0" smtClean="0"/>
              <a:t>).</a:t>
            </a:r>
          </a:p>
          <a:p>
            <a:r>
              <a:rPr lang="en-US" baseline="0" dirty="0" err="1" smtClean="0"/>
              <a:t>Kipróbálhatjuk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hogy</a:t>
            </a:r>
            <a:r>
              <a:rPr lang="en-US" baseline="0" dirty="0" smtClean="0"/>
              <a:t> scene </a:t>
            </a:r>
            <a:r>
              <a:rPr lang="en-US" baseline="0" dirty="0" err="1" smtClean="0"/>
              <a:t>nézetben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megmozgatjuk</a:t>
            </a:r>
            <a:r>
              <a:rPr lang="en-US" baseline="0" dirty="0" smtClean="0"/>
              <a:t>/</a:t>
            </a:r>
            <a:r>
              <a:rPr lang="en-US" baseline="0" dirty="0" err="1" smtClean="0"/>
              <a:t>elforgatjuk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objektumokat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miközben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játék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Mozgassunk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dobozokat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szörnyet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játékost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Figyeljük</a:t>
            </a:r>
            <a:r>
              <a:rPr lang="en-US" baseline="0" dirty="0" smtClean="0"/>
              <a:t> meg mi </a:t>
            </a:r>
            <a:r>
              <a:rPr lang="en-US" baseline="0" dirty="0" err="1" smtClean="0"/>
              <a:t>történik</a:t>
            </a:r>
            <a:r>
              <a:rPr lang="en-US" baseline="0" dirty="0" smtClean="0"/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7265-5F5F-4107-BDDF-67E4E0568454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Megnézhetjük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milyen</a:t>
            </a:r>
            <a:r>
              <a:rPr lang="en-US" dirty="0" smtClean="0"/>
              <a:t> </a:t>
            </a:r>
            <a:r>
              <a:rPr lang="en-US" dirty="0" err="1" smtClean="0"/>
              <a:t>komponenseket</a:t>
            </a:r>
            <a:r>
              <a:rPr lang="en-US" dirty="0" smtClean="0"/>
              <a:t> </a:t>
            </a:r>
            <a:r>
              <a:rPr lang="en-US" dirty="0" err="1" smtClean="0"/>
              <a:t>tartalmaznak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objektumok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azoknak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milyen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paraméterei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vannak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Nézegessük</a:t>
            </a:r>
            <a:r>
              <a:rPr lang="en-US" baseline="0" dirty="0" smtClean="0"/>
              <a:t> meg </a:t>
            </a:r>
            <a:r>
              <a:rPr lang="en-US" baseline="0" dirty="0" err="1" smtClean="0"/>
              <a:t>pár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objektum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paramétereit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Érdemes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figyelni</a:t>
            </a:r>
            <a:r>
              <a:rPr lang="en-US" baseline="0" dirty="0" smtClean="0"/>
              <a:t> pl. a </a:t>
            </a:r>
            <a:r>
              <a:rPr lang="en-US" baseline="0" dirty="0" err="1" smtClean="0"/>
              <a:t>transzformációt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játékmenettel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kapcsolatos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paramétereket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könnyen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találunk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movespeed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A player </a:t>
            </a:r>
            <a:r>
              <a:rPr lang="en-US" baseline="0" dirty="0" err="1" smtClean="0"/>
              <a:t>objektum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saját</a:t>
            </a:r>
            <a:r>
              <a:rPr lang="en-US" baseline="0" dirty="0" smtClean="0"/>
              <a:t> “Tag”-el </a:t>
            </a:r>
            <a:r>
              <a:rPr lang="en-US" baseline="0" dirty="0" err="1" smtClean="0"/>
              <a:t>rendelkezik</a:t>
            </a:r>
            <a:endParaRPr lang="en-US" baseline="0" dirty="0" smtClean="0"/>
          </a:p>
          <a:p>
            <a:r>
              <a:rPr lang="en-US" baseline="0" dirty="0" err="1" smtClean="0"/>
              <a:t>Próbáljunk</a:t>
            </a:r>
            <a:r>
              <a:rPr lang="en-US" baseline="0" dirty="0" smtClean="0"/>
              <a:t> meg 1-2 </a:t>
            </a:r>
            <a:r>
              <a:rPr lang="en-US" baseline="0" dirty="0" err="1" smtClean="0"/>
              <a:t>paramétert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megváltoztatni</a:t>
            </a:r>
            <a:r>
              <a:rPr lang="en-US" baseline="0" dirty="0" smtClean="0"/>
              <a:t>. A </a:t>
            </a:r>
            <a:r>
              <a:rPr lang="en-US" baseline="0" dirty="0" err="1" smtClean="0"/>
              <a:t>transzformációk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változtatása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rögtön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látszik</a:t>
            </a:r>
            <a:r>
              <a:rPr lang="en-US" baseline="0" dirty="0" smtClean="0"/>
              <a:t> scene </a:t>
            </a:r>
            <a:r>
              <a:rPr lang="en-US" baseline="0" dirty="0" err="1" smtClean="0"/>
              <a:t>nézetben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paraméterek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csak</a:t>
            </a:r>
            <a:r>
              <a:rPr lang="en-US" baseline="0" dirty="0" smtClean="0"/>
              <a:t> a program </a:t>
            </a:r>
            <a:r>
              <a:rPr lang="en-US" baseline="0" dirty="0" err="1" smtClean="0"/>
              <a:t>futtatása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lesznek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tesztelhetőek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Változtatgassunk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futtassunk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párat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lehet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próbálni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komponensek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törlését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futtatni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játékot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csak</a:t>
            </a:r>
            <a:r>
              <a:rPr lang="en-US" baseline="0" dirty="0" smtClean="0"/>
              <a:t> el ne </a:t>
            </a:r>
            <a:r>
              <a:rPr lang="en-US" baseline="0" dirty="0" err="1" smtClean="0"/>
              <a:t>felejtsük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visszavonni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azokat</a:t>
            </a:r>
            <a:r>
              <a:rPr lang="en-US" baseline="0" dirty="0" smtClean="0"/>
              <a:t>!!!!</a:t>
            </a:r>
          </a:p>
          <a:p>
            <a:r>
              <a:rPr lang="en-US" baseline="0" dirty="0" err="1" smtClean="0"/>
              <a:t>Még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jobb</a:t>
            </a:r>
            <a:r>
              <a:rPr lang="en-US" baseline="0" dirty="0" smtClean="0"/>
              <a:t>, ha </a:t>
            </a:r>
            <a:r>
              <a:rPr lang="en-US" baseline="0" dirty="0" err="1" smtClean="0"/>
              <a:t>csak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kikapcsoljuk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őket</a:t>
            </a:r>
            <a:r>
              <a:rPr lang="en-US" baseline="0" dirty="0" smtClean="0"/>
              <a:t>!!! </a:t>
            </a:r>
            <a:r>
              <a:rPr lang="en-US" baseline="0" dirty="0" err="1" smtClean="0"/>
              <a:t>Tesztejük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ezeket</a:t>
            </a:r>
            <a:r>
              <a:rPr lang="en-US" baseline="0" dirty="0" smtClean="0"/>
              <a:t> is!</a:t>
            </a:r>
          </a:p>
          <a:p>
            <a:r>
              <a:rPr lang="en-US" baseline="0" dirty="0" smtClean="0"/>
              <a:t>(</a:t>
            </a:r>
            <a:r>
              <a:rPr lang="en-US" baseline="0" dirty="0" err="1" smtClean="0"/>
              <a:t>Kipróbálhatjuk</a:t>
            </a:r>
            <a:r>
              <a:rPr lang="en-US" baseline="0" dirty="0" smtClean="0"/>
              <a:t> a lock-</a:t>
            </a:r>
            <a:r>
              <a:rPr lang="en-US" baseline="0" dirty="0" err="1" smtClean="0"/>
              <a:t>olást</a:t>
            </a:r>
            <a:r>
              <a:rPr lang="en-US" baseline="0" dirty="0" smtClean="0"/>
              <a:t> is (</a:t>
            </a:r>
            <a:r>
              <a:rPr lang="en-US" baseline="0" dirty="0" err="1" smtClean="0"/>
              <a:t>lakat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ikon</a:t>
            </a:r>
            <a:r>
              <a:rPr lang="en-US" baseline="0" dirty="0" smtClean="0"/>
              <a:t>))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7265-5F5F-4107-BDDF-67E4E0568454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Figyeljük</a:t>
            </a:r>
            <a:r>
              <a:rPr lang="en-US" baseline="0" dirty="0" smtClean="0"/>
              <a:t> meg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objektumok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transzformációs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tulajdonságait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miközben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átrendezzük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szülő-gyerek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viszonyokat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Lehet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névre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keresni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szűkíteni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listát</a:t>
            </a:r>
            <a:endParaRPr lang="en-US" baseline="0" dirty="0" smtClean="0"/>
          </a:p>
          <a:p>
            <a:r>
              <a:rPr lang="en-US" baseline="0" dirty="0" err="1" smtClean="0"/>
              <a:t>Lehet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komponens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tipusra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szűkíteni</a:t>
            </a:r>
            <a:r>
              <a:rPr lang="en-US" baseline="0" dirty="0" smtClean="0"/>
              <a:t> pl.: t:spriterenderer (</a:t>
            </a:r>
            <a:r>
              <a:rPr lang="en-US" baseline="0" dirty="0" err="1" smtClean="0"/>
              <a:t>ilyenkor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eltűnik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hierarchia</a:t>
            </a:r>
            <a:r>
              <a:rPr lang="en-US" baseline="0" dirty="0" smtClean="0"/>
              <a:t>, de a </a:t>
            </a:r>
            <a:r>
              <a:rPr lang="en-US" baseline="0" dirty="0" err="1" smtClean="0"/>
              <a:t>nézet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alján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kiválasztott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objektumra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megjelenik</a:t>
            </a:r>
            <a:r>
              <a:rPr lang="en-US" baseline="0" dirty="0" smtClean="0"/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7265-5F5F-4107-BDDF-67E4E0568454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Hierarchikus</a:t>
            </a:r>
            <a:r>
              <a:rPr lang="en-US" dirty="0" smtClean="0"/>
              <a:t> </a:t>
            </a:r>
            <a:r>
              <a:rPr lang="en-US" dirty="0" err="1" smtClean="0"/>
              <a:t>nézete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erőforrásainknak</a:t>
            </a:r>
            <a:r>
              <a:rPr lang="en-US" baseline="0" dirty="0" smtClean="0"/>
              <a:t> (asset). </a:t>
            </a:r>
            <a:r>
              <a:rPr lang="en-US" baseline="0" dirty="0" err="1" smtClean="0"/>
              <a:t>Megfelel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tényleges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könyvtárszerkezetnek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Nézegessük</a:t>
            </a:r>
            <a:r>
              <a:rPr lang="en-US" baseline="0" dirty="0" smtClean="0"/>
              <a:t> meg a </a:t>
            </a:r>
            <a:r>
              <a:rPr lang="en-US" baseline="0" dirty="0" err="1" smtClean="0"/>
              <a:t>könyvtárakat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tartalmukat</a:t>
            </a:r>
            <a:r>
              <a:rPr lang="en-US" baseline="0" dirty="0" smtClean="0"/>
              <a:t>! </a:t>
            </a:r>
            <a:r>
              <a:rPr lang="en-US" baseline="0" dirty="0" err="1" smtClean="0"/>
              <a:t>Nézzük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közben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Inspector </a:t>
            </a:r>
            <a:r>
              <a:rPr lang="en-US" baseline="0" dirty="0" err="1" smtClean="0"/>
              <a:t>panelt</a:t>
            </a:r>
            <a:r>
              <a:rPr lang="en-US" baseline="0" dirty="0" smtClean="0"/>
              <a:t> is!</a:t>
            </a:r>
          </a:p>
          <a:p>
            <a:r>
              <a:rPr lang="en-US" baseline="0" dirty="0" smtClean="0"/>
              <a:t>Ha </a:t>
            </a:r>
            <a:r>
              <a:rPr lang="en-US" baseline="0" dirty="0" err="1" smtClean="0"/>
              <a:t>egyszer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behoztunk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</a:t>
            </a:r>
            <a:r>
              <a:rPr lang="en-US" baseline="0" dirty="0" smtClean="0"/>
              <a:t> asset-et, </a:t>
            </a:r>
            <a:r>
              <a:rPr lang="en-US" baseline="0" dirty="0" err="1" smtClean="0"/>
              <a:t>akkor</a:t>
            </a:r>
            <a:r>
              <a:rPr lang="en-US" baseline="0" dirty="0" smtClean="0"/>
              <a:t> a Unity-n </a:t>
            </a:r>
            <a:r>
              <a:rPr lang="en-US" baseline="0" dirty="0" err="1" smtClean="0"/>
              <a:t>belül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mozgassuk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nevezgessük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át</a:t>
            </a:r>
            <a:endParaRPr lang="en-US" baseline="0" dirty="0" smtClean="0"/>
          </a:p>
          <a:p>
            <a:r>
              <a:rPr lang="en-US" baseline="0" dirty="0" err="1" smtClean="0"/>
              <a:t>Itt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lehet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név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szerint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keresni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típusszerint</a:t>
            </a:r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7265-5F5F-4107-BDDF-67E4E0568454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Lehet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kedvenceket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létrehozni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próbáljuk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)</a:t>
            </a:r>
            <a:endParaRPr lang="hu-HU" dirty="0" smtClean="0"/>
          </a:p>
          <a:p>
            <a:r>
              <a:rPr lang="en-US" dirty="0" err="1" smtClean="0"/>
              <a:t>Textúrák</a:t>
            </a:r>
            <a:r>
              <a:rPr lang="en-US" dirty="0" smtClean="0"/>
              <a:t> </a:t>
            </a:r>
            <a:r>
              <a:rPr lang="en-US" dirty="0" err="1" smtClean="0"/>
              <a:t>elmentése</a:t>
            </a:r>
            <a:r>
              <a:rPr lang="en-US" dirty="0" smtClean="0"/>
              <a:t> a </a:t>
            </a:r>
            <a:r>
              <a:rPr lang="en-US" dirty="0" err="1" smtClean="0"/>
              <a:t>kedvencek</a:t>
            </a:r>
            <a:r>
              <a:rPr lang="en-US" dirty="0" smtClean="0"/>
              <a:t> </a:t>
            </a:r>
            <a:r>
              <a:rPr lang="en-US" dirty="0" err="1" smtClean="0"/>
              <a:t>közé</a:t>
            </a:r>
            <a:r>
              <a:rPr lang="en-US" dirty="0" smtClean="0"/>
              <a:t>: </a:t>
            </a:r>
            <a:r>
              <a:rPr lang="en-US" dirty="0" err="1" smtClean="0"/>
              <a:t>először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alakzatokat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tartalmazó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ikonra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kattintva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kiválaszthatjuk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textúra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típust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majd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csillagocskára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kattintva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csinálhatunk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kedvec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kategóriát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amit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átnevezhetünk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7265-5F5F-4107-BDDF-67E4E0568454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Húzzunk</a:t>
            </a:r>
            <a:r>
              <a:rPr lang="en-US" dirty="0" smtClean="0"/>
              <a:t> be </a:t>
            </a:r>
            <a:r>
              <a:rPr lang="en-US" dirty="0" err="1" smtClean="0"/>
              <a:t>asseteket</a:t>
            </a:r>
            <a:r>
              <a:rPr lang="en-US" dirty="0" smtClean="0"/>
              <a:t> a </a:t>
            </a:r>
            <a:r>
              <a:rPr lang="en-US" dirty="0" err="1" smtClean="0"/>
              <a:t>jelenetbe</a:t>
            </a:r>
            <a:endParaRPr lang="en-US" dirty="0" smtClean="0"/>
          </a:p>
          <a:p>
            <a:r>
              <a:rPr lang="en-US" dirty="0" smtClean="0"/>
              <a:t>Pl. </a:t>
            </a:r>
            <a:r>
              <a:rPr lang="en-US" dirty="0" err="1" smtClean="0"/>
              <a:t>dobozokat</a:t>
            </a:r>
            <a:r>
              <a:rPr lang="en-US" dirty="0" smtClean="0"/>
              <a:t>, </a:t>
            </a:r>
            <a:r>
              <a:rPr lang="en-US" dirty="0" err="1" smtClean="0"/>
              <a:t>doboz</a:t>
            </a:r>
            <a:r>
              <a:rPr lang="en-US" dirty="0" smtClean="0"/>
              <a:t> prefab</a:t>
            </a:r>
          </a:p>
          <a:p>
            <a:r>
              <a:rPr lang="en-US" dirty="0" err="1" smtClean="0"/>
              <a:t>Mik</a:t>
            </a:r>
            <a:r>
              <a:rPr lang="en-US" dirty="0" smtClean="0"/>
              <a:t> </a:t>
            </a:r>
            <a:r>
              <a:rPr lang="en-US" dirty="0" err="1" smtClean="0"/>
              <a:t>azok</a:t>
            </a:r>
            <a:r>
              <a:rPr lang="en-US" dirty="0" smtClean="0"/>
              <a:t> a </a:t>
            </a:r>
            <a:r>
              <a:rPr lang="en-US" dirty="0" err="1" smtClean="0"/>
              <a:t>prefabok</a:t>
            </a:r>
            <a:r>
              <a:rPr lang="en-US" dirty="0" smtClean="0"/>
              <a:t> (</a:t>
            </a:r>
            <a:r>
              <a:rPr lang="en-US" dirty="0" err="1" smtClean="0"/>
              <a:t>röviden</a:t>
            </a:r>
            <a:r>
              <a:rPr lang="en-US" dirty="0" smtClean="0"/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7265-5F5F-4107-BDDF-67E4E0568454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8B43-8C0E-4FAF-AC9F-2EB1A26EB724}" type="datetimeFigureOut">
              <a:rPr lang="en-US" smtClean="0"/>
              <a:pPr/>
              <a:t>10/5/2015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BA1-BD53-465E-BC5E-EA44CE9961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8B43-8C0E-4FAF-AC9F-2EB1A26EB724}" type="datetimeFigureOut">
              <a:rPr lang="en-US" smtClean="0"/>
              <a:pPr/>
              <a:t>10/5/2015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BA1-BD53-465E-BC5E-EA44CE9961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8B43-8C0E-4FAF-AC9F-2EB1A26EB724}" type="datetimeFigureOut">
              <a:rPr lang="en-US" smtClean="0"/>
              <a:pPr/>
              <a:t>10/5/2015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BA1-BD53-465E-BC5E-EA44CE9961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8B43-8C0E-4FAF-AC9F-2EB1A26EB724}" type="datetimeFigureOut">
              <a:rPr lang="en-US" smtClean="0"/>
              <a:pPr/>
              <a:t>10/5/2015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BA1-BD53-465E-BC5E-EA44CE9961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8B43-8C0E-4FAF-AC9F-2EB1A26EB724}" type="datetimeFigureOut">
              <a:rPr lang="en-US" smtClean="0"/>
              <a:pPr/>
              <a:t>10/5/2015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BA1-BD53-465E-BC5E-EA44CE9961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8B43-8C0E-4FAF-AC9F-2EB1A26EB724}" type="datetimeFigureOut">
              <a:rPr lang="en-US" smtClean="0"/>
              <a:pPr/>
              <a:t>10/5/2015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BA1-BD53-465E-BC5E-EA44CE9961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8B43-8C0E-4FAF-AC9F-2EB1A26EB724}" type="datetimeFigureOut">
              <a:rPr lang="en-US" smtClean="0"/>
              <a:pPr/>
              <a:t>10/5/2015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BA1-BD53-465E-BC5E-EA44CE9961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8B43-8C0E-4FAF-AC9F-2EB1A26EB724}" type="datetimeFigureOut">
              <a:rPr lang="en-US" smtClean="0"/>
              <a:pPr/>
              <a:t>10/5/2015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BA1-BD53-465E-BC5E-EA44CE9961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8B43-8C0E-4FAF-AC9F-2EB1A26EB724}" type="datetimeFigureOut">
              <a:rPr lang="en-US" smtClean="0"/>
              <a:pPr/>
              <a:t>10/5/2015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BA1-BD53-465E-BC5E-EA44CE9961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8B43-8C0E-4FAF-AC9F-2EB1A26EB724}" type="datetimeFigureOut">
              <a:rPr lang="en-US" smtClean="0"/>
              <a:pPr/>
              <a:t>10/5/2015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9BA1-BD53-465E-BC5E-EA44CE9961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8B43-8C0E-4FAF-AC9F-2EB1A26EB724}" type="datetimeFigureOut">
              <a:rPr lang="en-US" smtClean="0"/>
              <a:pPr/>
              <a:t>10/5/2015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769BA1-BD53-465E-BC5E-EA44CE99617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3F8B43-8C0E-4FAF-AC9F-2EB1A26EB724}" type="datetimeFigureOut">
              <a:rPr lang="en-US" smtClean="0"/>
              <a:pPr/>
              <a:t>10/5/2015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769BA1-BD53-465E-BC5E-EA44CE996173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g.iit.bme.hu/gamedev/darkman/web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Bevezetés</a:t>
            </a:r>
            <a:r>
              <a:rPr lang="en-US" dirty="0" smtClean="0"/>
              <a:t> a Unity-be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Projekt</a:t>
            </a:r>
            <a:r>
              <a:rPr lang="en-US" dirty="0" smtClean="0"/>
              <a:t> panel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r="36037"/>
          <a:stretch>
            <a:fillRect/>
          </a:stretch>
        </p:blipFill>
        <p:spPr bwMode="auto">
          <a:xfrm>
            <a:off x="304800" y="2219325"/>
            <a:ext cx="5257800" cy="25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143125"/>
            <a:ext cx="29718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Projekt</a:t>
            </a:r>
            <a:r>
              <a:rPr lang="en-US" dirty="0" smtClean="0"/>
              <a:t> panel II.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8" y="2143125"/>
            <a:ext cx="82772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8001000" y="22098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8382000" y="22098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Projekt</a:t>
            </a:r>
            <a:r>
              <a:rPr lang="en-US" dirty="0" smtClean="0"/>
              <a:t> Panel 3</a:t>
            </a:r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143000"/>
            <a:ext cx="670849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Görbe összekötő 4"/>
          <p:cNvCxnSpPr/>
          <p:nvPr/>
        </p:nvCxnSpPr>
        <p:spPr>
          <a:xfrm rot="5400000" flipH="1" flipV="1">
            <a:off x="3086100" y="3390900"/>
            <a:ext cx="2286000" cy="175260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Jelenetek</a:t>
            </a:r>
            <a:endParaRPr lang="hu-H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057399"/>
            <a:ext cx="3581400" cy="440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990600" y="2590800"/>
            <a:ext cx="2667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Build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" y="2087880"/>
            <a:ext cx="2971800" cy="4389120"/>
          </a:xfrm>
        </p:spPr>
        <p:txBody>
          <a:bodyPr/>
          <a:lstStyle/>
          <a:p>
            <a:r>
              <a:rPr lang="hu-HU" dirty="0" smtClean="0"/>
              <a:t>File menü/ </a:t>
            </a:r>
          </a:p>
          <a:p>
            <a:pPr marL="0" indent="0">
              <a:buNone/>
            </a:pPr>
            <a:r>
              <a:rPr lang="hu-HU" dirty="0" smtClean="0"/>
              <a:t>   </a:t>
            </a:r>
            <a:r>
              <a:rPr lang="hu-HU" dirty="0" err="1" smtClean="0"/>
              <a:t>Build</a:t>
            </a:r>
            <a:r>
              <a:rPr lang="hu-HU" dirty="0" smtClean="0"/>
              <a:t> </a:t>
            </a:r>
            <a:r>
              <a:rPr lang="hu-HU" dirty="0" err="1"/>
              <a:t>S</a:t>
            </a:r>
            <a:r>
              <a:rPr lang="hu-HU" dirty="0" err="1" smtClean="0"/>
              <a:t>ettings</a:t>
            </a:r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524000" y="4063425"/>
            <a:ext cx="1223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Támogatott platformok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696200" y="762000"/>
            <a:ext cx="152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Jelenet sorszáma</a:t>
            </a:r>
          </a:p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(programozás)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848600" y="2805100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Aktuális jelenet hozzáadása</a:t>
            </a:r>
          </a:p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a </a:t>
            </a:r>
            <a:r>
              <a:rPr lang="hu-HU" sz="1600" dirty="0" err="1" smtClean="0">
                <a:solidFill>
                  <a:srgbClr val="FF0000"/>
                </a:solidFill>
              </a:rPr>
              <a:t>build-hez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314882" y="5943600"/>
            <a:ext cx="150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Platformváltás (editor)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772486" y="838200"/>
            <a:ext cx="1275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A termékben használt jelenetek</a:t>
            </a:r>
            <a:endParaRPr lang="hu-HU" sz="1600" dirty="0">
              <a:solidFill>
                <a:srgbClr val="FF0000"/>
              </a:solidFill>
            </a:endParaRP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2997221" y="596343"/>
            <a:ext cx="4775179" cy="5895975"/>
            <a:chOff x="3149621" y="596343"/>
            <a:chExt cx="4043363" cy="5895975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9621" y="596343"/>
              <a:ext cx="4043363" cy="5895975"/>
            </a:xfrm>
            <a:prstGeom prst="rect">
              <a:avLst/>
            </a:prstGeom>
          </p:spPr>
        </p:pic>
        <p:sp>
          <p:nvSpPr>
            <p:cNvPr id="6" name="Téglalap 5"/>
            <p:cNvSpPr/>
            <p:nvPr/>
          </p:nvSpPr>
          <p:spPr>
            <a:xfrm>
              <a:off x="3229436" y="3359093"/>
              <a:ext cx="1923332" cy="2703956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Téglalap 8"/>
            <p:cNvSpPr/>
            <p:nvPr/>
          </p:nvSpPr>
          <p:spPr>
            <a:xfrm>
              <a:off x="6828344" y="1087513"/>
              <a:ext cx="252078" cy="925010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6355700" y="3027525"/>
              <a:ext cx="719893" cy="339807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Téglalap 12"/>
            <p:cNvSpPr/>
            <p:nvPr/>
          </p:nvSpPr>
          <p:spPr>
            <a:xfrm>
              <a:off x="3281956" y="6089440"/>
              <a:ext cx="832844" cy="230699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Téglalap 14"/>
            <p:cNvSpPr/>
            <p:nvPr/>
          </p:nvSpPr>
          <p:spPr>
            <a:xfrm>
              <a:off x="3229437" y="930754"/>
              <a:ext cx="1632947" cy="1227560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Téglalap 16"/>
            <p:cNvSpPr/>
            <p:nvPr/>
          </p:nvSpPr>
          <p:spPr>
            <a:xfrm>
              <a:off x="5357467" y="6046552"/>
              <a:ext cx="1742840" cy="2983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Szövegdoboz 17"/>
          <p:cNvSpPr txBox="1"/>
          <p:nvPr/>
        </p:nvSpPr>
        <p:spPr>
          <a:xfrm>
            <a:off x="7755197" y="5791200"/>
            <a:ext cx="1541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Futtatható alkalmazás létrehozása, futtatása</a:t>
            </a:r>
            <a:endParaRPr lang="hu-H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670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Beállítások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396" y="365125"/>
            <a:ext cx="2632604" cy="6189961"/>
          </a:xfrm>
          <a:prstGeom prst="rect">
            <a:avLst/>
          </a:prstGeom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hu-HU" dirty="0" err="1" smtClean="0"/>
              <a:t>Player</a:t>
            </a:r>
            <a:r>
              <a:rPr lang="hu-HU" dirty="0" smtClean="0"/>
              <a:t> </a:t>
            </a:r>
            <a:r>
              <a:rPr lang="hu-HU" dirty="0" err="1" smtClean="0"/>
              <a:t>Settings</a:t>
            </a:r>
            <a:r>
              <a:rPr lang="hu-HU" dirty="0" smtClean="0"/>
              <a:t>…</a:t>
            </a:r>
          </a:p>
          <a:p>
            <a:r>
              <a:rPr lang="hu-HU" dirty="0" err="1" smtClean="0"/>
              <a:t>Build</a:t>
            </a:r>
            <a:r>
              <a:rPr lang="hu-HU" dirty="0" smtClean="0"/>
              <a:t> menüben</a:t>
            </a:r>
          </a:p>
          <a:p>
            <a:r>
              <a:rPr lang="hu-HU" dirty="0" smtClean="0"/>
              <a:t>Vagy: Edit/Project </a:t>
            </a:r>
            <a:r>
              <a:rPr lang="hu-HU" dirty="0" err="1" smtClean="0"/>
              <a:t>Settings</a:t>
            </a:r>
            <a:r>
              <a:rPr lang="hu-HU" dirty="0" smtClean="0"/>
              <a:t>/</a:t>
            </a:r>
            <a:r>
              <a:rPr lang="hu-HU" dirty="0" err="1" smtClean="0"/>
              <a:t>Player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001558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/>
          <p:cNvGrpSpPr/>
          <p:nvPr/>
        </p:nvGrpSpPr>
        <p:grpSpPr>
          <a:xfrm>
            <a:off x="762000" y="2162174"/>
            <a:ext cx="7677150" cy="4238626"/>
            <a:chOff x="628650" y="1825625"/>
            <a:chExt cx="7047986" cy="4238626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1825626"/>
              <a:ext cx="3429000" cy="4238625"/>
            </a:xfrm>
            <a:prstGeom prst="rect">
              <a:avLst/>
            </a:prstGeom>
          </p:spPr>
        </p:pic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7636" y="1825625"/>
              <a:ext cx="3429000" cy="4238625"/>
            </a:xfrm>
            <a:prstGeom prst="rect">
              <a:avLst/>
            </a:prstGeom>
          </p:spPr>
        </p:pic>
        <p:sp>
          <p:nvSpPr>
            <p:cNvPr id="6" name="Téglalap 5"/>
            <p:cNvSpPr/>
            <p:nvPr/>
          </p:nvSpPr>
          <p:spPr>
            <a:xfrm>
              <a:off x="4372440" y="4123158"/>
              <a:ext cx="3189896" cy="1182011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Téglalap 7"/>
            <p:cNvSpPr/>
            <p:nvPr/>
          </p:nvSpPr>
          <p:spPr>
            <a:xfrm>
              <a:off x="1861857" y="4687450"/>
              <a:ext cx="961663" cy="296442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PC </a:t>
            </a:r>
            <a:r>
              <a:rPr lang="hu-HU" dirty="0" err="1" smtClean="0"/>
              <a:t>demo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006516" y="3606225"/>
            <a:ext cx="229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>
                <a:solidFill>
                  <a:srgbClr val="FF0000"/>
                </a:solidFill>
              </a:rPr>
              <a:t>InputManager</a:t>
            </a:r>
            <a:r>
              <a:rPr lang="hu-HU" sz="1600" dirty="0" smtClean="0">
                <a:solidFill>
                  <a:srgbClr val="FF0000"/>
                </a:solidFill>
              </a:rPr>
              <a:t> eseményei (ld. később)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119184" y="3657600"/>
            <a:ext cx="207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Beállított </a:t>
            </a:r>
            <a:r>
              <a:rPr lang="hu-HU" sz="1600" dirty="0" err="1" smtClean="0">
                <a:solidFill>
                  <a:srgbClr val="FF0000"/>
                </a:solidFill>
              </a:rPr>
              <a:t>Quality</a:t>
            </a:r>
            <a:endParaRPr lang="hu-HU" sz="1600" dirty="0" smtClean="0">
              <a:solidFill>
                <a:srgbClr val="FF0000"/>
              </a:solidFill>
            </a:endParaRPr>
          </a:p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szintek (ld. később)</a:t>
            </a:r>
            <a:endParaRPr lang="hu-H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157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Grafika minősége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0050" y="2125662"/>
            <a:ext cx="4476750" cy="4351338"/>
          </a:xfrm>
        </p:spPr>
        <p:txBody>
          <a:bodyPr/>
          <a:lstStyle/>
          <a:p>
            <a:r>
              <a:rPr lang="hu-HU" dirty="0" smtClean="0"/>
              <a:t>Edit/Project </a:t>
            </a:r>
            <a:r>
              <a:rPr lang="hu-HU" dirty="0" err="1" smtClean="0"/>
              <a:t>Settings</a:t>
            </a:r>
            <a:r>
              <a:rPr lang="hu-HU" dirty="0" smtClean="0"/>
              <a:t>/</a:t>
            </a:r>
            <a:r>
              <a:rPr lang="hu-HU" dirty="0" err="1" smtClean="0"/>
              <a:t>Quality</a:t>
            </a:r>
            <a:endParaRPr lang="hu-HU" dirty="0" smtClean="0"/>
          </a:p>
          <a:p>
            <a:r>
              <a:rPr lang="hu-HU" dirty="0" smtClean="0"/>
              <a:t>Minőség </a:t>
            </a:r>
            <a:r>
              <a:rPr lang="hu-HU" dirty="0" err="1" smtClean="0"/>
              <a:t>vs</a:t>
            </a:r>
            <a:r>
              <a:rPr lang="hu-HU" dirty="0" smtClean="0"/>
              <a:t> teljesítmény</a:t>
            </a:r>
          </a:p>
          <a:p>
            <a:r>
              <a:rPr lang="hu-HU" dirty="0" smtClean="0"/>
              <a:t>Szinteket definiálhatunk, a különböző platformokon más-más alapértelmezett értékekkel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150" y="253053"/>
            <a:ext cx="3355450" cy="6160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0555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Bemeneti események : Input </a:t>
            </a:r>
            <a:r>
              <a:rPr lang="hu-HU" dirty="0" err="1" smtClean="0"/>
              <a:t>manager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73262"/>
            <a:ext cx="4705349" cy="4351338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Edit/Project </a:t>
            </a:r>
            <a:r>
              <a:rPr lang="hu-HU" dirty="0" err="1" smtClean="0"/>
              <a:t>Settings</a:t>
            </a:r>
            <a:r>
              <a:rPr lang="hu-HU" dirty="0" smtClean="0"/>
              <a:t>/Input</a:t>
            </a:r>
          </a:p>
          <a:p>
            <a:r>
              <a:rPr lang="hu-HU" dirty="0" smtClean="0"/>
              <a:t>Itt vehetünk fel új felhasználói eseményeket (</a:t>
            </a:r>
            <a:r>
              <a:rPr lang="hu-HU" dirty="0" err="1" smtClean="0"/>
              <a:t>Size</a:t>
            </a:r>
            <a:r>
              <a:rPr lang="hu-HU" dirty="0"/>
              <a:t> </a:t>
            </a:r>
            <a:r>
              <a:rPr lang="hu-HU" dirty="0" smtClean="0"/>
              <a:t>paraméter)</a:t>
            </a:r>
          </a:p>
          <a:p>
            <a:r>
              <a:rPr lang="hu-HU" dirty="0" smtClean="0"/>
              <a:t>Későbbi órán ezekkel fogjuk megvalósítani a vezérlést:</a:t>
            </a:r>
          </a:p>
          <a:p>
            <a:pPr lvl="1"/>
            <a:r>
              <a:rPr lang="hu-HU" dirty="0" smtClean="0"/>
              <a:t>Az itt felsorolt nevek scriptekből lekérdezhetők (pl. történt-e ugrás, mennyit mozogtunk balra stb.)</a:t>
            </a:r>
          </a:p>
          <a:p>
            <a:pPr lvl="1"/>
            <a:r>
              <a:rPr lang="hu-HU" dirty="0" smtClean="0"/>
              <a:t>A viselkedés programozható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930" y="1369413"/>
            <a:ext cx="3335270" cy="5257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1533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Web </a:t>
            </a:r>
            <a:r>
              <a:rPr lang="hu-HU" dirty="0" err="1" smtClean="0"/>
              <a:t>player</a:t>
            </a:r>
            <a:r>
              <a:rPr lang="hu-HU" dirty="0" smtClean="0"/>
              <a:t> </a:t>
            </a:r>
            <a:r>
              <a:rPr lang="hu-HU" dirty="0" err="1" smtClean="0"/>
              <a:t>demo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hlinkClick r:id="rId3"/>
              </a:rPr>
              <a:t>http://cg.iit.bme.hu/gamedev/darkman/web.html</a:t>
            </a:r>
            <a:endParaRPr lang="hu-HU" sz="2400" dirty="0" smtClean="0"/>
          </a:p>
          <a:p>
            <a:r>
              <a:rPr lang="hu-HU" sz="2400" dirty="0" err="1" smtClean="0"/>
              <a:t>Unity</a:t>
            </a:r>
            <a:r>
              <a:rPr lang="hu-HU" sz="2400" dirty="0" smtClean="0"/>
              <a:t> Web </a:t>
            </a:r>
            <a:r>
              <a:rPr lang="hu-HU" sz="2400" dirty="0" err="1" smtClean="0"/>
              <a:t>Player</a:t>
            </a:r>
            <a:r>
              <a:rPr lang="hu-HU" sz="2400" dirty="0" smtClean="0"/>
              <a:t> kell hozzá</a:t>
            </a:r>
          </a:p>
          <a:p>
            <a:pPr lvl="1"/>
            <a:r>
              <a:rPr lang="hu-HU" sz="2000" dirty="0" err="1" smtClean="0"/>
              <a:t>Chrome</a:t>
            </a:r>
            <a:r>
              <a:rPr lang="hu-HU" sz="2000" dirty="0" smtClean="0"/>
              <a:t> nem támogatja</a:t>
            </a:r>
          </a:p>
          <a:p>
            <a:pPr lvl="1"/>
            <a:r>
              <a:rPr lang="hu-HU" sz="2000" dirty="0" err="1" smtClean="0"/>
              <a:t>Firefox</a:t>
            </a:r>
            <a:r>
              <a:rPr lang="hu-HU" sz="2000" dirty="0" smtClean="0"/>
              <a:t>, Opera, IE stb. igen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839633"/>
            <a:ext cx="4648200" cy="3830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068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Keressük</a:t>
            </a:r>
            <a:r>
              <a:rPr lang="en-US" dirty="0" smtClean="0"/>
              <a:t> meg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indítsuk</a:t>
            </a:r>
            <a:r>
              <a:rPr lang="en-US" dirty="0" smtClean="0"/>
              <a:t> a Unity </a:t>
            </a:r>
            <a:r>
              <a:rPr lang="en-US" dirty="0" err="1" smtClean="0"/>
              <a:t>szerkesztőfelületét</a:t>
            </a:r>
            <a:endParaRPr lang="en-US" dirty="0" smtClean="0"/>
          </a:p>
          <a:p>
            <a:r>
              <a:rPr lang="en-US" dirty="0" err="1" smtClean="0"/>
              <a:t>Töltsük</a:t>
            </a:r>
            <a:r>
              <a:rPr lang="en-US" dirty="0" smtClean="0"/>
              <a:t> le a 2D </a:t>
            </a:r>
            <a:r>
              <a:rPr lang="en-US" dirty="0" err="1" smtClean="0"/>
              <a:t>példa</a:t>
            </a:r>
            <a:r>
              <a:rPr lang="en-US" dirty="0" smtClean="0"/>
              <a:t> </a:t>
            </a:r>
            <a:r>
              <a:rPr lang="en-US" dirty="0" err="1" smtClean="0"/>
              <a:t>projektet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cg.iit.bme.hu</a:t>
            </a:r>
          </a:p>
          <a:p>
            <a:pPr lvl="2"/>
            <a:r>
              <a:rPr lang="en-US" dirty="0" err="1" smtClean="0"/>
              <a:t>Oktatott</a:t>
            </a:r>
            <a:r>
              <a:rPr lang="en-US" dirty="0" smtClean="0"/>
              <a:t> </a:t>
            </a:r>
            <a:r>
              <a:rPr lang="en-US" dirty="0" err="1" smtClean="0"/>
              <a:t>tárgyatk</a:t>
            </a:r>
            <a:endParaRPr lang="en-US" dirty="0" smtClean="0"/>
          </a:p>
          <a:p>
            <a:pPr lvl="3"/>
            <a:r>
              <a:rPr lang="en-US" dirty="0" err="1" smtClean="0"/>
              <a:t>Technológiai</a:t>
            </a:r>
            <a:r>
              <a:rPr lang="en-US" dirty="0" smtClean="0"/>
              <a:t> </a:t>
            </a:r>
            <a:r>
              <a:rPr lang="en-US" dirty="0" err="1" smtClean="0"/>
              <a:t>platformok</a:t>
            </a:r>
            <a:r>
              <a:rPr lang="en-US" dirty="0" smtClean="0"/>
              <a:t> 1.</a:t>
            </a:r>
          </a:p>
          <a:p>
            <a:pPr lvl="4"/>
            <a:r>
              <a:rPr lang="en-US" dirty="0" smtClean="0"/>
              <a:t>Unity Intro</a:t>
            </a:r>
          </a:p>
          <a:p>
            <a:pPr lvl="5"/>
            <a:r>
              <a:rPr lang="en-US" dirty="0" smtClean="0"/>
              <a:t>“2D </a:t>
            </a:r>
            <a:r>
              <a:rPr lang="en-US" dirty="0" err="1" smtClean="0"/>
              <a:t>példa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r>
              <a:rPr lang="en-US" dirty="0" smtClean="0"/>
              <a:t>” link</a:t>
            </a:r>
          </a:p>
          <a:p>
            <a:r>
              <a:rPr lang="en-US" dirty="0" err="1" smtClean="0"/>
              <a:t>Ismerkedjünk</a:t>
            </a:r>
            <a:r>
              <a:rPr lang="en-US" dirty="0" smtClean="0"/>
              <a:t> a Unity </a:t>
            </a:r>
            <a:r>
              <a:rPr lang="en-US" dirty="0" err="1" smtClean="0"/>
              <a:t>felületével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projektszerkezettel</a:t>
            </a:r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7000" y="0"/>
            <a:ext cx="3200400" cy="914400"/>
          </a:xfrm>
        </p:spPr>
        <p:txBody>
          <a:bodyPr/>
          <a:lstStyle/>
          <a:p>
            <a:r>
              <a:rPr lang="en-US" dirty="0" smtClean="0"/>
              <a:t>Asset Store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809034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Fontos</a:t>
            </a:r>
            <a:r>
              <a:rPr lang="en-US" dirty="0" smtClean="0"/>
              <a:t> </a:t>
            </a:r>
            <a:r>
              <a:rPr lang="en-US" dirty="0" err="1" smtClean="0"/>
              <a:t>pluginek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/>
          <a:lstStyle/>
          <a:p>
            <a:r>
              <a:rPr lang="en-US" dirty="0" smtClean="0"/>
              <a:t>Unity Essentials :</a:t>
            </a:r>
          </a:p>
          <a:p>
            <a:pPr lvl="1"/>
            <a:r>
              <a:rPr lang="en-US" dirty="0" smtClean="0"/>
              <a:t>Asset packs</a:t>
            </a:r>
          </a:p>
          <a:p>
            <a:pPr lvl="1"/>
            <a:r>
              <a:rPr lang="en-US" dirty="0" smtClean="0"/>
              <a:t>Sample projects</a:t>
            </a:r>
          </a:p>
          <a:p>
            <a:r>
              <a:rPr lang="en-US" dirty="0" err="1" smtClean="0"/>
              <a:t>Modellek</a:t>
            </a:r>
            <a:r>
              <a:rPr lang="en-US" dirty="0" smtClean="0"/>
              <a:t>, </a:t>
            </a:r>
            <a:r>
              <a:rPr lang="en-US" dirty="0" err="1" smtClean="0"/>
              <a:t>anyagok</a:t>
            </a:r>
            <a:r>
              <a:rPr lang="en-US" dirty="0" smtClean="0"/>
              <a:t>, </a:t>
            </a:r>
            <a:r>
              <a:rPr lang="en-US" dirty="0" err="1" smtClean="0"/>
              <a:t>hangok</a:t>
            </a:r>
            <a:endParaRPr lang="en-US" dirty="0" smtClean="0"/>
          </a:p>
          <a:p>
            <a:r>
              <a:rPr lang="en-US" dirty="0" err="1" smtClean="0"/>
              <a:t>Grafikus</a:t>
            </a:r>
            <a:r>
              <a:rPr lang="en-US" dirty="0" smtClean="0"/>
              <a:t> </a:t>
            </a:r>
            <a:r>
              <a:rPr lang="en-US" dirty="0" err="1" smtClean="0"/>
              <a:t>programozó</a:t>
            </a:r>
            <a:r>
              <a:rPr lang="en-US" dirty="0" smtClean="0"/>
              <a:t> </a:t>
            </a:r>
            <a:r>
              <a:rPr lang="en-US" dirty="0" err="1" smtClean="0"/>
              <a:t>eszközök</a:t>
            </a:r>
            <a:r>
              <a:rPr lang="en-US" dirty="0" smtClean="0"/>
              <a:t> (</a:t>
            </a:r>
            <a:r>
              <a:rPr lang="en-US" dirty="0" err="1" smtClean="0"/>
              <a:t>PlayMaker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Jó</a:t>
            </a:r>
            <a:r>
              <a:rPr lang="en-US" dirty="0" smtClean="0"/>
              <a:t> GUI (Next-Gen UI kit)</a:t>
            </a:r>
          </a:p>
          <a:p>
            <a:r>
              <a:rPr lang="en-US" dirty="0" err="1" smtClean="0"/>
              <a:t>Domborzat</a:t>
            </a:r>
            <a:r>
              <a:rPr lang="en-US" dirty="0" smtClean="0"/>
              <a:t> , </a:t>
            </a:r>
            <a:r>
              <a:rPr lang="en-US" dirty="0" err="1" smtClean="0"/>
              <a:t>növényzet</a:t>
            </a:r>
            <a:r>
              <a:rPr lang="en-US" dirty="0" smtClean="0"/>
              <a:t> (</a:t>
            </a:r>
            <a:r>
              <a:rPr lang="en-US" dirty="0" err="1" smtClean="0"/>
              <a:t>SpeedTree</a:t>
            </a:r>
            <a:r>
              <a:rPr lang="en-US" dirty="0" smtClean="0"/>
              <a:t>)</a:t>
            </a:r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5114948"/>
          </a:xfrm>
        </p:spPr>
        <p:txBody>
          <a:bodyPr>
            <a:normAutofit lnSpcReduction="10000"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sz="2600" dirty="0" smtClean="0"/>
              <a:t>A </a:t>
            </a:r>
            <a:r>
              <a:rPr lang="hu-HU" sz="2600" dirty="0" err="1" smtClean="0"/>
              <a:t>Unity</a:t>
            </a:r>
            <a:r>
              <a:rPr lang="hu-HU" sz="2600" dirty="0" smtClean="0"/>
              <a:t> accounttól különbözik</a:t>
            </a:r>
            <a:endParaRPr lang="hu-HU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929486" cy="580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2500298" y="785794"/>
            <a:ext cx="1000132" cy="35719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csomag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Először itt kell létrehozni a publikálandó csomagot, majd a </a:t>
            </a:r>
            <a:r>
              <a:rPr lang="hu-HU" sz="2800" dirty="0" err="1" smtClean="0"/>
              <a:t>Unity</a:t>
            </a:r>
            <a:r>
              <a:rPr lang="hu-HU" sz="2800" dirty="0" smtClean="0"/>
              <a:t> editorból módosítani és feltölteni</a:t>
            </a:r>
            <a:endParaRPr lang="hu-H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665" y="3276600"/>
            <a:ext cx="803993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5429256" y="4429132"/>
            <a:ext cx="1428760" cy="35719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35869"/>
            <a:ext cx="7143800" cy="603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5"/>
            <a:ext cx="457891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066757"/>
            <a:ext cx="7143800" cy="79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5"/>
          <p:cNvSpPr/>
          <p:nvPr/>
        </p:nvSpPr>
        <p:spPr>
          <a:xfrm>
            <a:off x="428596" y="428604"/>
            <a:ext cx="1071570" cy="2143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500166" y="357166"/>
            <a:ext cx="1928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rgbClr val="FF0000"/>
                </a:solidFill>
              </a:rPr>
              <a:t>Metadata</a:t>
            </a:r>
            <a:r>
              <a:rPr lang="hu-HU" sz="1600" dirty="0" smtClean="0">
                <a:solidFill>
                  <a:srgbClr val="FF0000"/>
                </a:solidFill>
              </a:rPr>
              <a:t> : cím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00034" y="1357298"/>
            <a:ext cx="1500198" cy="107157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428596" y="2428868"/>
            <a:ext cx="1928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rgbClr val="FF0000"/>
                </a:solidFill>
              </a:rPr>
              <a:t>Metadata</a:t>
            </a:r>
            <a:r>
              <a:rPr lang="hu-HU" sz="1600" dirty="0" smtClean="0">
                <a:solidFill>
                  <a:srgbClr val="FF0000"/>
                </a:solidFill>
              </a:rPr>
              <a:t> : leírás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071670" y="642918"/>
            <a:ext cx="2928958" cy="221457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5072066" y="1571612"/>
            <a:ext cx="1928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Key </a:t>
            </a:r>
            <a:r>
              <a:rPr lang="hu-HU" sz="1600" dirty="0" err="1" smtClean="0">
                <a:solidFill>
                  <a:srgbClr val="FF0000"/>
                </a:solidFill>
              </a:rPr>
              <a:t>images</a:t>
            </a:r>
            <a:r>
              <a:rPr lang="hu-HU" sz="1600" dirty="0" smtClean="0">
                <a:solidFill>
                  <a:srgbClr val="FF0000"/>
                </a:solidFill>
              </a:rPr>
              <a:t> : </a:t>
            </a:r>
            <a:r>
              <a:rPr lang="hu-HU" sz="1600" dirty="0" err="1" smtClean="0">
                <a:solidFill>
                  <a:srgbClr val="FF0000"/>
                </a:solidFill>
              </a:rPr>
              <a:t>large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500034" y="2928934"/>
            <a:ext cx="4500594" cy="57150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5072066" y="3019008"/>
            <a:ext cx="1928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rgbClr val="FF0000"/>
                </a:solidFill>
              </a:rPr>
              <a:t>Screenshots</a:t>
            </a:r>
            <a:endParaRPr lang="hu-HU" sz="1600" dirty="0">
              <a:solidFill>
                <a:srgbClr val="FF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026185"/>
            <a:ext cx="3486157" cy="176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églalap 15"/>
          <p:cNvSpPr/>
          <p:nvPr/>
        </p:nvSpPr>
        <p:spPr>
          <a:xfrm>
            <a:off x="5429256" y="4357694"/>
            <a:ext cx="714380" cy="71438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5429256" y="5090710"/>
            <a:ext cx="16430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Key </a:t>
            </a:r>
            <a:r>
              <a:rPr lang="hu-HU" sz="1600" dirty="0" err="1" smtClean="0">
                <a:solidFill>
                  <a:srgbClr val="FF0000"/>
                </a:solidFill>
              </a:rPr>
              <a:t>images</a:t>
            </a:r>
            <a:r>
              <a:rPr lang="hu-HU" sz="1600" dirty="0" smtClean="0">
                <a:solidFill>
                  <a:srgbClr val="FF0000"/>
                </a:solidFill>
              </a:rPr>
              <a:t> : </a:t>
            </a:r>
            <a:r>
              <a:rPr lang="hu-HU" sz="1600" dirty="0" err="1" smtClean="0">
                <a:solidFill>
                  <a:srgbClr val="FF0000"/>
                </a:solidFill>
              </a:rPr>
              <a:t>icon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429256" y="3643314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Asset</a:t>
            </a:r>
            <a:r>
              <a:rPr lang="hu-HU" sz="1600" dirty="0" smtClean="0"/>
              <a:t> </a:t>
            </a:r>
            <a:r>
              <a:rPr lang="hu-HU" sz="1600" dirty="0" err="1" smtClean="0"/>
              <a:t>store</a:t>
            </a:r>
            <a:r>
              <a:rPr lang="hu-HU" sz="1600" dirty="0" smtClean="0"/>
              <a:t> lista nézet</a:t>
            </a:r>
            <a:endParaRPr lang="hu-HU" sz="16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28596" y="7141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Asset</a:t>
            </a:r>
            <a:r>
              <a:rPr lang="hu-HU" sz="1600" dirty="0" smtClean="0"/>
              <a:t> </a:t>
            </a:r>
            <a:r>
              <a:rPr lang="hu-HU" sz="1600" dirty="0" err="1" smtClean="0"/>
              <a:t>store</a:t>
            </a:r>
            <a:r>
              <a:rPr lang="hu-HU" sz="1600" dirty="0" smtClean="0"/>
              <a:t> csomag főoldal</a:t>
            </a:r>
            <a:endParaRPr lang="hu-HU" sz="16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28596" y="5805090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Publisher oldal, csomag beállítások (ld. előbb)</a:t>
            </a:r>
            <a:endParaRPr lang="hu-HU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Asset</a:t>
            </a:r>
            <a:r>
              <a:rPr lang="hu-HU" dirty="0" smtClean="0"/>
              <a:t> </a:t>
            </a:r>
            <a:r>
              <a:rPr lang="hu-HU" dirty="0" err="1" smtClean="0"/>
              <a:t>Store</a:t>
            </a:r>
            <a:r>
              <a:rPr lang="hu-HU" dirty="0" smtClean="0"/>
              <a:t> </a:t>
            </a:r>
            <a:r>
              <a:rPr lang="hu-HU" dirty="0" err="1" smtClean="0"/>
              <a:t>Tools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67562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9045" y="1643050"/>
            <a:ext cx="465779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214818"/>
            <a:ext cx="2126254" cy="23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lipszis 6"/>
          <p:cNvSpPr/>
          <p:nvPr/>
        </p:nvSpPr>
        <p:spPr>
          <a:xfrm>
            <a:off x="1714480" y="3357562"/>
            <a:ext cx="1428760" cy="35719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4286248" y="2732479"/>
            <a:ext cx="1071570" cy="26789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8143900" y="6286520"/>
            <a:ext cx="571504" cy="25004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Asset</a:t>
            </a:r>
            <a:r>
              <a:rPr lang="hu-HU" dirty="0" smtClean="0"/>
              <a:t> </a:t>
            </a:r>
            <a:r>
              <a:rPr lang="hu-HU" dirty="0" err="1" smtClean="0"/>
              <a:t>Store</a:t>
            </a:r>
            <a:r>
              <a:rPr lang="hu-HU" dirty="0" smtClean="0"/>
              <a:t> </a:t>
            </a:r>
            <a:r>
              <a:rPr lang="hu-HU" dirty="0" err="1" smtClean="0"/>
              <a:t>Tools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Új </a:t>
            </a:r>
            <a:r>
              <a:rPr lang="hu-HU" dirty="0" err="1" smtClean="0"/>
              <a:t>asset</a:t>
            </a:r>
            <a:r>
              <a:rPr lang="hu-HU" dirty="0" smtClean="0"/>
              <a:t> könyvtárt importáltunk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Új menü</a:t>
            </a:r>
          </a:p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16478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4" y="4071942"/>
            <a:ext cx="47434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42" y="4071942"/>
            <a:ext cx="3429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lipszis 6"/>
          <p:cNvSpPr/>
          <p:nvPr/>
        </p:nvSpPr>
        <p:spPr>
          <a:xfrm>
            <a:off x="3071802" y="4500570"/>
            <a:ext cx="1285884" cy="26789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Csomag feltöltése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Könyvtár kiválasztása, ahol a publikálandó </a:t>
            </a:r>
            <a:r>
              <a:rPr lang="hu-HU" sz="2400" dirty="0" err="1" smtClean="0"/>
              <a:t>assetjeink</a:t>
            </a:r>
            <a:r>
              <a:rPr lang="hu-HU" sz="2400" dirty="0" smtClean="0"/>
              <a:t> találhatók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„Main </a:t>
            </a:r>
            <a:r>
              <a:rPr lang="hu-HU" sz="2400" dirty="0" err="1" smtClean="0"/>
              <a:t>asset</a:t>
            </a:r>
            <a:r>
              <a:rPr lang="hu-HU" sz="2400" dirty="0" smtClean="0"/>
              <a:t>”: egy reprezentatív </a:t>
            </a:r>
            <a:r>
              <a:rPr lang="hu-HU" sz="2400" dirty="0" err="1" smtClean="0"/>
              <a:t>asset</a:t>
            </a:r>
            <a:r>
              <a:rPr lang="hu-HU" sz="2400" dirty="0" smtClean="0"/>
              <a:t> (nem feltétlenül kell)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Feltöltés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/>
              <a:t>Beküldés (a weboldalról)</a:t>
            </a:r>
          </a:p>
          <a:p>
            <a:pPr marL="857250" lvl="1" indent="-457200"/>
            <a:r>
              <a:rPr lang="hu-HU" sz="2000" dirty="0" smtClean="0"/>
              <a:t>Néhány nap alatt átnézik a tartalmat</a:t>
            </a:r>
          </a:p>
          <a:p>
            <a:pPr marL="857250" lvl="1" indent="-457200"/>
            <a:r>
              <a:rPr lang="hu-HU" sz="2000" dirty="0" smtClean="0"/>
              <a:t>Ha kell javításokat javasolnak és módosítják az árat</a:t>
            </a:r>
            <a:endParaRPr lang="hu-H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714488"/>
            <a:ext cx="3277450" cy="343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</a:t>
            </a:r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megnyitása</a:t>
            </a:r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75991"/>
            <a:ext cx="8721292" cy="427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Unity </a:t>
            </a:r>
            <a:r>
              <a:rPr lang="en-US" dirty="0" err="1" smtClean="0"/>
              <a:t>felülete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87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762000" y="2133600"/>
            <a:ext cx="2057400" cy="2438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609600" y="4419600"/>
            <a:ext cx="6248400" cy="1981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514600" y="1981200"/>
            <a:ext cx="4419600" cy="2667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6705600" y="1752600"/>
            <a:ext cx="2286000" cy="4800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</a:t>
            </a:r>
            <a:r>
              <a:rPr lang="en-US" dirty="0" err="1" smtClean="0"/>
              <a:t>jelenet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nézet</a:t>
            </a:r>
            <a:endParaRPr lang="en-US" dirty="0" smtClean="0"/>
          </a:p>
          <a:p>
            <a:pPr lvl="1"/>
            <a:r>
              <a:rPr lang="en-US" dirty="0" err="1" smtClean="0"/>
              <a:t>Orto</a:t>
            </a:r>
            <a:r>
              <a:rPr lang="en-US" dirty="0" smtClean="0"/>
              <a:t> </a:t>
            </a:r>
            <a:r>
              <a:rPr lang="en-US" dirty="0" err="1" smtClean="0"/>
              <a:t>nézetek</a:t>
            </a:r>
            <a:endParaRPr lang="en-US" dirty="0" smtClean="0"/>
          </a:p>
          <a:p>
            <a:pPr lvl="1"/>
            <a:r>
              <a:rPr lang="en-US" dirty="0" err="1" smtClean="0"/>
              <a:t>Izometrikus</a:t>
            </a:r>
            <a:r>
              <a:rPr lang="en-US" dirty="0" smtClean="0"/>
              <a:t> </a:t>
            </a:r>
            <a:r>
              <a:rPr lang="en-US" dirty="0" err="1" smtClean="0"/>
              <a:t>nézet</a:t>
            </a:r>
            <a:endParaRPr lang="en-US" dirty="0" smtClean="0"/>
          </a:p>
          <a:p>
            <a:r>
              <a:rPr lang="en-US" dirty="0" smtClean="0"/>
              <a:t>3D </a:t>
            </a:r>
            <a:r>
              <a:rPr lang="en-US" dirty="0" err="1" smtClean="0"/>
              <a:t>transzformációk</a:t>
            </a:r>
            <a:endParaRPr lang="en-US" dirty="0" smtClean="0"/>
          </a:p>
          <a:p>
            <a:pPr lvl="1"/>
            <a:r>
              <a:rPr lang="en-US" dirty="0" err="1" smtClean="0"/>
              <a:t>Forgatás</a:t>
            </a:r>
            <a:r>
              <a:rPr lang="en-US" dirty="0" smtClean="0"/>
              <a:t> (</a:t>
            </a:r>
            <a:r>
              <a:rPr lang="en-US" dirty="0" err="1" smtClean="0"/>
              <a:t>tengelyek</a:t>
            </a:r>
            <a:r>
              <a:rPr lang="en-US" dirty="0" smtClean="0"/>
              <a:t> </a:t>
            </a:r>
            <a:r>
              <a:rPr lang="en-US" dirty="0" err="1" smtClean="0"/>
              <a:t>szerint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szabadon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Eltolás</a:t>
            </a:r>
            <a:r>
              <a:rPr lang="en-US" dirty="0" smtClean="0"/>
              <a:t> (</a:t>
            </a:r>
            <a:r>
              <a:rPr lang="en-US" dirty="0" err="1" smtClean="0"/>
              <a:t>tengelyek</a:t>
            </a:r>
            <a:r>
              <a:rPr lang="en-US" dirty="0" smtClean="0"/>
              <a:t> </a:t>
            </a:r>
            <a:r>
              <a:rPr lang="en-US" dirty="0" err="1" smtClean="0"/>
              <a:t>szerint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szabadon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Skálázás</a:t>
            </a:r>
            <a:r>
              <a:rPr lang="en-US" dirty="0" smtClean="0"/>
              <a:t>(</a:t>
            </a:r>
            <a:r>
              <a:rPr lang="en-US" dirty="0" err="1" smtClean="0"/>
              <a:t>tengelyek</a:t>
            </a:r>
            <a:r>
              <a:rPr lang="en-US" dirty="0" smtClean="0"/>
              <a:t> </a:t>
            </a:r>
            <a:r>
              <a:rPr lang="en-US" dirty="0" err="1" smtClean="0"/>
              <a:t>szerint</a:t>
            </a:r>
            <a:r>
              <a:rPr lang="en-US" dirty="0" smtClean="0"/>
              <a:t> v. </a:t>
            </a:r>
            <a:r>
              <a:rPr lang="en-US" dirty="0" err="1" smtClean="0"/>
              <a:t>egységesen</a:t>
            </a:r>
            <a:r>
              <a:rPr lang="en-US" dirty="0" smtClean="0"/>
              <a:t>)</a:t>
            </a:r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</a:t>
            </a:r>
            <a:r>
              <a:rPr lang="en-US" dirty="0" err="1" smtClean="0"/>
              <a:t>nézet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Gizmók</a:t>
            </a:r>
            <a:endParaRPr lang="en-US" dirty="0" smtClean="0"/>
          </a:p>
          <a:p>
            <a:r>
              <a:rPr lang="en-US" dirty="0" err="1" smtClean="0"/>
              <a:t>Renderelési</a:t>
            </a:r>
            <a:r>
              <a:rPr lang="en-US" dirty="0" smtClean="0"/>
              <a:t> </a:t>
            </a:r>
            <a:r>
              <a:rPr lang="en-US" dirty="0" err="1" smtClean="0"/>
              <a:t>módok</a:t>
            </a:r>
            <a:endParaRPr lang="en-US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importálás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Honlapról</a:t>
            </a:r>
            <a:r>
              <a:rPr lang="en-US" dirty="0" smtClean="0"/>
              <a:t>: assets.zip </a:t>
            </a:r>
            <a:r>
              <a:rPr lang="en-US" dirty="0" err="1" smtClean="0"/>
              <a:t>letöltése</a:t>
            </a:r>
            <a:endParaRPr lang="en-US" dirty="0" smtClean="0"/>
          </a:p>
          <a:p>
            <a:r>
              <a:rPr lang="en-US" dirty="0" smtClean="0"/>
              <a:t>1. </a:t>
            </a:r>
            <a:r>
              <a:rPr lang="en-US" dirty="0" err="1" smtClean="0"/>
              <a:t>lehetőség</a:t>
            </a:r>
            <a:r>
              <a:rPr lang="en-US" dirty="0" smtClean="0"/>
              <a:t>: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1280" y="2514600"/>
            <a:ext cx="637032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6400800" y="3672114"/>
            <a:ext cx="1600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importálás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35480"/>
            <a:ext cx="3810000" cy="438912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lehetőség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Másoljuk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asseteket</a:t>
            </a:r>
            <a:r>
              <a:rPr lang="en-US" dirty="0" smtClean="0"/>
              <a:t> a </a:t>
            </a:r>
            <a:r>
              <a:rPr lang="en-US" dirty="0" err="1" smtClean="0"/>
              <a:t>projektünk</a:t>
            </a:r>
            <a:r>
              <a:rPr lang="en-US" dirty="0" smtClean="0"/>
              <a:t> </a:t>
            </a:r>
            <a:r>
              <a:rPr lang="en-US" dirty="0" err="1" smtClean="0"/>
              <a:t>megfelelő</a:t>
            </a:r>
            <a:r>
              <a:rPr lang="en-US" dirty="0" smtClean="0"/>
              <a:t> </a:t>
            </a:r>
            <a:r>
              <a:rPr lang="en-US" dirty="0" err="1" smtClean="0"/>
              <a:t>mappájába</a:t>
            </a:r>
            <a:r>
              <a:rPr lang="en-US" dirty="0" smtClean="0"/>
              <a:t> (Assets/…)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209800"/>
            <a:ext cx="542046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alra nyíl 4"/>
          <p:cNvSpPr/>
          <p:nvPr/>
        </p:nvSpPr>
        <p:spPr>
          <a:xfrm>
            <a:off x="6781800" y="27432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importálás</a:t>
            </a:r>
            <a:r>
              <a:rPr lang="en-US" dirty="0" smtClean="0"/>
              <a:t>	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14600"/>
            <a:ext cx="784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zis 5"/>
          <p:cNvSpPr/>
          <p:nvPr/>
        </p:nvSpPr>
        <p:spPr>
          <a:xfrm>
            <a:off x="1905000" y="4343400"/>
            <a:ext cx="3505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importálás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0772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Görbe összekötő 5"/>
          <p:cNvCxnSpPr/>
          <p:nvPr/>
        </p:nvCxnSpPr>
        <p:spPr>
          <a:xfrm flipV="1">
            <a:off x="1600200" y="3048000"/>
            <a:ext cx="4572000" cy="274320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beillesztése</a:t>
            </a:r>
            <a:r>
              <a:rPr lang="en-US" dirty="0" smtClean="0"/>
              <a:t> a </a:t>
            </a:r>
            <a:r>
              <a:rPr lang="en-US" dirty="0" err="1" smtClean="0"/>
              <a:t>jelenetbe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0772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Görbe összekötő 5"/>
          <p:cNvCxnSpPr/>
          <p:nvPr/>
        </p:nvCxnSpPr>
        <p:spPr>
          <a:xfrm rot="5400000" flipH="1" flipV="1">
            <a:off x="1790700" y="4381500"/>
            <a:ext cx="1752600" cy="121920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beillesztése</a:t>
            </a:r>
            <a:r>
              <a:rPr lang="en-US" dirty="0" smtClean="0"/>
              <a:t> a </a:t>
            </a:r>
            <a:r>
              <a:rPr lang="en-US" dirty="0" err="1" smtClean="0"/>
              <a:t>jelenetbe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43050"/>
            <a:ext cx="8382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6248400" y="2362200"/>
            <a:ext cx="2667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bővítése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325950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048000"/>
            <a:ext cx="22669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124200"/>
            <a:ext cx="21907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bővítése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8325" y="1295400"/>
            <a:ext cx="38004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362200"/>
            <a:ext cx="8048625" cy="161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5562600" y="2590800"/>
            <a:ext cx="457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Prefab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828800"/>
            <a:ext cx="69151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2895600" y="3200400"/>
            <a:ext cx="1447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Prefab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066800"/>
            <a:ext cx="2819400" cy="564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Görbe összekötő 4"/>
          <p:cNvCxnSpPr/>
          <p:nvPr/>
        </p:nvCxnSpPr>
        <p:spPr>
          <a:xfrm rot="16200000" flipH="1">
            <a:off x="1638300" y="3238500"/>
            <a:ext cx="3962400" cy="144780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Rendezzünk</a:t>
            </a:r>
            <a:r>
              <a:rPr lang="en-US" dirty="0" smtClean="0"/>
              <a:t> </a:t>
            </a:r>
            <a:r>
              <a:rPr lang="en-US" dirty="0" err="1" smtClean="0"/>
              <a:t>jelenetet</a:t>
            </a:r>
            <a:r>
              <a:rPr lang="en-US" dirty="0" smtClean="0"/>
              <a:t>!!</a:t>
            </a:r>
            <a:endParaRPr lang="hu-HU" dirty="0"/>
          </a:p>
        </p:txBody>
      </p:sp>
      <p:pic>
        <p:nvPicPr>
          <p:cNvPr id="41988" name="Picture 4" descr="http://tudnodkell.info/data/news/teasers/2015/07/26/2003/hiszti.jpg.1200x630_q85_crop-center_upsc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315" y="1981200"/>
            <a:ext cx="8672285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</a:t>
            </a:r>
            <a:r>
              <a:rPr lang="en-US" dirty="0" err="1" smtClean="0"/>
              <a:t>nézet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362200"/>
            <a:ext cx="63912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905000"/>
            <a:ext cx="3152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Hierarchia</a:t>
            </a:r>
            <a:r>
              <a:rPr lang="en-US" dirty="0" smtClean="0"/>
              <a:t> panel I.</a:t>
            </a:r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286000"/>
            <a:ext cx="27622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Hierarchia</a:t>
            </a:r>
            <a:r>
              <a:rPr lang="en-US" dirty="0" smtClean="0"/>
              <a:t> panel II.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90800"/>
            <a:ext cx="835269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609600" y="1981200"/>
            <a:ext cx="227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Indítsuk</a:t>
            </a:r>
            <a:r>
              <a:rPr lang="en-US" dirty="0" smtClean="0"/>
              <a:t> el a </a:t>
            </a:r>
            <a:r>
              <a:rPr lang="en-US" dirty="0" err="1" smtClean="0"/>
              <a:t>játékot</a:t>
            </a:r>
            <a:r>
              <a:rPr lang="en-US" dirty="0" smtClean="0"/>
              <a:t>!!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Inspector </a:t>
            </a:r>
            <a:r>
              <a:rPr lang="en-US" dirty="0" err="1" smtClean="0"/>
              <a:t>nézet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43200"/>
            <a:ext cx="3829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990600"/>
            <a:ext cx="39052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</a:t>
            </a:r>
            <a:r>
              <a:rPr lang="en-US" dirty="0" smtClean="0"/>
              <a:t> II.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133600"/>
            <a:ext cx="18954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6313</TotalTime>
  <Words>1410</Words>
  <Application>Microsoft Office PowerPoint</Application>
  <PresentationFormat>Diavetítés a képernyőre (4:3 oldalarány)</PresentationFormat>
  <Paragraphs>223</Paragraphs>
  <Slides>42</Slides>
  <Notes>22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3" baseType="lpstr">
      <vt:lpstr>Áramlás</vt:lpstr>
      <vt:lpstr>Bevezetés a Unity-be</vt:lpstr>
      <vt:lpstr>Unity</vt:lpstr>
      <vt:lpstr>A Unity felülete</vt:lpstr>
      <vt:lpstr>Futtatás</vt:lpstr>
      <vt:lpstr>Scene nézet</vt:lpstr>
      <vt:lpstr>Hierarchia panel I.</vt:lpstr>
      <vt:lpstr>Hierarchia panel II.</vt:lpstr>
      <vt:lpstr>Inspector nézet</vt:lpstr>
      <vt:lpstr>Hierarchia nézet II.</vt:lpstr>
      <vt:lpstr>Projekt panel</vt:lpstr>
      <vt:lpstr>Projekt panel II.</vt:lpstr>
      <vt:lpstr>Projekt Panel 3</vt:lpstr>
      <vt:lpstr>Jelenetek</vt:lpstr>
      <vt:lpstr>Build</vt:lpstr>
      <vt:lpstr>Beállítások</vt:lpstr>
      <vt:lpstr>PC demo</vt:lpstr>
      <vt:lpstr>Grafika minősége</vt:lpstr>
      <vt:lpstr>Bemeneti események : Input manager</vt:lpstr>
      <vt:lpstr>Web player demo</vt:lpstr>
      <vt:lpstr>Asset Store</vt:lpstr>
      <vt:lpstr>Fontos pluginek</vt:lpstr>
      <vt:lpstr>22. dia</vt:lpstr>
      <vt:lpstr>Új csomag</vt:lpstr>
      <vt:lpstr>24. dia</vt:lpstr>
      <vt:lpstr>25. dia</vt:lpstr>
      <vt:lpstr>Asset Store Tools</vt:lpstr>
      <vt:lpstr>Asset Store Tools</vt:lpstr>
      <vt:lpstr>Csomag feltöltése</vt:lpstr>
      <vt:lpstr>3D projekt megnyitása</vt:lpstr>
      <vt:lpstr>3D jelenet</vt:lpstr>
      <vt:lpstr>Scene nézet</vt:lpstr>
      <vt:lpstr>Model importálás</vt:lpstr>
      <vt:lpstr>Model importálás</vt:lpstr>
      <vt:lpstr>Model importálás </vt:lpstr>
      <vt:lpstr>Model importálás</vt:lpstr>
      <vt:lpstr>Model beillesztése a jelenetbe</vt:lpstr>
      <vt:lpstr>Model beillesztése a jelenetbe</vt:lpstr>
      <vt:lpstr>Model bővítése</vt:lpstr>
      <vt:lpstr>Model bővítése</vt:lpstr>
      <vt:lpstr>Prefab</vt:lpstr>
      <vt:lpstr>Prefab</vt:lpstr>
      <vt:lpstr>Rendezzünk jelenetet!!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 a Unity-be</dc:title>
  <dc:creator>umitomi</dc:creator>
  <cp:lastModifiedBy>umitomi</cp:lastModifiedBy>
  <cp:revision>92</cp:revision>
  <dcterms:created xsi:type="dcterms:W3CDTF">2015-09-21T14:38:32Z</dcterms:created>
  <dcterms:modified xsi:type="dcterms:W3CDTF">2015-10-05T12:42:49Z</dcterms:modified>
</cp:coreProperties>
</file>