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6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657F-0997-41BC-BAF7-F2DC9308ACEA}" type="datetimeFigureOut">
              <a:rPr lang="en-US" smtClean="0"/>
              <a:pPr/>
              <a:t>2015-12-06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8D0E-02F8-4F25-8BC1-7FD9FA33C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657F-0997-41BC-BAF7-F2DC9308ACEA}" type="datetimeFigureOut">
              <a:rPr lang="en-US" smtClean="0"/>
              <a:pPr/>
              <a:t>2015-12-06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8D0E-02F8-4F25-8BC1-7FD9FA33C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8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657F-0997-41BC-BAF7-F2DC9308ACEA}" type="datetimeFigureOut">
              <a:rPr lang="en-US" smtClean="0"/>
              <a:pPr/>
              <a:t>2015-12-06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8D0E-02F8-4F25-8BC1-7FD9FA33C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4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657F-0997-41BC-BAF7-F2DC9308ACEA}" type="datetimeFigureOut">
              <a:rPr lang="en-US" smtClean="0"/>
              <a:pPr/>
              <a:t>2015-12-06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8D0E-02F8-4F25-8BC1-7FD9FA33C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657F-0997-41BC-BAF7-F2DC9308ACEA}" type="datetimeFigureOut">
              <a:rPr lang="en-US" smtClean="0"/>
              <a:pPr/>
              <a:t>2015-12-06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8D0E-02F8-4F25-8BC1-7FD9FA33C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7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657F-0997-41BC-BAF7-F2DC9308ACEA}" type="datetimeFigureOut">
              <a:rPr lang="en-US" smtClean="0"/>
              <a:pPr/>
              <a:t>2015-12-06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8D0E-02F8-4F25-8BC1-7FD9FA33C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657F-0997-41BC-BAF7-F2DC9308ACEA}" type="datetimeFigureOut">
              <a:rPr lang="en-US" smtClean="0"/>
              <a:pPr/>
              <a:t>2015-12-06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8D0E-02F8-4F25-8BC1-7FD9FA33C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3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657F-0997-41BC-BAF7-F2DC9308ACEA}" type="datetimeFigureOut">
              <a:rPr lang="en-US" smtClean="0"/>
              <a:pPr/>
              <a:t>2015-12-06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8D0E-02F8-4F25-8BC1-7FD9FA33C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7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657F-0997-41BC-BAF7-F2DC9308ACEA}" type="datetimeFigureOut">
              <a:rPr lang="en-US" smtClean="0"/>
              <a:pPr/>
              <a:t>2015-12-06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8D0E-02F8-4F25-8BC1-7FD9FA33C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2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657F-0997-41BC-BAF7-F2DC9308ACEA}" type="datetimeFigureOut">
              <a:rPr lang="en-US" smtClean="0"/>
              <a:pPr/>
              <a:t>2015-12-06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8D0E-02F8-4F25-8BC1-7FD9FA33C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657F-0997-41BC-BAF7-F2DC9308ACEA}" type="datetimeFigureOut">
              <a:rPr lang="en-US" smtClean="0"/>
              <a:pPr/>
              <a:t>2015-12-06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8D0E-02F8-4F25-8BC1-7FD9FA33C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4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657F-0997-41BC-BAF7-F2DC9308ACEA}" type="datetimeFigureOut">
              <a:rPr lang="en-US" smtClean="0"/>
              <a:pPr/>
              <a:t>2015-12-06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8D0E-02F8-4F25-8BC1-7FD9FA33C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„</a:t>
            </a:r>
            <a:r>
              <a:rPr lang="hu-HU" dirty="0" err="1" smtClean="0"/>
              <a:t>Designer</a:t>
            </a:r>
            <a:r>
              <a:rPr lang="hu-HU" dirty="0" smtClean="0"/>
              <a:t>-barát”</a:t>
            </a:r>
            <a:br>
              <a:rPr lang="hu-HU" dirty="0" smtClean="0"/>
            </a:br>
            <a:r>
              <a:rPr lang="hu-HU" dirty="0" smtClean="0"/>
              <a:t>játéklogika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(Táblázatkezelés)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3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Nehézségi szintek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MonsterTrigger</a:t>
            </a:r>
            <a:r>
              <a:rPr lang="hu-HU" dirty="0" smtClean="0"/>
              <a:t> script: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OnTriggerEnter2D(Collider2D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) {</a:t>
            </a:r>
          </a:p>
          <a:p>
            <a:pPr>
              <a:buNone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other.gameObject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==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player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) {</a:t>
            </a:r>
          </a:p>
          <a:p>
            <a:pPr>
              <a:buNone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playerStatus.decreaseLife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</a:p>
          <a:p>
            <a:pPr>
              <a:buNone/>
            </a:pPr>
            <a:r>
              <a:rPr lang="hu-HU" sz="2400" dirty="0" smtClean="0"/>
              <a:t>     (int)</a:t>
            </a:r>
            <a:r>
              <a:rPr lang="hu-HU" sz="2400" dirty="0" err="1" smtClean="0"/>
              <a:t>GameData.Monster.damage</a:t>
            </a:r>
            <a:r>
              <a:rPr lang="hu-HU" sz="2400" dirty="0" smtClean="0"/>
              <a:t>[</a:t>
            </a:r>
            <a:r>
              <a:rPr lang="hu-HU" sz="2400" dirty="0" err="1" smtClean="0"/>
              <a:t>GameData.currentLevel</a:t>
            </a:r>
            <a:r>
              <a:rPr lang="hu-HU" sz="2400" dirty="0" smtClean="0"/>
              <a:t>]);</a:t>
            </a:r>
          </a:p>
          <a:p>
            <a:pPr>
              <a:buNone/>
            </a:pPr>
            <a:r>
              <a:rPr lang="hu-HU" sz="2400" dirty="0" smtClean="0"/>
              <a:t>           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Destroy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gameObject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pPr>
              <a:buNone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}</a:t>
            </a:r>
          </a:p>
          <a:p>
            <a:pPr>
              <a:buNone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Nehézségi szintek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Honnan tudjuk, hogy épp melyik szinten járunk?</a:t>
            </a:r>
          </a:p>
          <a:p>
            <a:r>
              <a:rPr lang="hu-HU" dirty="0" smtClean="0"/>
              <a:t>Vegyünk fel egy változót a </a:t>
            </a:r>
            <a:r>
              <a:rPr lang="hu-HU" dirty="0" err="1" smtClean="0"/>
              <a:t>GameData</a:t>
            </a:r>
            <a:r>
              <a:rPr lang="hu-HU" dirty="0" smtClean="0"/>
              <a:t> osztályban a nehézségi szint leírására</a:t>
            </a:r>
          </a:p>
          <a:p>
            <a:endParaRPr lang="hu-HU" dirty="0" smtClean="0"/>
          </a:p>
          <a:p>
            <a:pPr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GameData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static</a:t>
            </a:r>
            <a:r>
              <a:rPr lang="hu-HU" dirty="0" smtClean="0"/>
              <a:t> int </a:t>
            </a:r>
            <a:r>
              <a:rPr lang="hu-HU" dirty="0" err="1" smtClean="0"/>
              <a:t>currentLevel</a:t>
            </a:r>
            <a:r>
              <a:rPr lang="hu-HU" dirty="0" smtClean="0"/>
              <a:t> = 0;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static</a:t>
            </a:r>
            <a:r>
              <a:rPr lang="hu-HU" dirty="0" smtClean="0"/>
              <a:t> 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setLevel</a:t>
            </a:r>
            <a:r>
              <a:rPr lang="hu-HU" dirty="0" smtClean="0"/>
              <a:t>(int l) { </a:t>
            </a:r>
            <a:r>
              <a:rPr lang="hu-HU" dirty="0" err="1" smtClean="0"/>
              <a:t>currentLevel</a:t>
            </a:r>
            <a:r>
              <a:rPr lang="hu-HU" dirty="0" smtClean="0"/>
              <a:t> = </a:t>
            </a:r>
            <a:r>
              <a:rPr lang="hu-HU" dirty="0" err="1" smtClean="0"/>
              <a:t>l</a:t>
            </a:r>
            <a:r>
              <a:rPr lang="hu-HU" dirty="0" smtClean="0"/>
              <a:t>; }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Monster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  // …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Property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99016"/>
            <a:ext cx="7886700" cy="5171607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C# konstrukció a tagváltozó elérésének kontrollálására</a:t>
            </a:r>
          </a:p>
          <a:p>
            <a:pPr>
              <a:buNone/>
            </a:pPr>
            <a:endParaRPr lang="hu-HU" sz="2200" dirty="0" smtClean="0"/>
          </a:p>
          <a:p>
            <a:pPr>
              <a:buNone/>
            </a:pP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GameData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</a:p>
          <a:p>
            <a:pPr>
              <a:buNone/>
            </a:pP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private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int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currentLevel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= 0;</a:t>
            </a:r>
          </a:p>
          <a:p>
            <a:pPr>
              <a:buNone/>
            </a:pP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setLevel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(int l) {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currentLevel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; }</a:t>
            </a:r>
          </a:p>
          <a:p>
            <a:pPr>
              <a:buNone/>
            </a:pPr>
            <a:endParaRPr lang="hu-HU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200" dirty="0" err="1" smtClean="0">
                <a:solidFill>
                  <a:schemeClr val="bg1">
                    <a:lumMod val="50000"/>
                  </a:schemeClr>
                </a:solidFill>
              </a:rPr>
              <a:t>Monster</a:t>
            </a:r>
            <a:r>
              <a:rPr lang="hu-HU" sz="2200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</a:p>
          <a:p>
            <a:pPr>
              <a:buNone/>
            </a:pPr>
            <a:r>
              <a:rPr lang="hu-HU" sz="2200" dirty="0" smtClean="0"/>
              <a:t>          </a:t>
            </a:r>
            <a:r>
              <a:rPr lang="en-US" sz="2200" dirty="0" smtClean="0"/>
              <a:t>public static float </a:t>
            </a:r>
            <a:r>
              <a:rPr lang="hu-HU" sz="2200" dirty="0" smtClean="0"/>
              <a:t>d</a:t>
            </a:r>
            <a:r>
              <a:rPr lang="en-US" sz="2200" dirty="0" err="1" smtClean="0"/>
              <a:t>amage</a:t>
            </a:r>
            <a:r>
              <a:rPr lang="en-US" sz="2200" dirty="0" smtClean="0"/>
              <a:t> {</a:t>
            </a:r>
          </a:p>
          <a:p>
            <a:pPr>
              <a:buNone/>
            </a:pPr>
            <a:r>
              <a:rPr lang="hu-HU" sz="2200" dirty="0" smtClean="0"/>
              <a:t>                </a:t>
            </a:r>
            <a:r>
              <a:rPr lang="en-US" sz="2200" dirty="0" smtClean="0">
                <a:solidFill>
                  <a:srgbClr val="FF0000"/>
                </a:solidFill>
              </a:rPr>
              <a:t>get { </a:t>
            </a:r>
          </a:p>
          <a:p>
            <a:pPr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		</a:t>
            </a:r>
            <a:r>
              <a:rPr lang="hu-HU" sz="2200" dirty="0" smtClean="0">
                <a:solidFill>
                  <a:srgbClr val="FF0000"/>
                </a:solidFill>
              </a:rPr>
              <a:t>     </a:t>
            </a:r>
            <a:r>
              <a:rPr lang="en-US" sz="2200" dirty="0" smtClean="0">
                <a:solidFill>
                  <a:srgbClr val="FF0000"/>
                </a:solidFill>
              </a:rPr>
              <a:t>if (</a:t>
            </a:r>
            <a:r>
              <a:rPr lang="en-US" sz="2200" dirty="0" err="1" smtClean="0">
                <a:solidFill>
                  <a:srgbClr val="FF0000"/>
                </a:solidFill>
              </a:rPr>
              <a:t>currentLevel</a:t>
            </a:r>
            <a:r>
              <a:rPr lang="en-US" sz="2200" dirty="0" smtClean="0">
                <a:solidFill>
                  <a:srgbClr val="FF0000"/>
                </a:solidFill>
              </a:rPr>
              <a:t> &gt;= 0 &amp;&amp; </a:t>
            </a:r>
            <a:r>
              <a:rPr lang="en-US" sz="2200" dirty="0" err="1" smtClean="0">
                <a:solidFill>
                  <a:srgbClr val="FF0000"/>
                </a:solidFill>
              </a:rPr>
              <a:t>currentLevel</a:t>
            </a:r>
            <a:r>
              <a:rPr lang="en-US" sz="2200" dirty="0" smtClean="0">
                <a:solidFill>
                  <a:srgbClr val="FF0000"/>
                </a:solidFill>
              </a:rPr>
              <a:t> &lt; </a:t>
            </a:r>
            <a:r>
              <a:rPr lang="hu-HU" sz="2200" dirty="0" err="1">
                <a:solidFill>
                  <a:srgbClr val="FF0000"/>
                </a:solidFill>
              </a:rPr>
              <a:t>d</a:t>
            </a:r>
            <a:r>
              <a:rPr lang="en-US" sz="2200" dirty="0" err="1" smtClean="0">
                <a:solidFill>
                  <a:srgbClr val="FF0000"/>
                </a:solidFill>
              </a:rPr>
              <a:t>amage_array.Length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hu-HU" sz="2200" dirty="0" smtClean="0">
                <a:solidFill>
                  <a:srgbClr val="FF0000"/>
                </a:solidFill>
              </a:rPr>
              <a:t>                          </a:t>
            </a:r>
            <a:r>
              <a:rPr lang="en-US" sz="2200" dirty="0" smtClean="0">
                <a:solidFill>
                  <a:srgbClr val="FF0000"/>
                </a:solidFill>
              </a:rPr>
              <a:t>return </a:t>
            </a:r>
            <a:r>
              <a:rPr lang="hu-HU" sz="2200" dirty="0" smtClean="0">
                <a:solidFill>
                  <a:srgbClr val="FF0000"/>
                </a:solidFill>
              </a:rPr>
              <a:t>da</a:t>
            </a:r>
            <a:r>
              <a:rPr lang="en-US" sz="2200" dirty="0" err="1" smtClean="0">
                <a:solidFill>
                  <a:srgbClr val="FF0000"/>
                </a:solidFill>
              </a:rPr>
              <a:t>mage_array</a:t>
            </a:r>
            <a:r>
              <a:rPr lang="en-US" sz="2200" dirty="0" smtClean="0">
                <a:solidFill>
                  <a:srgbClr val="FF0000"/>
                </a:solidFill>
              </a:rPr>
              <a:t>[</a:t>
            </a:r>
            <a:r>
              <a:rPr lang="en-US" sz="2200" dirty="0" err="1" smtClean="0">
                <a:solidFill>
                  <a:srgbClr val="FF0000"/>
                </a:solidFill>
              </a:rPr>
              <a:t>currentLevel</a:t>
            </a:r>
            <a:r>
              <a:rPr lang="en-US" sz="2200" dirty="0" smtClean="0">
                <a:solidFill>
                  <a:srgbClr val="FF0000"/>
                </a:solidFill>
              </a:rPr>
              <a:t>];</a:t>
            </a:r>
            <a:endParaRPr lang="hu-HU" sz="2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sz="2200" dirty="0" smtClean="0">
                <a:solidFill>
                  <a:srgbClr val="FF0000"/>
                </a:solidFill>
              </a:rPr>
              <a:t>                     </a:t>
            </a:r>
            <a:r>
              <a:rPr lang="en-US" sz="2200" dirty="0" smtClean="0">
                <a:solidFill>
                  <a:srgbClr val="FF0000"/>
                </a:solidFill>
              </a:rPr>
              <a:t>return 0;</a:t>
            </a:r>
            <a:r>
              <a:rPr lang="hu-HU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}</a:t>
            </a:r>
            <a:endParaRPr lang="hu-HU" sz="2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sz="2200" dirty="0" smtClean="0"/>
              <a:t>          </a:t>
            </a:r>
            <a:r>
              <a:rPr lang="en-US" sz="2200" dirty="0" smtClean="0"/>
              <a:t>}</a:t>
            </a:r>
            <a:endParaRPr lang="hu-HU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hu-HU" sz="2200" dirty="0" smtClean="0"/>
              <a:t>      </a:t>
            </a:r>
            <a:r>
              <a:rPr lang="en-US" sz="2200" dirty="0" smtClean="0"/>
              <a:t>private static float[] </a:t>
            </a:r>
            <a:r>
              <a:rPr lang="hu-HU" sz="2200" dirty="0" smtClean="0"/>
              <a:t>d</a:t>
            </a:r>
            <a:r>
              <a:rPr lang="en-US" sz="2200" dirty="0" err="1" smtClean="0"/>
              <a:t>amage_array</a:t>
            </a:r>
            <a:r>
              <a:rPr lang="en-US" sz="2200" dirty="0" smtClean="0"/>
              <a:t> = {1,2,3};</a:t>
            </a:r>
          </a:p>
          <a:p>
            <a:pPr>
              <a:buNone/>
            </a:pPr>
            <a:r>
              <a:rPr lang="en-US" sz="2200" dirty="0" smtClean="0"/>
              <a:t>   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endParaRPr lang="hu-HU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Szint állító script </a:t>
            </a:r>
            <a:r>
              <a:rPr lang="hu-HU" dirty="0" err="1" smtClean="0"/>
              <a:t>designereknek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Új C# script: </a:t>
            </a:r>
            <a:r>
              <a:rPr lang="hu-HU" dirty="0" err="1" smtClean="0"/>
              <a:t>Cheat</a:t>
            </a:r>
            <a:endParaRPr lang="hu-HU" dirty="0" smtClean="0"/>
          </a:p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Cheat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int </a:t>
            </a:r>
            <a:r>
              <a:rPr lang="hu-HU" dirty="0" err="1" smtClean="0"/>
              <a:t>currentLevel</a:t>
            </a:r>
            <a:r>
              <a:rPr lang="hu-HU" dirty="0" smtClean="0"/>
              <a:t> = 0;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Start () {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Update () 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GameData.setLevel</a:t>
            </a:r>
            <a:r>
              <a:rPr lang="hu-HU" dirty="0" smtClean="0"/>
              <a:t> (</a:t>
            </a:r>
            <a:r>
              <a:rPr lang="hu-HU" dirty="0" err="1" smtClean="0"/>
              <a:t>currentLevel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</a:p>
          <a:p>
            <a:r>
              <a:rPr lang="hu-HU" dirty="0" smtClean="0"/>
              <a:t>Ezen keresztül tudják majd a </a:t>
            </a:r>
            <a:r>
              <a:rPr lang="hu-HU" dirty="0" err="1" smtClean="0"/>
              <a:t>designerek</a:t>
            </a:r>
            <a:r>
              <a:rPr lang="hu-HU" dirty="0" smtClean="0"/>
              <a:t> állítgatni a játékállapotot</a:t>
            </a:r>
          </a:p>
          <a:p>
            <a:r>
              <a:rPr lang="hu-HU" dirty="0" smtClean="0"/>
              <a:t>Új üres játékobjektum: </a:t>
            </a:r>
            <a:r>
              <a:rPr lang="hu-HU" dirty="0" err="1" smtClean="0"/>
              <a:t>Cheat</a:t>
            </a:r>
            <a:r>
              <a:rPr lang="hu-HU" dirty="0" smtClean="0"/>
              <a:t>, adjuk hozzá az új scriptet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Cheat</a:t>
            </a:r>
            <a:r>
              <a:rPr lang="hu-HU" dirty="0" smtClean="0"/>
              <a:t> scripten keresztül lehessen „</a:t>
            </a:r>
            <a:r>
              <a:rPr lang="hu-HU" dirty="0" err="1" smtClean="0"/>
              <a:t>Godmode</a:t>
            </a:r>
            <a:r>
              <a:rPr lang="hu-HU" dirty="0" smtClean="0"/>
              <a:t>”</a:t>
            </a:r>
            <a:r>
              <a:rPr lang="hu-HU" dirty="0" err="1" smtClean="0"/>
              <a:t>-ot</a:t>
            </a:r>
            <a:r>
              <a:rPr lang="hu-HU" dirty="0" smtClean="0"/>
              <a:t> beállítani</a:t>
            </a:r>
          </a:p>
          <a:p>
            <a:r>
              <a:rPr lang="hu-HU" dirty="0" smtClean="0"/>
              <a:t>A szörnyek nem vonnak le életet</a:t>
            </a:r>
          </a:p>
          <a:p>
            <a:r>
              <a:rPr lang="hu-HU" dirty="0" smtClean="0"/>
              <a:t>Leeséskor nem halunk meg</a:t>
            </a:r>
          </a:p>
          <a:p>
            <a:r>
              <a:rPr lang="hu-HU" dirty="0" smtClean="0"/>
              <a:t>Nagyobbat ugrunk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Táblázatok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49" y="1825625"/>
            <a:ext cx="8035665" cy="4351338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GameData</a:t>
            </a:r>
            <a:r>
              <a:rPr lang="hu-HU" dirty="0" smtClean="0"/>
              <a:t> osztály már egyfajta adatbázis, de még mindig nem elég felhasználó(</a:t>
            </a:r>
            <a:r>
              <a:rPr lang="hu-HU" dirty="0" err="1" smtClean="0"/>
              <a:t>designer</a:t>
            </a:r>
            <a:r>
              <a:rPr lang="hu-HU" dirty="0" smtClean="0"/>
              <a:t>)barát</a:t>
            </a:r>
          </a:p>
          <a:p>
            <a:r>
              <a:rPr lang="hu-HU" dirty="0" smtClean="0"/>
              <a:t>Bonyolultabb játéklogika esetén hasznos lehet ha a játéklogikát leíró adatbázis valamilyen könnyen használható, külső eszközzel szerkeszthető (pl. Excel)</a:t>
            </a:r>
          </a:p>
          <a:p>
            <a:endParaRPr lang="hu-HU" dirty="0" smtClean="0"/>
          </a:p>
          <a:p>
            <a:r>
              <a:rPr lang="hu-HU" dirty="0" smtClean="0"/>
              <a:t>Töltsünk be Excel által generált táblázatot (</a:t>
            </a:r>
            <a:r>
              <a:rPr lang="hu-HU" dirty="0" err="1" smtClean="0"/>
              <a:t>csv</a:t>
            </a:r>
            <a:r>
              <a:rPr lang="hu-HU" dirty="0" smtClean="0"/>
              <a:t>) a </a:t>
            </a:r>
            <a:r>
              <a:rPr lang="hu-HU" dirty="0" err="1" smtClean="0"/>
              <a:t>Unity</a:t>
            </a:r>
            <a:r>
              <a:rPr lang="hu-HU" dirty="0" smtClean="0"/>
              <a:t> Editorba!</a:t>
            </a: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Editor scriptek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Magának a </a:t>
            </a:r>
            <a:r>
              <a:rPr lang="hu-HU" dirty="0" err="1" smtClean="0"/>
              <a:t>Unity</a:t>
            </a:r>
            <a:r>
              <a:rPr lang="hu-HU" dirty="0" smtClean="0"/>
              <a:t> Editornak a funkcionalitása és megjelenése is programozható: Editor scriptek</a:t>
            </a:r>
          </a:p>
          <a:p>
            <a:r>
              <a:rPr lang="hu-HU" dirty="0" smtClean="0"/>
              <a:t>Az ilyen scriptek kötelezően egy Editor mappában vannak (az </a:t>
            </a:r>
            <a:r>
              <a:rPr lang="hu-HU" dirty="0" err="1" smtClean="0"/>
              <a:t>Asset</a:t>
            </a:r>
            <a:r>
              <a:rPr lang="hu-HU" dirty="0" smtClean="0"/>
              <a:t> mappán belül)</a:t>
            </a:r>
          </a:p>
          <a:p>
            <a:r>
              <a:rPr lang="hu-HU" dirty="0" smtClean="0"/>
              <a:t>Mi most egy táblázatbetöltő scriptet szeretnénk, ami az </a:t>
            </a:r>
            <a:r>
              <a:rPr lang="hu-HU" dirty="0" err="1" smtClean="0"/>
              <a:t>inspector</a:t>
            </a:r>
            <a:r>
              <a:rPr lang="hu-HU" dirty="0" smtClean="0"/>
              <a:t> nézetben egy editor gomb lenyomására betölti a megadott táblázatokat és legenerálja belőle a </a:t>
            </a:r>
            <a:r>
              <a:rPr lang="hu-HU" dirty="0" err="1" smtClean="0"/>
              <a:t>GameData</a:t>
            </a:r>
            <a:r>
              <a:rPr lang="hu-HU" dirty="0" smtClean="0"/>
              <a:t> osztályt</a:t>
            </a:r>
          </a:p>
          <a:p>
            <a:endParaRPr lang="hu-HU" dirty="0" smtClean="0"/>
          </a:p>
          <a:p>
            <a:r>
              <a:rPr lang="hu-HU" dirty="0" smtClean="0"/>
              <a:t>(Ha még emlékszünk: az eszköz programozás a játékfejlesztés nagy részét is kiteheti)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Táblázatbetöltő script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514007"/>
            <a:ext cx="7886700" cy="4991724"/>
          </a:xfrm>
        </p:spPr>
        <p:txBody>
          <a:bodyPr>
            <a:normAutofit fontScale="70000" lnSpcReduction="20000"/>
          </a:bodyPr>
          <a:lstStyle/>
          <a:p>
            <a:r>
              <a:rPr lang="hu-HU" sz="4000" dirty="0" smtClean="0"/>
              <a:t>Új C# script: </a:t>
            </a:r>
            <a:r>
              <a:rPr lang="hu-HU" sz="4000" dirty="0" err="1" smtClean="0"/>
              <a:t>TableLoader</a:t>
            </a:r>
            <a:endParaRPr lang="hu-HU" sz="4000" dirty="0" smtClean="0"/>
          </a:p>
          <a:p>
            <a:pPr>
              <a:buNone/>
            </a:pPr>
            <a:r>
              <a:rPr lang="hu-HU" dirty="0" smtClean="0"/>
              <a:t>[</a:t>
            </a:r>
            <a:r>
              <a:rPr lang="hu-HU" dirty="0" err="1" smtClean="0"/>
              <a:t>System.Serializable</a:t>
            </a:r>
            <a:r>
              <a:rPr lang="hu-HU" dirty="0" smtClean="0"/>
              <a:t>]</a:t>
            </a:r>
          </a:p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Table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string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rgbClr val="FF0000"/>
                </a:solidFill>
              </a:rPr>
              <a:t>TextAsset</a:t>
            </a:r>
            <a:r>
              <a:rPr lang="hu-HU" dirty="0" smtClean="0"/>
              <a:t> </a:t>
            </a:r>
            <a:r>
              <a:rPr lang="hu-HU" dirty="0" err="1" smtClean="0"/>
              <a:t>csvFile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}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TableLoader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Table</a:t>
            </a:r>
            <a:r>
              <a:rPr lang="hu-HU" dirty="0" smtClean="0"/>
              <a:t>[] </a:t>
            </a:r>
            <a:r>
              <a:rPr lang="hu-HU" dirty="0" err="1" smtClean="0"/>
              <a:t>tables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   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loadTables</a:t>
            </a:r>
            <a:r>
              <a:rPr lang="hu-HU" dirty="0" smtClean="0"/>
              <a:t>() {</a:t>
            </a:r>
          </a:p>
          <a:p>
            <a:pPr>
              <a:buNone/>
            </a:pPr>
            <a:r>
              <a:rPr lang="hu-HU" dirty="0" smtClean="0"/>
              <a:t>         </a:t>
            </a:r>
            <a:r>
              <a:rPr lang="hu-HU" dirty="0" err="1" smtClean="0"/>
              <a:t>Debug.Log</a:t>
            </a:r>
            <a:r>
              <a:rPr lang="hu-HU" dirty="0" smtClean="0"/>
              <a:t>("A </a:t>
            </a:r>
            <a:r>
              <a:rPr lang="hu-HU" dirty="0" err="1" smtClean="0"/>
              <a:t>betoltest</a:t>
            </a:r>
            <a:r>
              <a:rPr lang="hu-HU" dirty="0" smtClean="0"/>
              <a:t> majd </a:t>
            </a:r>
            <a:r>
              <a:rPr lang="hu-HU" dirty="0" err="1" smtClean="0"/>
              <a:t>megirjuk</a:t>
            </a:r>
            <a:r>
              <a:rPr lang="hu-HU" dirty="0" smtClean="0"/>
              <a:t>…");</a:t>
            </a:r>
          </a:p>
          <a:p>
            <a:pPr>
              <a:buNone/>
            </a:pPr>
            <a:r>
              <a:rPr lang="hu-HU" dirty="0" smtClean="0"/>
              <a:t>    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</a:t>
            </a:r>
            <a:r>
              <a:rPr lang="hu-HU" dirty="0" err="1" smtClean="0"/>
              <a:t>inspector</a:t>
            </a:r>
            <a:r>
              <a:rPr lang="hu-HU" dirty="0" smtClean="0"/>
              <a:t> nézet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3719" y="1514006"/>
            <a:ext cx="8200557" cy="5231567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Új C# script : </a:t>
            </a:r>
            <a:r>
              <a:rPr lang="hu-HU" dirty="0" err="1" smtClean="0"/>
              <a:t>TableLoaderEditor</a:t>
            </a:r>
            <a:endParaRPr lang="hu-HU" dirty="0" smtClean="0"/>
          </a:p>
          <a:p>
            <a:pPr lvl="1"/>
            <a:r>
              <a:rPr lang="hu-HU" sz="2800" dirty="0" smtClean="0"/>
              <a:t>Egy „Editor” nevű mappán belül hozzuk létre!</a:t>
            </a:r>
          </a:p>
          <a:p>
            <a:r>
              <a:rPr lang="hu-HU" dirty="0" smtClean="0"/>
              <a:t>Csatoljuk egy új üres játékobjektumhoz: </a:t>
            </a:r>
            <a:r>
              <a:rPr lang="hu-HU" dirty="0" err="1" smtClean="0"/>
              <a:t>TableLoader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UnityEditor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[</a:t>
            </a:r>
            <a:r>
              <a:rPr lang="hu-HU" dirty="0" err="1" smtClean="0">
                <a:solidFill>
                  <a:srgbClr val="FF0000"/>
                </a:solidFill>
              </a:rPr>
              <a:t>CustomEditor</a:t>
            </a:r>
            <a:r>
              <a:rPr lang="hu-HU" dirty="0" smtClean="0">
                <a:solidFill>
                  <a:srgbClr val="FF0000"/>
                </a:solidFill>
              </a:rPr>
              <a:t>(</a:t>
            </a:r>
            <a:r>
              <a:rPr lang="hu-HU" dirty="0" err="1" smtClean="0">
                <a:solidFill>
                  <a:srgbClr val="FF0000"/>
                </a:solidFill>
              </a:rPr>
              <a:t>typeof</a:t>
            </a:r>
            <a:r>
              <a:rPr lang="hu-HU" dirty="0" smtClean="0">
                <a:solidFill>
                  <a:srgbClr val="FF0000"/>
                </a:solidFill>
              </a:rPr>
              <a:t>(</a:t>
            </a:r>
            <a:r>
              <a:rPr lang="hu-HU" dirty="0" err="1" smtClean="0">
                <a:solidFill>
                  <a:srgbClr val="FF0000"/>
                </a:solidFill>
              </a:rPr>
              <a:t>TableLoader</a:t>
            </a:r>
            <a:r>
              <a:rPr lang="hu-HU" dirty="0" smtClean="0">
                <a:solidFill>
                  <a:srgbClr val="FF0000"/>
                </a:solidFill>
              </a:rPr>
              <a:t>))</a:t>
            </a:r>
            <a:r>
              <a:rPr lang="hu-HU" dirty="0" smtClean="0"/>
              <a:t>]</a:t>
            </a:r>
          </a:p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TableLoaderEditor</a:t>
            </a:r>
            <a:r>
              <a:rPr lang="hu-HU" dirty="0" smtClean="0"/>
              <a:t> : </a:t>
            </a:r>
            <a:r>
              <a:rPr lang="hu-HU" dirty="0" smtClean="0">
                <a:solidFill>
                  <a:srgbClr val="FF0000"/>
                </a:solidFill>
              </a:rPr>
              <a:t>Editor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   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override</a:t>
            </a:r>
            <a:r>
              <a:rPr lang="hu-HU" dirty="0" smtClean="0"/>
              <a:t> 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OnInspectorGUI</a:t>
            </a:r>
            <a:r>
              <a:rPr lang="hu-HU" dirty="0" smtClean="0"/>
              <a:t>()</a:t>
            </a:r>
          </a:p>
          <a:p>
            <a:pPr>
              <a:buNone/>
            </a:pPr>
            <a:r>
              <a:rPr lang="hu-HU" dirty="0" smtClean="0"/>
              <a:t>    {</a:t>
            </a:r>
          </a:p>
          <a:p>
            <a:pPr>
              <a:buNone/>
            </a:pPr>
            <a:r>
              <a:rPr lang="hu-HU" dirty="0" smtClean="0"/>
              <a:t>    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6893" y="44970"/>
            <a:ext cx="1982137" cy="173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7045" y="3828087"/>
            <a:ext cx="24669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</a:t>
            </a:r>
            <a:r>
              <a:rPr lang="hu-HU" dirty="0" err="1" smtClean="0"/>
              <a:t>inspector</a:t>
            </a:r>
            <a:r>
              <a:rPr lang="hu-HU" dirty="0" smtClean="0"/>
              <a:t> nézet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8868" y="1720694"/>
            <a:ext cx="7886700" cy="48150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override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OnInspectorGUI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() {</a:t>
            </a:r>
          </a:p>
          <a:p>
            <a:pPr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TableLoader</a:t>
            </a:r>
            <a:r>
              <a:rPr lang="hu-HU" dirty="0" smtClean="0"/>
              <a:t> </a:t>
            </a:r>
            <a:r>
              <a:rPr lang="hu-HU" dirty="0" err="1" smtClean="0"/>
              <a:t>loader</a:t>
            </a:r>
            <a:r>
              <a:rPr lang="hu-HU" dirty="0" smtClean="0"/>
              <a:t> = </a:t>
            </a:r>
            <a:r>
              <a:rPr lang="hu-HU" dirty="0" err="1" smtClean="0"/>
              <a:t>target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TableLoader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SerializedObject</a:t>
            </a:r>
            <a:r>
              <a:rPr lang="hu-HU" dirty="0" smtClean="0"/>
              <a:t> </a:t>
            </a:r>
            <a:r>
              <a:rPr lang="hu-HU" dirty="0" err="1" smtClean="0"/>
              <a:t>obj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SerializedObject</a:t>
            </a:r>
            <a:r>
              <a:rPr lang="hu-HU" dirty="0" smtClean="0"/>
              <a:t>(</a:t>
            </a:r>
            <a:r>
              <a:rPr lang="hu-HU" dirty="0" err="1" smtClean="0"/>
              <a:t>loader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       </a:t>
            </a:r>
          </a:p>
          <a:p>
            <a:pPr>
              <a:buNone/>
            </a:pPr>
            <a:r>
              <a:rPr lang="hu-HU" dirty="0" smtClean="0"/>
              <a:t>        var </a:t>
            </a:r>
            <a:r>
              <a:rPr lang="hu-HU" dirty="0" err="1" smtClean="0"/>
              <a:t>tables</a:t>
            </a:r>
            <a:r>
              <a:rPr lang="hu-HU" dirty="0" smtClean="0"/>
              <a:t> = </a:t>
            </a:r>
            <a:r>
              <a:rPr lang="hu-HU" dirty="0" err="1" smtClean="0"/>
              <a:t>obj.FindProperty</a:t>
            </a:r>
            <a:r>
              <a:rPr lang="hu-HU" dirty="0" smtClean="0"/>
              <a:t>("</a:t>
            </a:r>
            <a:r>
              <a:rPr lang="hu-HU" dirty="0" err="1" smtClean="0"/>
              <a:t>tables</a:t>
            </a:r>
            <a:r>
              <a:rPr lang="hu-HU" dirty="0" smtClean="0"/>
              <a:t>");</a:t>
            </a:r>
          </a:p>
          <a:p>
            <a:pPr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obj.Update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		</a:t>
            </a:r>
          </a:p>
          <a:p>
            <a:pPr>
              <a:buNone/>
            </a:pPr>
            <a:r>
              <a:rPr lang="hu-HU" dirty="0" smtClean="0"/>
              <a:t>	    </a:t>
            </a:r>
            <a:r>
              <a:rPr lang="hu-HU" dirty="0" err="1" smtClean="0"/>
              <a:t>EditorGUILayout.PropertyField</a:t>
            </a:r>
            <a:r>
              <a:rPr lang="hu-HU" dirty="0" smtClean="0"/>
              <a:t>(</a:t>
            </a:r>
            <a:r>
              <a:rPr lang="hu-HU" dirty="0" err="1" smtClean="0"/>
              <a:t>tables</a:t>
            </a:r>
            <a:r>
              <a:rPr lang="hu-HU" dirty="0" smtClean="0"/>
              <a:t>,</a:t>
            </a:r>
            <a:r>
              <a:rPr lang="hu-HU" dirty="0" err="1" smtClean="0"/>
              <a:t>true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       </a:t>
            </a:r>
          </a:p>
          <a:p>
            <a:pPr>
              <a:buNone/>
            </a:pPr>
            <a:r>
              <a:rPr lang="hu-HU" dirty="0" smtClean="0"/>
              <a:t>        </a:t>
            </a:r>
            <a:r>
              <a:rPr lang="hu-HU" dirty="0" err="1" smtClean="0">
                <a:solidFill>
                  <a:srgbClr val="FF0000"/>
                </a:solidFill>
              </a:rPr>
              <a:t>if</a:t>
            </a:r>
            <a:r>
              <a:rPr lang="hu-HU" dirty="0" smtClean="0">
                <a:solidFill>
                  <a:srgbClr val="FF0000"/>
                </a:solidFill>
              </a:rPr>
              <a:t> (</a:t>
            </a:r>
            <a:r>
              <a:rPr lang="hu-HU" dirty="0" err="1" smtClean="0">
                <a:solidFill>
                  <a:srgbClr val="FF0000"/>
                </a:solidFill>
              </a:rPr>
              <a:t>GUILayout.Button</a:t>
            </a:r>
            <a:r>
              <a:rPr lang="hu-HU" dirty="0" smtClean="0">
                <a:solidFill>
                  <a:srgbClr val="FF0000"/>
                </a:solidFill>
              </a:rPr>
              <a:t>("</a:t>
            </a:r>
            <a:r>
              <a:rPr lang="hu-HU" dirty="0" err="1" smtClean="0">
                <a:solidFill>
                  <a:srgbClr val="FF0000"/>
                </a:solidFill>
              </a:rPr>
              <a:t>Load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tables</a:t>
            </a:r>
            <a:r>
              <a:rPr lang="hu-HU" dirty="0" smtClean="0">
                <a:solidFill>
                  <a:srgbClr val="FF0000"/>
                </a:solidFill>
              </a:rPr>
              <a:t>")) {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            </a:t>
            </a:r>
            <a:r>
              <a:rPr lang="hu-HU" dirty="0" err="1" smtClean="0">
                <a:solidFill>
                  <a:srgbClr val="FF0000"/>
                </a:solidFill>
              </a:rPr>
              <a:t>loader.loadTables</a:t>
            </a:r>
            <a:r>
              <a:rPr lang="hu-HU" dirty="0" smtClean="0">
                <a:solidFill>
                  <a:srgbClr val="FF0000"/>
                </a:solidFill>
              </a:rPr>
              <a:t>();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        }</a:t>
            </a:r>
          </a:p>
          <a:p>
            <a:pPr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obj.ApplyModifiedProperties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5718" y="2938071"/>
            <a:ext cx="2773548" cy="337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Motiváció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megfelelő játékélmény eléréséhez a sok beégetett paramétert </a:t>
            </a:r>
            <a:r>
              <a:rPr lang="hu-HU" dirty="0" err="1" smtClean="0"/>
              <a:t>finomhangolnunk</a:t>
            </a:r>
            <a:r>
              <a:rPr lang="hu-HU" dirty="0" smtClean="0"/>
              <a:t> kell</a:t>
            </a:r>
          </a:p>
          <a:p>
            <a:r>
              <a:rPr lang="hu-HU" dirty="0" smtClean="0"/>
              <a:t>Ezek össze-vissza szét vannak szórva a kódban</a:t>
            </a:r>
          </a:p>
          <a:p>
            <a:r>
              <a:rPr lang="hu-HU" dirty="0" err="1" smtClean="0"/>
              <a:t>Pl</a:t>
            </a:r>
            <a:r>
              <a:rPr lang="hu-HU" dirty="0"/>
              <a:t>: </a:t>
            </a:r>
            <a:r>
              <a:rPr lang="hu-HU" dirty="0" err="1"/>
              <a:t>CoinTrigger</a:t>
            </a:r>
            <a:r>
              <a:rPr lang="hu-HU" dirty="0"/>
              <a:t>: </a:t>
            </a:r>
            <a:r>
              <a:rPr lang="hu-HU" dirty="0" err="1"/>
              <a:t>playerStatus.addPlayerPoints</a:t>
            </a:r>
            <a:r>
              <a:rPr lang="hu-HU" dirty="0"/>
              <a:t> (</a:t>
            </a:r>
            <a:r>
              <a:rPr lang="hu-HU" b="1" dirty="0">
                <a:solidFill>
                  <a:srgbClr val="FF0000"/>
                </a:solidFill>
              </a:rPr>
              <a:t>10</a:t>
            </a:r>
            <a:r>
              <a:rPr lang="hu-HU" dirty="0"/>
              <a:t>);</a:t>
            </a:r>
          </a:p>
          <a:p>
            <a:r>
              <a:rPr lang="hu-HU" dirty="0" smtClean="0"/>
              <a:t>A game design nem a programozó dolga, a </a:t>
            </a:r>
            <a:r>
              <a:rPr lang="hu-HU" dirty="0" err="1" smtClean="0"/>
              <a:t>designertől</a:t>
            </a:r>
            <a:r>
              <a:rPr lang="hu-HU" dirty="0" smtClean="0"/>
              <a:t> pedig nem várható el, hogy nekiálljon „túrni” a kódot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01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Írjuk meg a táblázatbetöltést!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Haladó feladat: írjuk meg magunk</a:t>
            </a:r>
          </a:p>
          <a:p>
            <a:r>
              <a:rPr lang="hu-HU" dirty="0" smtClean="0"/>
              <a:t>Kezdő feladat: töltsük le a tárgy honlapjáról</a:t>
            </a:r>
          </a:p>
          <a:p>
            <a:pPr lvl="1"/>
            <a:r>
              <a:rPr lang="hu-HU" dirty="0" err="1" smtClean="0"/>
              <a:t>TableLoader.cs</a:t>
            </a:r>
            <a:r>
              <a:rPr lang="hu-HU" dirty="0" smtClean="0"/>
              <a:t>, csapjuk felül a régit</a:t>
            </a:r>
          </a:p>
          <a:p>
            <a:r>
              <a:rPr lang="hu-HU" dirty="0" smtClean="0"/>
              <a:t>Hozzunk létre egy „</a:t>
            </a:r>
            <a:r>
              <a:rPr lang="hu-HU" dirty="0" err="1" smtClean="0"/>
              <a:t>Generated</a:t>
            </a:r>
            <a:r>
              <a:rPr lang="hu-HU" dirty="0" smtClean="0"/>
              <a:t>” mappát a fő </a:t>
            </a:r>
            <a:r>
              <a:rPr lang="hu-HU" dirty="0" err="1" smtClean="0"/>
              <a:t>Asset</a:t>
            </a:r>
            <a:r>
              <a:rPr lang="hu-HU" dirty="0" smtClean="0"/>
              <a:t> mappán belül (</a:t>
            </a:r>
            <a:r>
              <a:rPr lang="hu-HU" dirty="0" err="1" smtClean="0"/>
              <a:t>Asset</a:t>
            </a:r>
            <a:r>
              <a:rPr lang="hu-HU" dirty="0" smtClean="0"/>
              <a:t>/</a:t>
            </a:r>
            <a:r>
              <a:rPr lang="hu-HU" dirty="0" err="1" smtClean="0"/>
              <a:t>Generated</a:t>
            </a:r>
            <a:r>
              <a:rPr lang="hu-HU" dirty="0" smtClean="0"/>
              <a:t>).</a:t>
            </a:r>
          </a:p>
          <a:p>
            <a:pPr lvl="1"/>
            <a:r>
              <a:rPr lang="hu-HU" dirty="0" smtClean="0"/>
              <a:t>Ide fogja automatikusan generálni a betöltő az újabb játéklogika „adatbázist” (</a:t>
            </a:r>
            <a:r>
              <a:rPr lang="hu-HU" dirty="0" err="1" smtClean="0"/>
              <a:t>GameData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(A régi GameData-t töröljük)</a:t>
            </a:r>
          </a:p>
          <a:p>
            <a:r>
              <a:rPr lang="hu-HU" dirty="0" smtClean="0"/>
              <a:t>Töltsük le a példa táblázatokat (</a:t>
            </a:r>
            <a:r>
              <a:rPr lang="hu-HU" dirty="0" err="1" smtClean="0"/>
              <a:t>tables.zip</a:t>
            </a:r>
            <a:r>
              <a:rPr lang="hu-HU" dirty="0" smtClean="0"/>
              <a:t>) és csomagoljuk ki az </a:t>
            </a:r>
            <a:r>
              <a:rPr lang="hu-HU" dirty="0" err="1" smtClean="0"/>
              <a:t>Assets</a:t>
            </a:r>
            <a:r>
              <a:rPr lang="hu-HU" dirty="0" smtClean="0"/>
              <a:t>/</a:t>
            </a:r>
            <a:r>
              <a:rPr lang="hu-HU" dirty="0" err="1" smtClean="0"/>
              <a:t>Tables</a:t>
            </a:r>
            <a:r>
              <a:rPr lang="hu-HU" dirty="0" smtClean="0"/>
              <a:t> könyvtárba</a:t>
            </a: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Táblázatok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726769"/>
            <a:ext cx="7886700" cy="4351338"/>
          </a:xfrm>
        </p:spPr>
        <p:txBody>
          <a:bodyPr/>
          <a:lstStyle/>
          <a:p>
            <a:r>
              <a:rPr lang="hu-HU" dirty="0" smtClean="0"/>
              <a:t>Külön sorban a szintek</a:t>
            </a:r>
          </a:p>
          <a:p>
            <a:r>
              <a:rPr lang="hu-HU" dirty="0" smtClean="0"/>
              <a:t>Külön oszlopban a tulajdonságok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86" y="2791126"/>
            <a:ext cx="57435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9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CSV generálás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Excel makrókkal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244" y="1404187"/>
            <a:ext cx="51149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68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Betöltő 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Name</a:t>
            </a:r>
            <a:r>
              <a:rPr lang="hu-HU" dirty="0" smtClean="0"/>
              <a:t>: amit a </a:t>
            </a:r>
            <a:r>
              <a:rPr lang="hu-HU" dirty="0" err="1" smtClean="0"/>
              <a:t>GameData-ban</a:t>
            </a:r>
            <a:r>
              <a:rPr lang="hu-HU" dirty="0" smtClean="0"/>
              <a:t> szeretnénk</a:t>
            </a:r>
          </a:p>
          <a:p>
            <a:r>
              <a:rPr lang="hu-HU" dirty="0" err="1" smtClean="0"/>
              <a:t>Csv</a:t>
            </a:r>
            <a:r>
              <a:rPr lang="hu-HU" dirty="0" smtClean="0"/>
              <a:t>: az </a:t>
            </a:r>
            <a:r>
              <a:rPr lang="hu-HU" dirty="0" err="1" smtClean="0"/>
              <a:t>excel</a:t>
            </a:r>
            <a:r>
              <a:rPr lang="hu-HU" dirty="0" smtClean="0"/>
              <a:t> táblából generált </a:t>
            </a:r>
            <a:r>
              <a:rPr lang="hu-HU" dirty="0" err="1" smtClean="0"/>
              <a:t>csv</a:t>
            </a:r>
            <a:r>
              <a:rPr lang="hu-HU" dirty="0"/>
              <a:t>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(</a:t>
            </a:r>
            <a:r>
              <a:rPr lang="hu-HU" dirty="0" err="1" smtClean="0"/>
              <a:t>Unity</a:t>
            </a:r>
            <a:r>
              <a:rPr lang="hu-HU" dirty="0" smtClean="0"/>
              <a:t> Editorba betöltött </a:t>
            </a:r>
            <a:r>
              <a:rPr lang="hu-HU" dirty="0" err="1" smtClean="0"/>
              <a:t>TextAsset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346" y="3361038"/>
            <a:ext cx="3819057" cy="33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42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8202312" cy="474817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Írjuk át a játékot úgy, hogy amit lehet használjon a táblázatból</a:t>
            </a:r>
          </a:p>
          <a:p>
            <a:r>
              <a:rPr lang="hu-HU" dirty="0" smtClean="0"/>
              <a:t>Ha elértünk a pálya végére, növeljük a szintszámot</a:t>
            </a:r>
          </a:p>
          <a:p>
            <a:r>
              <a:rPr lang="hu-HU" dirty="0" smtClean="0"/>
              <a:t>Állítgassuk a táblázatban szereplő értékeket a minél jobb játékélményhez</a:t>
            </a:r>
          </a:p>
          <a:p>
            <a:pPr marL="0" indent="0">
              <a:buNone/>
            </a:pPr>
            <a:r>
              <a:rPr lang="hu-HU" sz="2400" dirty="0" err="1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</a:rPr>
              <a:t>class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</a:rPr>
              <a:t>LevelEndTrigger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</a:rPr>
              <a:t>MonoBehaviour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GameObject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player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Start () 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player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</a:rPr>
              <a:t>GameObject.FindWithTag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("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</a:rPr>
              <a:t>Player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");</a:t>
            </a:r>
          </a:p>
          <a:p>
            <a:pPr marL="0" indent="0">
              <a:buNone/>
            </a:pP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}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OnTriggerEnter2D(Collider2D 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) {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</a:rPr>
              <a:t>other.gameObject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 == </a:t>
            </a:r>
            <a:r>
              <a:rPr lang="hu-HU" sz="2400" dirty="0" err="1">
                <a:solidFill>
                  <a:schemeClr val="bg1">
                    <a:lumMod val="50000"/>
                  </a:schemeClr>
                </a:solidFill>
              </a:rPr>
              <a:t>player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){</a:t>
            </a:r>
          </a:p>
          <a:p>
            <a:pPr marL="0" indent="0">
              <a:buNone/>
            </a:pPr>
            <a:r>
              <a:rPr lang="hu-HU" sz="2400" dirty="0"/>
              <a:t> </a:t>
            </a:r>
            <a:r>
              <a:rPr lang="hu-HU" sz="2400" dirty="0" smtClean="0"/>
              <a:t>             </a:t>
            </a:r>
            <a:r>
              <a:rPr lang="hu-HU" sz="2400" dirty="0" err="1" smtClean="0"/>
              <a:t>GameData.nextLevel</a:t>
            </a:r>
            <a:r>
              <a:rPr lang="hu-HU" sz="2400" dirty="0" smtClean="0"/>
              <a:t>();</a:t>
            </a:r>
            <a:endParaRPr lang="hu-H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        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Application.LoadLevel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</a:rPr>
              <a:t>("scene2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");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     }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    }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68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LevelGenerator</a:t>
            </a:r>
            <a:r>
              <a:rPr lang="hu-HU" dirty="0" smtClean="0"/>
              <a:t> használja a szörnyek, érmék stb. táblázatban tárolt valószínűségeit!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288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játéklogikát befolyásoló adatokat </a:t>
            </a:r>
            <a:r>
              <a:rPr lang="hu-HU" dirty="0" err="1" smtClean="0"/>
              <a:t>gyűjtsük</a:t>
            </a:r>
            <a:r>
              <a:rPr lang="hu-HU" dirty="0" smtClean="0"/>
              <a:t> össze, hogy átláthatóbb, könnyebben módosítható formában legyenek</a:t>
            </a:r>
          </a:p>
          <a:p>
            <a:r>
              <a:rPr lang="hu-HU" dirty="0" smtClean="0"/>
              <a:t>Ötletek?</a:t>
            </a:r>
          </a:p>
        </p:txBody>
      </p:sp>
    </p:spTree>
    <p:extLst>
      <p:ext uri="{BB962C8B-B14F-4D97-AF65-F5344CB8AC3E}">
        <p14:creationId xmlns:p14="http://schemas.microsoft.com/office/powerpoint/2010/main" val="48736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játéklogikát befolyásoló adatokat </a:t>
            </a:r>
            <a:r>
              <a:rPr lang="hu-HU" dirty="0" err="1" smtClean="0"/>
              <a:t>gyűjtsük</a:t>
            </a:r>
            <a:r>
              <a:rPr lang="hu-HU" dirty="0" smtClean="0"/>
              <a:t> össze, hogy átláthatóbb, könnyebben módosítható formában legyenek</a:t>
            </a:r>
          </a:p>
          <a:p>
            <a:r>
              <a:rPr lang="hu-HU" dirty="0" smtClean="0"/>
              <a:t>Ötletek?</a:t>
            </a:r>
          </a:p>
          <a:p>
            <a:pPr lvl="1"/>
            <a:r>
              <a:rPr lang="hu-HU" dirty="0" smtClean="0"/>
              <a:t>Mindentudó </a:t>
            </a:r>
            <a:r>
              <a:rPr lang="hu-HU" dirty="0" err="1" smtClean="0"/>
              <a:t>class</a:t>
            </a:r>
            <a:endParaRPr lang="hu-HU" dirty="0" smtClean="0"/>
          </a:p>
          <a:p>
            <a:pPr lvl="1"/>
            <a:r>
              <a:rPr lang="hu-HU" dirty="0" smtClean="0"/>
              <a:t>Szöveges fájl</a:t>
            </a:r>
          </a:p>
          <a:p>
            <a:pPr lvl="1"/>
            <a:r>
              <a:rPr lang="hu-HU" dirty="0" smtClean="0"/>
              <a:t>Táblázat</a:t>
            </a:r>
          </a:p>
          <a:p>
            <a:pPr lvl="1"/>
            <a:r>
              <a:rPr lang="hu-HU" dirty="0" smtClean="0"/>
              <a:t>Adatbázis</a:t>
            </a:r>
          </a:p>
          <a:p>
            <a:pPr lvl="1"/>
            <a:r>
              <a:rPr lang="hu-HU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9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Mindentudó </a:t>
            </a:r>
            <a:r>
              <a:rPr lang="hu-HU" dirty="0" err="1" smtClean="0"/>
              <a:t>class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public static class </a:t>
            </a:r>
            <a:r>
              <a:rPr lang="en-US" dirty="0" err="1"/>
              <a:t>GameData</a:t>
            </a:r>
            <a:r>
              <a:rPr lang="en-US" dirty="0"/>
              <a:t> {   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</a:t>
            </a:r>
            <a:r>
              <a:rPr lang="en-US" dirty="0" smtClean="0"/>
              <a:t>public </a:t>
            </a:r>
            <a:r>
              <a:rPr lang="en-US" dirty="0"/>
              <a:t>static class </a:t>
            </a:r>
            <a:r>
              <a:rPr lang="en-US" dirty="0" smtClean="0"/>
              <a:t>Monster</a:t>
            </a:r>
            <a:r>
              <a:rPr lang="hu-HU" dirty="0" smtClean="0"/>
              <a:t> </a:t>
            </a:r>
            <a:r>
              <a:rPr lang="en-US" dirty="0" smtClean="0"/>
              <a:t>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public static float </a:t>
            </a:r>
            <a:r>
              <a:rPr lang="hu-HU" dirty="0"/>
              <a:t>d</a:t>
            </a:r>
            <a:r>
              <a:rPr lang="en-US" dirty="0" err="1" smtClean="0"/>
              <a:t>amage</a:t>
            </a:r>
            <a:r>
              <a:rPr lang="en-US" dirty="0" smtClean="0"/>
              <a:t> = 1;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} </a:t>
            </a:r>
            <a:r>
              <a:rPr lang="en-US" dirty="0" smtClean="0"/>
              <a:t>  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</a:t>
            </a:r>
            <a:r>
              <a:rPr lang="en-US" dirty="0" smtClean="0"/>
              <a:t>public </a:t>
            </a:r>
            <a:r>
              <a:rPr lang="en-US" dirty="0"/>
              <a:t>static class </a:t>
            </a:r>
            <a:r>
              <a:rPr lang="en-US" dirty="0" smtClean="0"/>
              <a:t>Coin 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public static float </a:t>
            </a:r>
            <a:r>
              <a:rPr lang="hu-HU" dirty="0" err="1"/>
              <a:t>v</a:t>
            </a:r>
            <a:r>
              <a:rPr lang="hu-HU" dirty="0" err="1" smtClean="0"/>
              <a:t>alue</a:t>
            </a:r>
            <a:r>
              <a:rPr lang="en-US" dirty="0" smtClean="0"/>
              <a:t> </a:t>
            </a:r>
            <a:r>
              <a:rPr lang="en-US" dirty="0"/>
              <a:t>= 10;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}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}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237" y="5176359"/>
            <a:ext cx="57816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Mindentudó </a:t>
            </a:r>
            <a:r>
              <a:rPr lang="hu-HU" dirty="0" err="1"/>
              <a:t>class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Minden </a:t>
            </a:r>
            <a:r>
              <a:rPr lang="hu-HU" dirty="0" err="1" smtClean="0"/>
              <a:t>static</a:t>
            </a:r>
            <a:r>
              <a:rPr lang="hu-HU" dirty="0" smtClean="0"/>
              <a:t>: nem kell hozzá objektumot létrehozni, az osztályhoz tartoznak a tagváltozók</a:t>
            </a:r>
          </a:p>
          <a:p>
            <a:pPr lvl="1"/>
            <a:r>
              <a:rPr lang="hu-HU" dirty="0" smtClean="0"/>
              <a:t>Alternatíva: </a:t>
            </a:r>
            <a:r>
              <a:rPr lang="hu-HU" dirty="0" err="1" smtClean="0"/>
              <a:t>Singleton</a:t>
            </a:r>
            <a:endParaRPr lang="hu-HU" dirty="0" smtClean="0"/>
          </a:p>
          <a:p>
            <a:pPr lvl="1"/>
            <a:r>
              <a:rPr lang="hu-HU" dirty="0" smtClean="0"/>
              <a:t>Az objektum új jelenet betöltésekor is megmaradjon: </a:t>
            </a:r>
            <a:r>
              <a:rPr lang="hu-HU" dirty="0" err="1" smtClean="0"/>
              <a:t>DontDestroyOnLoad</a:t>
            </a:r>
            <a:r>
              <a:rPr lang="hu-HU" dirty="0" smtClean="0"/>
              <a:t>(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target</a:t>
            </a:r>
            <a:r>
              <a:rPr lang="hu-HU" dirty="0" smtClean="0"/>
              <a:t>);</a:t>
            </a:r>
          </a:p>
          <a:p>
            <a:r>
              <a:rPr lang="hu-HU" dirty="0" smtClean="0"/>
              <a:t>Mindent </a:t>
            </a:r>
            <a:r>
              <a:rPr lang="hu-HU" dirty="0" err="1" smtClean="0"/>
              <a:t>floatban</a:t>
            </a:r>
            <a:r>
              <a:rPr lang="hu-HU" dirty="0" smtClean="0"/>
              <a:t> adunk meg</a:t>
            </a:r>
          </a:p>
          <a:p>
            <a:pPr lvl="1"/>
            <a:r>
              <a:rPr lang="hu-HU" dirty="0" smtClean="0"/>
              <a:t>Később kényelmesebb lesz</a:t>
            </a:r>
          </a:p>
        </p:txBody>
      </p:sp>
    </p:spTree>
    <p:extLst>
      <p:ext uri="{BB962C8B-B14F-4D97-AF65-F5344CB8AC3E}">
        <p14:creationId xmlns:p14="http://schemas.microsoft.com/office/powerpoint/2010/main" val="38196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Használat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public class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CoinTrigger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: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MonoBehaviour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{</a:t>
            </a:r>
            <a:endParaRPr lang="hu-HU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800" dirty="0" smtClean="0">
                <a:solidFill>
                  <a:schemeClr val="bg1">
                    <a:lumMod val="65000"/>
                  </a:schemeClr>
                </a:solidFill>
              </a:rPr>
              <a:t>   // …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 smtClean="0">
                <a:solidFill>
                  <a:schemeClr val="bg1">
                    <a:lumMod val="65000"/>
                  </a:schemeClr>
                </a:solidFill>
              </a:rPr>
              <a:t>    v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oid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OnTriggerEnter2D(Collider2D other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hu-HU" sz="1800" dirty="0" smtClean="0">
                <a:solidFill>
                  <a:schemeClr val="bg1">
                    <a:lumMod val="65000"/>
                  </a:schemeClr>
                </a:solidFill>
              </a:rPr>
              <a:t> {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       if (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other.gameObject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== player) {</a:t>
            </a:r>
            <a:endParaRPr lang="hu-HU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 smtClean="0"/>
              <a:t>             </a:t>
            </a:r>
            <a:r>
              <a:rPr lang="en-US" sz="1800" strike="sngStrike" dirty="0" err="1" smtClean="0"/>
              <a:t>playerStatus.addPlayerPoints</a:t>
            </a:r>
            <a:r>
              <a:rPr lang="hu-HU" sz="1800" strike="sngStrike" dirty="0" smtClean="0"/>
              <a:t>(10</a:t>
            </a:r>
            <a:r>
              <a:rPr lang="en-US" sz="1800" strike="sngStrike" dirty="0" smtClean="0"/>
              <a:t>);</a:t>
            </a:r>
            <a:r>
              <a:rPr lang="en-US" sz="1800" dirty="0" smtClean="0"/>
              <a:t>  </a:t>
            </a:r>
            <a:endParaRPr lang="hu-HU" sz="18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 smtClean="0"/>
              <a:t>            </a:t>
            </a:r>
            <a:r>
              <a:rPr lang="en-US" sz="1800" dirty="0" err="1" smtClean="0"/>
              <a:t>playerStatus.addPlayerPoints</a:t>
            </a:r>
            <a:r>
              <a:rPr lang="en-US" sz="1800" dirty="0" smtClean="0"/>
              <a:t>((</a:t>
            </a:r>
            <a:r>
              <a:rPr lang="en-US" sz="1800" dirty="0" err="1" smtClean="0"/>
              <a:t>int</a:t>
            </a:r>
            <a:r>
              <a:rPr lang="en-US" sz="1800" dirty="0" smtClean="0"/>
              <a:t>)</a:t>
            </a:r>
            <a:r>
              <a:rPr lang="en-US" sz="1800" dirty="0" err="1" smtClean="0"/>
              <a:t>GameData.Coin</a:t>
            </a:r>
            <a:r>
              <a:rPr lang="en-US" sz="1800" dirty="0" smtClean="0"/>
              <a:t>.</a:t>
            </a:r>
            <a:r>
              <a:rPr lang="hu-HU" sz="1800" dirty="0" err="1"/>
              <a:t>v</a:t>
            </a:r>
            <a:r>
              <a:rPr lang="hu-HU" sz="1800" dirty="0" err="1" smtClean="0"/>
              <a:t>alue</a:t>
            </a:r>
            <a:r>
              <a:rPr lang="en-US" sz="1800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           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Destroy(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gameObject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 smtClean="0"/>
              <a:t>   </a:t>
            </a:r>
            <a:r>
              <a:rPr lang="hu-HU" sz="1800" dirty="0" smtClean="0">
                <a:solidFill>
                  <a:schemeClr val="bg1">
                    <a:lumMod val="65000"/>
                  </a:schemeClr>
                </a:solidFill>
              </a:rPr>
              <a:t>// …</a:t>
            </a:r>
          </a:p>
          <a:p>
            <a:pPr marL="0" indent="0">
              <a:spcBef>
                <a:spcPts val="0"/>
              </a:spcBef>
              <a:buNone/>
            </a:pPr>
            <a:endParaRPr lang="hu-HU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public class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CoinTrigger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: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MonoBehaviour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{</a:t>
            </a:r>
            <a:endParaRPr lang="hu-HU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    // …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    v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oid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OnTriggerEnter2D(Collider2D other)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 {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       if (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other.gameObject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== player) {</a:t>
            </a:r>
            <a:endParaRPr lang="hu-HU" sz="1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 smtClean="0"/>
              <a:t>            </a:t>
            </a:r>
            <a:r>
              <a:rPr lang="en-US" sz="1800" strike="sngStrike" dirty="0" err="1" smtClean="0"/>
              <a:t>playerStatus.decreaseLife</a:t>
            </a:r>
            <a:r>
              <a:rPr lang="en-US" sz="1800" strike="sngStrike" dirty="0" smtClean="0"/>
              <a:t>();</a:t>
            </a:r>
            <a:r>
              <a:rPr lang="en-US" sz="1800" dirty="0" smtClean="0"/>
              <a:t>  </a:t>
            </a:r>
            <a:endParaRPr lang="hu-HU" sz="18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/>
              <a:t>            </a:t>
            </a:r>
            <a:r>
              <a:rPr lang="en-US" sz="1800" dirty="0" err="1"/>
              <a:t>playerStatus.decreaseLife</a:t>
            </a:r>
            <a:r>
              <a:rPr lang="en-US" sz="1800" dirty="0"/>
              <a:t>((</a:t>
            </a:r>
            <a:r>
              <a:rPr lang="en-US" sz="1800" dirty="0" err="1" smtClean="0"/>
              <a:t>int</a:t>
            </a:r>
            <a:r>
              <a:rPr lang="en-US" sz="1800" dirty="0" smtClean="0"/>
              <a:t>)</a:t>
            </a:r>
            <a:r>
              <a:rPr lang="en-US" sz="1800" dirty="0" err="1" smtClean="0"/>
              <a:t>GameData.Monster</a:t>
            </a:r>
            <a:r>
              <a:rPr lang="en-US" sz="1800" dirty="0" smtClean="0"/>
              <a:t>.</a:t>
            </a:r>
            <a:r>
              <a:rPr lang="hu-HU" sz="1800" dirty="0" smtClean="0"/>
              <a:t>d</a:t>
            </a:r>
            <a:r>
              <a:rPr lang="en-US" sz="1800" dirty="0" err="1" smtClean="0"/>
              <a:t>amage</a:t>
            </a:r>
            <a:r>
              <a:rPr lang="en-US" sz="1800" dirty="0" smtClean="0"/>
              <a:t>);</a:t>
            </a:r>
            <a:endParaRPr lang="hu-H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800" dirty="0" smtClean="0">
                <a:solidFill>
                  <a:schemeClr val="bg1">
                    <a:lumMod val="65000"/>
                  </a:schemeClr>
                </a:solidFill>
              </a:rPr>
              <a:t>          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Destroy(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gameObject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 smtClean="0"/>
              <a:t>   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</a:rPr>
              <a:t>// …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80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Önálló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Keressük meg azokat a beégetett paramétereket, amelyek a játékélményt/nehézségi szintet befolyásolják</a:t>
            </a:r>
          </a:p>
          <a:p>
            <a:r>
              <a:rPr lang="hu-HU" sz="2000" dirty="0" smtClean="0"/>
              <a:t>Tegyük őket a GameData osztályba és használjuk a megfelelő </a:t>
            </a:r>
            <a:r>
              <a:rPr lang="hu-HU" sz="2000" dirty="0" err="1" smtClean="0"/>
              <a:t>static</a:t>
            </a:r>
            <a:r>
              <a:rPr lang="hu-HU" sz="2000" dirty="0" smtClean="0"/>
              <a:t> adattagot a bedrótozott érték helyett</a:t>
            </a:r>
          </a:p>
          <a:p>
            <a:r>
              <a:rPr lang="hu-HU" sz="2000" dirty="0" smtClean="0"/>
              <a:t>A teljesség igénye nélkül (GameData.*):</a:t>
            </a:r>
          </a:p>
          <a:p>
            <a:r>
              <a:rPr lang="hu-HU" sz="2000" dirty="0" err="1" smtClean="0"/>
              <a:t>Player.jump</a:t>
            </a:r>
            <a:r>
              <a:rPr lang="hu-HU" sz="2000" dirty="0" smtClean="0"/>
              <a:t>, </a:t>
            </a:r>
            <a:r>
              <a:rPr lang="hu-HU" sz="2000" dirty="0" err="1" smtClean="0"/>
              <a:t>Player.move</a:t>
            </a:r>
            <a:r>
              <a:rPr lang="hu-HU" sz="2000" dirty="0" smtClean="0"/>
              <a:t>, </a:t>
            </a:r>
          </a:p>
          <a:p>
            <a:r>
              <a:rPr lang="hu-HU" sz="2000" dirty="0" err="1" smtClean="0"/>
              <a:t>Monster.range</a:t>
            </a:r>
            <a:r>
              <a:rPr lang="hu-HU" sz="2000" dirty="0" smtClean="0"/>
              <a:t>, </a:t>
            </a:r>
            <a:r>
              <a:rPr lang="hu-HU" sz="2000" dirty="0" err="1" smtClean="0"/>
              <a:t>Monster.speed</a:t>
            </a:r>
            <a:r>
              <a:rPr lang="hu-HU" sz="2000" dirty="0" smtClean="0"/>
              <a:t>, </a:t>
            </a:r>
            <a:r>
              <a:rPr lang="hu-HU" sz="2000" dirty="0" err="1" smtClean="0"/>
              <a:t>Monster.damage</a:t>
            </a:r>
            <a:r>
              <a:rPr lang="hu-HU" sz="2000" dirty="0" smtClean="0"/>
              <a:t>, </a:t>
            </a:r>
          </a:p>
          <a:p>
            <a:r>
              <a:rPr lang="hu-HU" sz="2000" dirty="0" err="1" smtClean="0"/>
              <a:t>Coin.value</a:t>
            </a:r>
            <a:endParaRPr lang="hu-HU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953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Nehézségi szintek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GameData</a:t>
            </a:r>
            <a:r>
              <a:rPr lang="hu-HU" dirty="0" smtClean="0"/>
              <a:t> adattagjai lehetnek pl. tömbök is</a:t>
            </a:r>
          </a:p>
          <a:p>
            <a:r>
              <a:rPr lang="hu-HU" dirty="0" smtClean="0"/>
              <a:t>Így ugyanahhoz a játékparaméterhez több érték tartozik, ezek pl. jelenthetik a különböző nehézségi szinteket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en-US" dirty="0" smtClean="0"/>
              <a:t>public static class </a:t>
            </a:r>
            <a:r>
              <a:rPr lang="en-US" dirty="0" err="1" smtClean="0"/>
              <a:t>GameData</a:t>
            </a:r>
            <a:r>
              <a:rPr lang="en-US" dirty="0" smtClean="0"/>
              <a:t> {   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</a:t>
            </a:r>
            <a:r>
              <a:rPr lang="en-US" dirty="0" smtClean="0"/>
              <a:t>public static class Monster</a:t>
            </a:r>
            <a:r>
              <a:rPr lang="hu-HU" dirty="0" smtClean="0"/>
              <a:t> 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 smtClean="0"/>
              <a:t>        public static float</a:t>
            </a:r>
            <a:r>
              <a:rPr lang="hu-HU" dirty="0" smtClean="0"/>
              <a:t>[]</a:t>
            </a:r>
            <a:r>
              <a:rPr lang="en-US" dirty="0" smtClean="0"/>
              <a:t> </a:t>
            </a:r>
            <a:r>
              <a:rPr lang="hu-HU" dirty="0" smtClean="0"/>
              <a:t>d</a:t>
            </a:r>
            <a:r>
              <a:rPr lang="en-US" dirty="0" err="1" smtClean="0"/>
              <a:t>amage</a:t>
            </a:r>
            <a:r>
              <a:rPr lang="en-US" dirty="0" smtClean="0"/>
              <a:t> = </a:t>
            </a:r>
            <a:r>
              <a:rPr lang="hu-HU" dirty="0" smtClean="0"/>
              <a:t>{1,2,3}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  }   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}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863</Words>
  <Application>Microsoft Office PowerPoint</Application>
  <PresentationFormat>Diavetítés a képernyőre (4:3 oldalarány)</PresentationFormat>
  <Paragraphs>209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Office-téma</vt:lpstr>
      <vt:lpstr>„Designer-barát” játéklogika</vt:lpstr>
      <vt:lpstr>Motiváció</vt:lpstr>
      <vt:lpstr>Adatok</vt:lpstr>
      <vt:lpstr>Adatok</vt:lpstr>
      <vt:lpstr>Mindentudó class</vt:lpstr>
      <vt:lpstr>Mindentudó class</vt:lpstr>
      <vt:lpstr>Használat</vt:lpstr>
      <vt:lpstr>Önálló feladat</vt:lpstr>
      <vt:lpstr>Nehézségi szintek</vt:lpstr>
      <vt:lpstr>Nehézségi szintek</vt:lpstr>
      <vt:lpstr>Nehézségi szintek</vt:lpstr>
      <vt:lpstr>Property Get</vt:lpstr>
      <vt:lpstr>Szint állító script designereknek</vt:lpstr>
      <vt:lpstr>Házi feladat</vt:lpstr>
      <vt:lpstr>Táblázatok</vt:lpstr>
      <vt:lpstr>Editor scriptek</vt:lpstr>
      <vt:lpstr>Táblázatbetöltő script</vt:lpstr>
      <vt:lpstr>Saját inspector nézet</vt:lpstr>
      <vt:lpstr>Saját inspector nézet</vt:lpstr>
      <vt:lpstr>Írjuk meg a táblázatbetöltést!</vt:lpstr>
      <vt:lpstr>Táblázatok</vt:lpstr>
      <vt:lpstr>CSV generálás</vt:lpstr>
      <vt:lpstr>Betöltő használata</vt:lpstr>
      <vt:lpstr>Feladat</vt:lpstr>
      <vt:lpstr>Házi feladat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„Designer-barát” játéklogika</dc:title>
  <dc:creator>Gumi</dc:creator>
  <cp:lastModifiedBy>Gumi</cp:lastModifiedBy>
  <cp:revision>53</cp:revision>
  <dcterms:created xsi:type="dcterms:W3CDTF">2015-11-29T18:43:35Z</dcterms:created>
  <dcterms:modified xsi:type="dcterms:W3CDTF">2015-12-06T21:09:40Z</dcterms:modified>
</cp:coreProperties>
</file>