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CB64-B3BE-4080-8CDE-1547888B5E55}" type="datetimeFigureOut">
              <a:rPr lang="en-US" smtClean="0"/>
              <a:t>11/22/2015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FA82-3139-4348-86BC-0D563687152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JátékLogika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 class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PlayerStatus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public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life = 3;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public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points = 0;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public void </a:t>
            </a:r>
            <a:r>
              <a:rPr lang="en-US" dirty="0" err="1" smtClean="0"/>
              <a:t>addPlayerPoints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value)</a:t>
            </a:r>
          </a:p>
          <a:p>
            <a:pPr>
              <a:buNone/>
            </a:pPr>
            <a:r>
              <a:rPr lang="en-US" dirty="0" smtClean="0"/>
              <a:t>	{</a:t>
            </a:r>
          </a:p>
          <a:p>
            <a:pPr>
              <a:buNone/>
            </a:pPr>
            <a:r>
              <a:rPr lang="en-US" dirty="0" smtClean="0"/>
              <a:t>		points += value;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u="sng" dirty="0" err="1" smtClean="0"/>
              <a:t>Használata</a:t>
            </a:r>
            <a:r>
              <a:rPr lang="en-US" u="sng" dirty="0" smtClean="0"/>
              <a:t> (</a:t>
            </a:r>
            <a:r>
              <a:rPr lang="en-US" u="sng" dirty="0" err="1" smtClean="0"/>
              <a:t>CoinTrigger.cs</a:t>
            </a:r>
            <a:r>
              <a:rPr lang="en-US" u="sng" dirty="0" smtClean="0"/>
              <a:t>):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other.gameObject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== player)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dirty="0" err="1" smtClean="0"/>
              <a:t>playerStatus.addPlayerPoints</a:t>
            </a:r>
            <a:r>
              <a:rPr lang="en-US" dirty="0" smtClean="0"/>
              <a:t> (10);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Futtassuk</a:t>
            </a:r>
            <a:r>
              <a:rPr lang="en-US" dirty="0" smtClean="0"/>
              <a:t>, </a:t>
            </a:r>
            <a:r>
              <a:rPr lang="en-US" dirty="0" err="1" smtClean="0"/>
              <a:t>ellenőrizzük</a:t>
            </a:r>
            <a:r>
              <a:rPr lang="en-US" dirty="0" smtClean="0"/>
              <a:t> a </a:t>
            </a:r>
            <a:r>
              <a:rPr lang="en-US" dirty="0" err="1" smtClean="0"/>
              <a:t>helyes</a:t>
            </a:r>
            <a:r>
              <a:rPr lang="en-US" dirty="0" smtClean="0"/>
              <a:t> </a:t>
            </a:r>
            <a:r>
              <a:rPr lang="en-US" dirty="0" err="1" smtClean="0"/>
              <a:t>működést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felvettünk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érmét</a:t>
            </a:r>
            <a:r>
              <a:rPr lang="en-US" dirty="0" smtClean="0"/>
              <a:t>, </a:t>
            </a:r>
            <a:r>
              <a:rPr lang="en-US" dirty="0" err="1" smtClean="0"/>
              <a:t>annak</a:t>
            </a:r>
            <a:r>
              <a:rPr lang="en-US" dirty="0" smtClean="0"/>
              <a:t> el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tűnnie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CoinTrigger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OnTriggerEnter2D(Collider2D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other.gameObject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playerStatus.addPlayerPoints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(10);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Destroy</a:t>
            </a:r>
            <a:r>
              <a:rPr lang="hu-HU" dirty="0" smtClean="0"/>
              <a:t>(</a:t>
            </a:r>
            <a:r>
              <a:rPr lang="hu-HU" dirty="0" err="1" smtClean="0"/>
              <a:t>gameObject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szörnyekre hasonlóan járjunk el</a:t>
            </a:r>
          </a:p>
          <a:p>
            <a:r>
              <a:rPr lang="hu-HU" dirty="0" smtClean="0"/>
              <a:t>Kell </a:t>
            </a:r>
            <a:r>
              <a:rPr lang="hu-HU" dirty="0" err="1" smtClean="0"/>
              <a:t>collider</a:t>
            </a:r>
            <a:r>
              <a:rPr lang="hu-HU" dirty="0" smtClean="0"/>
              <a:t>, </a:t>
            </a:r>
            <a:r>
              <a:rPr lang="hu-HU" dirty="0" err="1" smtClean="0"/>
              <a:t>trigger</a:t>
            </a:r>
            <a:r>
              <a:rPr lang="hu-HU" dirty="0" smtClean="0"/>
              <a:t>, </a:t>
            </a:r>
            <a:r>
              <a:rPr lang="hu-HU" dirty="0" err="1" smtClean="0"/>
              <a:t>trigger</a:t>
            </a:r>
            <a:r>
              <a:rPr lang="hu-HU" dirty="0" smtClean="0"/>
              <a:t> </a:t>
            </a:r>
            <a:r>
              <a:rPr lang="hu-HU" dirty="0" err="1" smtClean="0"/>
              <a:t>szkript</a:t>
            </a:r>
            <a:endParaRPr lang="hu-HU" dirty="0" smtClean="0"/>
          </a:p>
          <a:p>
            <a:r>
              <a:rPr lang="hu-HU" dirty="0" smtClean="0"/>
              <a:t>Ütközéskor </a:t>
            </a:r>
            <a:r>
              <a:rPr lang="hu-HU" dirty="0" err="1" smtClean="0"/>
              <a:t>PlayerStatus.decreaseLife</a:t>
            </a:r>
            <a:r>
              <a:rPr lang="hu-HU" dirty="0" smtClean="0"/>
              <a:t> függvényének hívása (ezt meg is kell írni</a:t>
            </a:r>
            <a:r>
              <a:rPr lang="en-US" dirty="0" smtClean="0"/>
              <a:t>, </a:t>
            </a:r>
            <a:r>
              <a:rPr lang="en-US" dirty="0" err="1" smtClean="0"/>
              <a:t>csökkenti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életek</a:t>
            </a:r>
            <a:r>
              <a:rPr lang="en-US" dirty="0" smtClean="0"/>
              <a:t> </a:t>
            </a:r>
            <a:r>
              <a:rPr lang="en-US" dirty="0" err="1" smtClean="0"/>
              <a:t>számát</a:t>
            </a:r>
            <a:r>
              <a:rPr lang="hu-HU" dirty="0" smtClean="0"/>
              <a:t>)</a:t>
            </a:r>
          </a:p>
          <a:p>
            <a:r>
              <a:rPr lang="hu-HU" dirty="0" smtClean="0"/>
              <a:t>Ütközés után a szörny meghal/eltűnik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 a </a:t>
            </a:r>
            <a:r>
              <a:rPr lang="en-US" dirty="0" err="1" smtClean="0"/>
              <a:t>szörnyekkel</a:t>
            </a:r>
            <a:r>
              <a:rPr lang="en-US" dirty="0" smtClean="0"/>
              <a:t> </a:t>
            </a:r>
            <a:r>
              <a:rPr lang="en-US" dirty="0" err="1" smtClean="0"/>
              <a:t>készen</a:t>
            </a:r>
            <a:r>
              <a:rPr lang="en-US" dirty="0" smtClean="0"/>
              <a:t> </a:t>
            </a:r>
            <a:r>
              <a:rPr lang="en-US" dirty="0" err="1" smtClean="0"/>
              <a:t>vagyunk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játékos</a:t>
            </a:r>
            <a:r>
              <a:rPr lang="en-US" dirty="0" smtClean="0"/>
              <a:t> </a:t>
            </a:r>
            <a:r>
              <a:rPr lang="en-US" dirty="0" err="1" smtClean="0"/>
              <a:t>végleges</a:t>
            </a:r>
            <a:r>
              <a:rPr lang="en-US" dirty="0" smtClean="0"/>
              <a:t> </a:t>
            </a:r>
            <a:r>
              <a:rPr lang="en-US" dirty="0" err="1" smtClean="0"/>
              <a:t>halála</a:t>
            </a:r>
            <a:r>
              <a:rPr lang="en-US" dirty="0" smtClean="0"/>
              <a:t> </a:t>
            </a:r>
            <a:r>
              <a:rPr lang="en-US" dirty="0" err="1" smtClean="0"/>
              <a:t>kettő</a:t>
            </a:r>
            <a:r>
              <a:rPr lang="en-US" dirty="0" smtClean="0"/>
              <a:t> </a:t>
            </a:r>
            <a:r>
              <a:rPr lang="en-US" dirty="0" err="1" smtClean="0"/>
              <a:t>esetben</a:t>
            </a:r>
            <a:r>
              <a:rPr lang="en-US" dirty="0" smtClean="0"/>
              <a:t> </a:t>
            </a:r>
            <a:r>
              <a:rPr lang="en-US" dirty="0" err="1" smtClean="0"/>
              <a:t>fordulhat</a:t>
            </a:r>
            <a:r>
              <a:rPr lang="en-US" dirty="0" smtClean="0"/>
              <a:t> </a:t>
            </a:r>
            <a:r>
              <a:rPr lang="en-US" dirty="0" err="1" smtClean="0"/>
              <a:t>elő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Elfogyott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élete</a:t>
            </a:r>
            <a:r>
              <a:rPr lang="en-US" dirty="0" smtClean="0"/>
              <a:t> (life == -1)</a:t>
            </a:r>
          </a:p>
          <a:p>
            <a:pPr lvl="1"/>
            <a:r>
              <a:rPr lang="en-US" dirty="0" err="1" smtClean="0"/>
              <a:t>Leesett</a:t>
            </a:r>
            <a:r>
              <a:rPr lang="en-US" dirty="0" smtClean="0"/>
              <a:t> a </a:t>
            </a:r>
            <a:r>
              <a:rPr lang="en-US" dirty="0" err="1" smtClean="0"/>
              <a:t>szakadékba</a:t>
            </a:r>
            <a:endParaRPr lang="en-US" dirty="0" smtClean="0"/>
          </a:p>
          <a:p>
            <a:r>
              <a:rPr lang="en-US" dirty="0" err="1" smtClean="0"/>
              <a:t>Mindkettő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/>
              <a:t> </a:t>
            </a:r>
            <a:r>
              <a:rPr lang="en-US" dirty="0" err="1" smtClean="0"/>
              <a:t>töltsük</a:t>
            </a:r>
            <a:r>
              <a:rPr lang="en-US" dirty="0" smtClean="0"/>
              <a:t> </a:t>
            </a:r>
            <a:r>
              <a:rPr lang="en-US" dirty="0" err="1" smtClean="0"/>
              <a:t>újra</a:t>
            </a:r>
            <a:r>
              <a:rPr lang="en-US" dirty="0" smtClean="0"/>
              <a:t> a </a:t>
            </a:r>
            <a:r>
              <a:rPr lang="en-US" dirty="0" err="1" smtClean="0"/>
              <a:t>pályát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függvényt</a:t>
            </a:r>
            <a:r>
              <a:rPr lang="en-US" dirty="0" smtClean="0"/>
              <a:t> a </a:t>
            </a:r>
            <a:r>
              <a:rPr lang="en-US" dirty="0" err="1" smtClean="0"/>
              <a:t>PlayerStatus-hoz</a:t>
            </a:r>
            <a:r>
              <a:rPr lang="en-US" dirty="0" smtClean="0"/>
              <a:t>: </a:t>
            </a:r>
            <a:r>
              <a:rPr lang="en-US" dirty="0" err="1" smtClean="0"/>
              <a:t>playerDie</a:t>
            </a:r>
            <a:r>
              <a:rPr lang="en-US" dirty="0" smtClean="0"/>
              <a:t>.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hívni</a:t>
            </a:r>
            <a:r>
              <a:rPr lang="en-US" dirty="0" smtClean="0"/>
              <a:t> </a:t>
            </a:r>
            <a:r>
              <a:rPr lang="en-US" dirty="0" err="1" smtClean="0"/>
              <a:t>leeséskor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, ha </a:t>
            </a:r>
            <a:r>
              <a:rPr lang="en-US" dirty="0" err="1" smtClean="0"/>
              <a:t>elfogyott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függvény</a:t>
            </a:r>
            <a:r>
              <a:rPr lang="en-US" dirty="0" smtClean="0"/>
              <a:t> </a:t>
            </a:r>
            <a:r>
              <a:rPr lang="en-US" dirty="0" err="1" smtClean="0"/>
              <a:t>töltse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pályát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PlayerStatus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playerDies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life = -1;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(life &lt;= -1)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Application.LoadLevel</a:t>
            </a:r>
            <a:r>
              <a:rPr lang="hu-HU" dirty="0" smtClean="0"/>
              <a:t>("scene2");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FallTrigger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PlayerStatus</a:t>
            </a:r>
            <a:r>
              <a:rPr lang="hu-HU" dirty="0" smtClean="0"/>
              <a:t> </a:t>
            </a:r>
            <a:r>
              <a:rPr lang="hu-HU" dirty="0" err="1" smtClean="0"/>
              <a:t>playerStatus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Start ()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GameObject.FindGameObjectWithTag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playerStatus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</a:t>
            </a:r>
            <a:r>
              <a:rPr lang="hu-HU" dirty="0" err="1" smtClean="0"/>
              <a:t>PlayerStatus</a:t>
            </a:r>
            <a:r>
              <a:rPr lang="hu-HU" dirty="0" smtClean="0"/>
              <a:t>").</a:t>
            </a:r>
            <a:r>
              <a:rPr lang="hu-HU" dirty="0" err="1" smtClean="0"/>
              <a:t>GetComponent</a:t>
            </a:r>
            <a:r>
              <a:rPr lang="hu-HU" dirty="0" smtClean="0"/>
              <a:t>&lt;</a:t>
            </a:r>
            <a:r>
              <a:rPr lang="hu-HU" dirty="0" err="1" smtClean="0"/>
              <a:t>PlayerStatus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OnTriggerEnter2D(Collider2D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other.gameObject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playerStatus.playerDies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 </a:t>
            </a:r>
            <a:r>
              <a:rPr lang="en-US" dirty="0" err="1" smtClean="0"/>
              <a:t>ideig</a:t>
            </a:r>
            <a:r>
              <a:rPr lang="en-US" dirty="0" smtClean="0"/>
              <a:t> </a:t>
            </a:r>
            <a:r>
              <a:rPr lang="en-US" dirty="0" err="1" smtClean="0"/>
              <a:t>várjunk</a:t>
            </a:r>
            <a:r>
              <a:rPr lang="en-US" dirty="0" smtClean="0"/>
              <a:t>, </a:t>
            </a:r>
            <a:r>
              <a:rPr lang="en-US" dirty="0" err="1" smtClean="0"/>
              <a:t>mielőtt</a:t>
            </a:r>
            <a:r>
              <a:rPr lang="en-US" dirty="0" smtClean="0"/>
              <a:t> </a:t>
            </a:r>
            <a:r>
              <a:rPr lang="en-US" dirty="0" err="1" smtClean="0"/>
              <a:t>újratöltjük</a:t>
            </a:r>
            <a:r>
              <a:rPr lang="en-US" dirty="0" smtClean="0"/>
              <a:t> a </a:t>
            </a:r>
            <a:r>
              <a:rPr lang="en-US" dirty="0" err="1" smtClean="0"/>
              <a:t>pályát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PlayerStatus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gameOverTime</a:t>
            </a:r>
            <a:r>
              <a:rPr lang="hu-HU" dirty="0" smtClean="0"/>
              <a:t> = 0;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Update ()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(life &lt;= -1)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gameOverTime</a:t>
            </a:r>
            <a:r>
              <a:rPr lang="hu-HU" dirty="0" smtClean="0"/>
              <a:t> +=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gameOverTime</a:t>
            </a:r>
            <a:r>
              <a:rPr lang="hu-HU" dirty="0" smtClean="0"/>
              <a:t> &gt; 3.0f)</a:t>
            </a:r>
          </a:p>
          <a:p>
            <a:pPr>
              <a:buNone/>
            </a:pPr>
            <a:r>
              <a:rPr lang="hu-HU" dirty="0" smtClean="0"/>
              <a:t>	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Application.LoadLevel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("scene2");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</a:p>
          <a:p>
            <a:pPr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Szörnyek</a:t>
            </a:r>
            <a:r>
              <a:rPr lang="en-US" dirty="0" smtClean="0"/>
              <a:t> </a:t>
            </a:r>
            <a:r>
              <a:rPr lang="en-US" dirty="0" err="1" smtClean="0"/>
              <a:t>viselkedése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Ha elég közel érünk hozzájuk, megtámadnak</a:t>
            </a:r>
          </a:p>
          <a:p>
            <a:r>
              <a:rPr lang="hu-HU" dirty="0" smtClean="0"/>
              <a:t>Támadás: felénk közelednek</a:t>
            </a:r>
          </a:p>
          <a:p>
            <a:r>
              <a:rPr lang="hu-HU" dirty="0" smtClean="0"/>
              <a:t>Adjunk a szörny </a:t>
            </a:r>
            <a:r>
              <a:rPr lang="hu-HU" dirty="0" err="1" smtClean="0"/>
              <a:t>prefabokhoz</a:t>
            </a:r>
            <a:r>
              <a:rPr lang="hu-HU" dirty="0" smtClean="0"/>
              <a:t>  új </a:t>
            </a:r>
            <a:r>
              <a:rPr lang="hu-HU" dirty="0" err="1" smtClean="0"/>
              <a:t>szkriptet</a:t>
            </a:r>
            <a:r>
              <a:rPr lang="hu-HU" dirty="0" smtClean="0"/>
              <a:t>: </a:t>
            </a:r>
            <a:r>
              <a:rPr lang="hu-HU" dirty="0" err="1" smtClean="0"/>
              <a:t>MonsterController.cs</a:t>
            </a:r>
            <a:endParaRPr lang="hu-HU" dirty="0" smtClean="0"/>
          </a:p>
          <a:p>
            <a:r>
              <a:rPr lang="hu-HU" dirty="0" smtClean="0"/>
              <a:t>Adjunk hozzá egy merev testet is</a:t>
            </a:r>
          </a:p>
          <a:p>
            <a:pPr lvl="1"/>
            <a:r>
              <a:rPr lang="hu-HU" dirty="0" smtClean="0"/>
              <a:t>Meg fogjuk mozgatni,</a:t>
            </a:r>
            <a:r>
              <a:rPr lang="en-US" dirty="0" smtClean="0"/>
              <a:t> le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lökni</a:t>
            </a:r>
            <a:r>
              <a:rPr lang="en-US" dirty="0" smtClean="0"/>
              <a:t>: </a:t>
            </a:r>
            <a:r>
              <a:rPr lang="en-US" dirty="0" err="1" smtClean="0"/>
              <a:t>dinamikus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testként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működnie</a:t>
            </a:r>
            <a:r>
              <a:rPr lang="en-US" dirty="0" smtClean="0"/>
              <a:t>, </a:t>
            </a:r>
            <a:r>
              <a:rPr lang="en-US" dirty="0" err="1" smtClean="0"/>
              <a:t>úgy</a:t>
            </a:r>
            <a:r>
              <a:rPr lang="en-US" dirty="0" smtClean="0"/>
              <a:t>, mint a </a:t>
            </a:r>
            <a:r>
              <a:rPr lang="en-US" dirty="0" err="1" smtClean="0"/>
              <a:t>játékosnak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játékoshoz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felépítenünk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2209800"/>
            <a:ext cx="2143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579" y="228600"/>
            <a:ext cx="4292821" cy="64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MonsterController.cs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MonsterController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endParaRPr lang="en-US" dirty="0"/>
          </a:p>
          <a:p>
            <a:pPr>
              <a:buNone/>
            </a:pPr>
            <a:r>
              <a:rPr lang="hu-HU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 = 1.0f;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= 20.0f;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Rigidbody2D </a:t>
            </a:r>
            <a:r>
              <a:rPr lang="hu-HU" dirty="0" err="1" smtClean="0"/>
              <a:t>physiscBody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player</a:t>
            </a:r>
            <a:r>
              <a:rPr lang="hu-HU" dirty="0" smtClean="0"/>
              <a:t> = </a:t>
            </a:r>
            <a:r>
              <a:rPr lang="hu-HU" dirty="0" err="1" smtClean="0"/>
              <a:t>GameObject.FindGameObjectWithTag</a:t>
            </a:r>
            <a:r>
              <a:rPr lang="hu-HU" dirty="0" smtClean="0"/>
              <a:t> ("</a:t>
            </a:r>
            <a:r>
              <a:rPr lang="hu-HU" dirty="0" err="1" smtClean="0"/>
              <a:t>Player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physiscBody</a:t>
            </a:r>
            <a:r>
              <a:rPr lang="hu-HU" dirty="0" smtClean="0"/>
              <a:t> = </a:t>
            </a:r>
            <a:r>
              <a:rPr lang="hu-HU" dirty="0" err="1" smtClean="0"/>
              <a:t>GetComponent</a:t>
            </a:r>
            <a:r>
              <a:rPr lang="hu-HU" dirty="0" smtClean="0"/>
              <a:t>&lt;Rigidbody2D&gt;();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FixedUpdate</a:t>
            </a:r>
            <a:r>
              <a:rPr lang="hu-HU" dirty="0" smtClean="0"/>
              <a:t> () {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playerPos</a:t>
            </a:r>
            <a:r>
              <a:rPr lang="hu-HU" dirty="0" smtClean="0"/>
              <a:t> = </a:t>
            </a:r>
            <a:r>
              <a:rPr lang="hu-HU" dirty="0" err="1" smtClean="0"/>
              <a:t>player.transform.position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pos</a:t>
            </a:r>
            <a:r>
              <a:rPr lang="hu-HU" dirty="0" smtClean="0"/>
              <a:t> = </a:t>
            </a:r>
            <a:r>
              <a:rPr lang="hu-HU" dirty="0" err="1" smtClean="0"/>
              <a:t>transform.position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dir</a:t>
            </a:r>
            <a:r>
              <a:rPr lang="hu-HU" dirty="0" smtClean="0"/>
              <a:t> = </a:t>
            </a:r>
            <a:r>
              <a:rPr lang="hu-HU" dirty="0" err="1" smtClean="0"/>
              <a:t>playerPos</a:t>
            </a:r>
            <a:r>
              <a:rPr lang="hu-HU" dirty="0" smtClean="0"/>
              <a:t> - </a:t>
            </a:r>
            <a:r>
              <a:rPr lang="hu-HU" dirty="0" err="1" smtClean="0"/>
              <a:t>pos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dist</a:t>
            </a:r>
            <a:r>
              <a:rPr lang="hu-HU" dirty="0" smtClean="0"/>
              <a:t> = </a:t>
            </a:r>
            <a:r>
              <a:rPr lang="hu-HU" dirty="0" err="1" smtClean="0"/>
              <a:t>dir.magnitude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dist</a:t>
            </a:r>
            <a:r>
              <a:rPr lang="hu-HU" dirty="0" smtClean="0"/>
              <a:t> &lt; </a:t>
            </a:r>
            <a:r>
              <a:rPr lang="hu-HU" dirty="0" err="1" smtClean="0"/>
              <a:t>range</a:t>
            </a:r>
            <a:r>
              <a:rPr lang="hu-HU" dirty="0" smtClean="0"/>
              <a:t>) {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oldVel</a:t>
            </a:r>
            <a:r>
              <a:rPr lang="hu-HU" dirty="0" smtClean="0"/>
              <a:t> = </a:t>
            </a:r>
            <a:r>
              <a:rPr lang="hu-HU" dirty="0" err="1" smtClean="0"/>
              <a:t>physiscBody.velocity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dir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Vector3(</a:t>
            </a:r>
            <a:r>
              <a:rPr lang="hu-HU" dirty="0" err="1" smtClean="0"/>
              <a:t>Mathf.Sign</a:t>
            </a:r>
            <a:r>
              <a:rPr lang="hu-HU" dirty="0" smtClean="0"/>
              <a:t>(</a:t>
            </a:r>
            <a:r>
              <a:rPr lang="hu-HU" dirty="0" err="1" smtClean="0"/>
              <a:t>dir.x</a:t>
            </a:r>
            <a:r>
              <a:rPr lang="hu-HU" dirty="0" smtClean="0"/>
              <a:t>) * </a:t>
            </a:r>
            <a:r>
              <a:rPr lang="hu-HU" dirty="0" err="1" smtClean="0"/>
              <a:t>speed</a:t>
            </a:r>
            <a:r>
              <a:rPr lang="hu-HU" dirty="0" smtClean="0"/>
              <a:t>,0,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newVel</a:t>
            </a:r>
            <a:r>
              <a:rPr lang="hu-HU" dirty="0" smtClean="0"/>
              <a:t> = </a:t>
            </a:r>
            <a:r>
              <a:rPr lang="hu-HU" dirty="0" err="1" smtClean="0"/>
              <a:t>oldVel</a:t>
            </a:r>
            <a:r>
              <a:rPr lang="hu-HU" dirty="0" smtClean="0"/>
              <a:t> + </a:t>
            </a:r>
            <a:r>
              <a:rPr lang="hu-HU" dirty="0" err="1" smtClean="0"/>
              <a:t>dir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physiscBody.velocity</a:t>
            </a:r>
            <a:r>
              <a:rPr lang="hu-HU" dirty="0" smtClean="0"/>
              <a:t> = </a:t>
            </a:r>
            <a:r>
              <a:rPr lang="hu-HU" dirty="0" err="1" smtClean="0"/>
              <a:t>newVel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karakterrel már szépen tudunk mozogni</a:t>
            </a:r>
          </a:p>
          <a:p>
            <a:r>
              <a:rPr lang="hu-HU" dirty="0" smtClean="0"/>
              <a:t>Azt is észrevesszük, ha nekimentünk egy érmének/szörnynek</a:t>
            </a:r>
          </a:p>
          <a:p>
            <a:r>
              <a:rPr lang="hu-HU" dirty="0" smtClean="0"/>
              <a:t>Jó lenne, ha ezekre az eseményekre reagálnánk:</a:t>
            </a:r>
          </a:p>
          <a:p>
            <a:pPr lvl="1"/>
            <a:r>
              <a:rPr lang="hu-HU" dirty="0" smtClean="0"/>
              <a:t>Pontszám, életerő/élet bevezetése</a:t>
            </a:r>
          </a:p>
          <a:p>
            <a:pPr lvl="1"/>
            <a:r>
              <a:rPr lang="hu-HU" dirty="0" smtClean="0"/>
              <a:t>Életvesztés, játék vége, szörny megölése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</a:p>
          <a:p>
            <a:r>
              <a:rPr lang="hu-HU" dirty="0" smtClean="0"/>
              <a:t>Jó lenne, ha a szörnyek nem csak úgy </a:t>
            </a:r>
            <a:r>
              <a:rPr lang="hu-HU" dirty="0" err="1" smtClean="0"/>
              <a:t>áldogálnának</a:t>
            </a:r>
            <a:r>
              <a:rPr lang="hu-HU" dirty="0" smtClean="0"/>
              <a:t>, hanem pl. megtámadnának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akadályozni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elején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végén</a:t>
            </a:r>
            <a:r>
              <a:rPr lang="en-US" dirty="0" smtClean="0"/>
              <a:t> </a:t>
            </a:r>
            <a:r>
              <a:rPr lang="en-US" dirty="0" err="1" smtClean="0"/>
              <a:t>leessünk</a:t>
            </a:r>
            <a:endParaRPr lang="en-US" dirty="0" smtClean="0"/>
          </a:p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collider </a:t>
            </a:r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 smtClean="0"/>
              <a:t>oldalra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elején</a:t>
            </a:r>
            <a:r>
              <a:rPr lang="en-US" dirty="0" smtClean="0"/>
              <a:t> </a:t>
            </a:r>
            <a:r>
              <a:rPr lang="en-US" dirty="0" err="1" smtClean="0"/>
              <a:t>lévőnek</a:t>
            </a:r>
            <a:r>
              <a:rPr lang="en-US" dirty="0" smtClean="0"/>
              <a:t> </a:t>
            </a:r>
            <a:r>
              <a:rPr lang="en-US" dirty="0" err="1" smtClean="0"/>
              <a:t>tudjuk</a:t>
            </a:r>
            <a:r>
              <a:rPr lang="en-US" dirty="0" smtClean="0"/>
              <a:t> a </a:t>
            </a:r>
            <a:r>
              <a:rPr lang="en-US" dirty="0" err="1" smtClean="0"/>
              <a:t>helyét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végén</a:t>
            </a:r>
            <a:r>
              <a:rPr lang="en-US" dirty="0" smtClean="0"/>
              <a:t> </a:t>
            </a:r>
            <a:r>
              <a:rPr lang="en-US" dirty="0" err="1" smtClean="0"/>
              <a:t>lévőt</a:t>
            </a:r>
            <a:r>
              <a:rPr lang="en-US" dirty="0" smtClean="0"/>
              <a:t> a </a:t>
            </a:r>
            <a:r>
              <a:rPr lang="en-US" dirty="0" err="1" smtClean="0"/>
              <a:t>LevelGenerator</a:t>
            </a:r>
            <a:r>
              <a:rPr lang="en-US" dirty="0" smtClean="0"/>
              <a:t> </a:t>
            </a:r>
            <a:r>
              <a:rPr lang="en-US" dirty="0" err="1" smtClean="0"/>
              <a:t>tudja</a:t>
            </a:r>
            <a:r>
              <a:rPr lang="en-US" dirty="0" smtClean="0"/>
              <a:t> a </a:t>
            </a:r>
            <a:r>
              <a:rPr lang="en-US" dirty="0" err="1" smtClean="0"/>
              <a:t>legkönnyebben</a:t>
            </a:r>
            <a:r>
              <a:rPr lang="en-US" dirty="0" smtClean="0"/>
              <a:t>  a </a:t>
            </a:r>
            <a:r>
              <a:rPr lang="en-US" dirty="0" err="1" smtClean="0"/>
              <a:t>helyére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 </a:t>
            </a:r>
            <a:r>
              <a:rPr lang="en-US" dirty="0" err="1" smtClean="0"/>
              <a:t>elértük</a:t>
            </a:r>
            <a:r>
              <a:rPr lang="en-US" dirty="0" smtClean="0"/>
              <a:t> a </a:t>
            </a:r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szélét</a:t>
            </a:r>
            <a:r>
              <a:rPr lang="en-US" dirty="0" smtClean="0"/>
              <a:t>, </a:t>
            </a:r>
            <a:r>
              <a:rPr lang="en-US" dirty="0" err="1" smtClean="0"/>
              <a:t>töltődjön</a:t>
            </a:r>
            <a:r>
              <a:rPr lang="en-US" dirty="0" smtClean="0"/>
              <a:t> </a:t>
            </a:r>
            <a:r>
              <a:rPr lang="en-US" dirty="0" err="1" smtClean="0"/>
              <a:t>újra</a:t>
            </a:r>
            <a:r>
              <a:rPr lang="en-US" dirty="0" smtClean="0"/>
              <a:t> a </a:t>
            </a:r>
            <a:r>
              <a:rPr lang="en-US" dirty="0" err="1" smtClean="0"/>
              <a:t>pálya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szörnyeket</a:t>
            </a:r>
            <a:r>
              <a:rPr lang="en-US" dirty="0" smtClean="0"/>
              <a:t> </a:t>
            </a:r>
            <a:r>
              <a:rPr lang="en-US" dirty="0" err="1" smtClean="0"/>
              <a:t>animálni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endParaRPr lang="en-US" dirty="0" smtClean="0"/>
          </a:p>
          <a:p>
            <a:pPr marL="971550" lvl="1" indent="-514350"/>
            <a:r>
              <a:rPr lang="en-US" dirty="0" err="1" smtClean="0"/>
              <a:t>Új</a:t>
            </a:r>
            <a:r>
              <a:rPr lang="en-US" dirty="0" smtClean="0"/>
              <a:t> monster </a:t>
            </a:r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képkockát</a:t>
            </a:r>
            <a:r>
              <a:rPr lang="en-US" dirty="0"/>
              <a:t> </a:t>
            </a:r>
            <a:r>
              <a:rPr lang="en-US" dirty="0" err="1" smtClean="0"/>
              <a:t>tartalmaz</a:t>
            </a:r>
            <a:endParaRPr lang="en-US" dirty="0" smtClean="0"/>
          </a:p>
          <a:p>
            <a:pPr marL="971550" lvl="1" indent="-514350"/>
            <a:r>
              <a:rPr lang="en-US" dirty="0" err="1" smtClean="0"/>
              <a:t>Kell</a:t>
            </a:r>
            <a:r>
              <a:rPr lang="en-US" dirty="0" smtClean="0"/>
              <a:t> animator </a:t>
            </a:r>
            <a:r>
              <a:rPr lang="en-US" dirty="0" err="1" smtClean="0"/>
              <a:t>és</a:t>
            </a:r>
            <a:r>
              <a:rPr lang="en-US" dirty="0" smtClean="0"/>
              <a:t> animation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Legyenek</a:t>
            </a:r>
            <a:r>
              <a:rPr lang="en-US" dirty="0" smtClean="0"/>
              <a:t> a </a:t>
            </a:r>
            <a:r>
              <a:rPr lang="en-US" dirty="0" err="1" smtClean="0"/>
              <a:t>pályán</a:t>
            </a:r>
            <a:r>
              <a:rPr lang="en-US" dirty="0" smtClean="0"/>
              <a:t> </a:t>
            </a:r>
            <a:r>
              <a:rPr lang="en-US" dirty="0" err="1" smtClean="0"/>
              <a:t>felvehető</a:t>
            </a:r>
            <a:r>
              <a:rPr lang="en-US" dirty="0" smtClean="0"/>
              <a:t> </a:t>
            </a:r>
            <a:r>
              <a:rPr lang="en-US" dirty="0" err="1" smtClean="0"/>
              <a:t>szivecskék</a:t>
            </a:r>
            <a:r>
              <a:rPr lang="en-US" dirty="0" smtClean="0"/>
              <a:t> is, </a:t>
            </a:r>
            <a:r>
              <a:rPr lang="en-US" dirty="0" err="1" smtClean="0"/>
              <a:t>amik</a:t>
            </a:r>
            <a:r>
              <a:rPr lang="en-US" dirty="0" smtClean="0"/>
              <a:t> </a:t>
            </a:r>
            <a:r>
              <a:rPr lang="en-US" dirty="0" err="1" smtClean="0"/>
              <a:t>növelik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életünket</a:t>
            </a:r>
            <a:r>
              <a:rPr lang="en-US" dirty="0" smtClean="0"/>
              <a:t> (de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életünk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3-nál)</a:t>
            </a:r>
          </a:p>
          <a:p>
            <a:pPr marL="914400" lvl="1" indent="-51435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érméhez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megcsinálni</a:t>
            </a:r>
            <a:endParaRPr lang="en-US" dirty="0" smtClean="0"/>
          </a:p>
          <a:p>
            <a:pPr marL="914400" lvl="1" indent="-514350"/>
            <a:r>
              <a:rPr lang="en-US" dirty="0" smtClean="0"/>
              <a:t>Heart.png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b="1" dirty="0" smtClean="0"/>
              <a:t>HUD</a:t>
            </a:r>
            <a:endParaRPr lang="hu-H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HUD: Head-Up Display</a:t>
            </a:r>
          </a:p>
          <a:p>
            <a:r>
              <a:rPr lang="en-US" dirty="0" err="1" smtClean="0"/>
              <a:t>Olyan</a:t>
            </a:r>
            <a:r>
              <a:rPr lang="en-US" dirty="0" smtClean="0"/>
              <a:t> 2D </a:t>
            </a:r>
            <a:r>
              <a:rPr lang="en-US" dirty="0" err="1" smtClean="0"/>
              <a:t>képernyő</a:t>
            </a:r>
            <a:r>
              <a:rPr lang="en-US" dirty="0" smtClean="0"/>
              <a:t> </a:t>
            </a:r>
            <a:r>
              <a:rPr lang="en-US" dirty="0" err="1" smtClean="0"/>
              <a:t>elemek</a:t>
            </a:r>
            <a:r>
              <a:rPr lang="en-US" dirty="0" smtClean="0"/>
              <a:t>, </a:t>
            </a:r>
            <a:r>
              <a:rPr lang="en-US" dirty="0" err="1" smtClean="0"/>
              <a:t>melyek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állapotát</a:t>
            </a:r>
            <a:r>
              <a:rPr lang="en-US" dirty="0" smtClean="0"/>
              <a:t> </a:t>
            </a:r>
            <a:r>
              <a:rPr lang="en-US" dirty="0" err="1" smtClean="0"/>
              <a:t>mutatják</a:t>
            </a:r>
            <a:endParaRPr lang="en-US" dirty="0" smtClean="0"/>
          </a:p>
          <a:p>
            <a:r>
              <a:rPr lang="en-US" dirty="0" err="1" smtClean="0"/>
              <a:t>Tipikus</a:t>
            </a:r>
            <a:r>
              <a:rPr lang="en-US" dirty="0" smtClean="0"/>
              <a:t> </a:t>
            </a:r>
            <a:r>
              <a:rPr lang="en-US" dirty="0" err="1" smtClean="0"/>
              <a:t>használat</a:t>
            </a:r>
            <a:r>
              <a:rPr lang="en-US" dirty="0" smtClean="0"/>
              <a:t>: </a:t>
            </a:r>
            <a:r>
              <a:rPr lang="en-US" dirty="0" err="1" smtClean="0"/>
              <a:t>pontszám</a:t>
            </a:r>
            <a:r>
              <a:rPr lang="en-US" dirty="0" smtClean="0"/>
              <a:t>, </a:t>
            </a:r>
            <a:r>
              <a:rPr lang="en-US" dirty="0" err="1" smtClean="0"/>
              <a:t>életerő</a:t>
            </a:r>
            <a:r>
              <a:rPr lang="en-US" dirty="0" smtClean="0"/>
              <a:t> </a:t>
            </a:r>
            <a:r>
              <a:rPr lang="en-US" dirty="0" err="1" smtClean="0"/>
              <a:t>egyébb</a:t>
            </a:r>
            <a:r>
              <a:rPr lang="en-US" dirty="0" smtClean="0"/>
              <a:t> </a:t>
            </a:r>
            <a:r>
              <a:rPr lang="en-US" dirty="0" err="1" smtClean="0"/>
              <a:t>információ</a:t>
            </a:r>
            <a:r>
              <a:rPr lang="en-US" dirty="0" smtClean="0"/>
              <a:t> </a:t>
            </a:r>
            <a:r>
              <a:rPr lang="en-US" dirty="0" err="1" smtClean="0"/>
              <a:t>kijelzés</a:t>
            </a:r>
            <a:r>
              <a:rPr lang="en-US" dirty="0" smtClean="0"/>
              <a:t>, </a:t>
            </a:r>
            <a:r>
              <a:rPr lang="en-US" dirty="0" err="1" smtClean="0"/>
              <a:t>célkereszt</a:t>
            </a:r>
            <a:r>
              <a:rPr lang="en-US" dirty="0" smtClean="0"/>
              <a:t>, </a:t>
            </a:r>
            <a:r>
              <a:rPr lang="en-US" dirty="0" err="1" smtClean="0"/>
              <a:t>grafikai</a:t>
            </a:r>
            <a:r>
              <a:rPr lang="en-US" dirty="0" smtClean="0"/>
              <a:t> </a:t>
            </a:r>
            <a:r>
              <a:rPr lang="en-US" dirty="0" err="1" smtClean="0"/>
              <a:t>díszitő</a:t>
            </a:r>
            <a:r>
              <a:rPr lang="en-US" dirty="0" smtClean="0"/>
              <a:t> </a:t>
            </a:r>
            <a:r>
              <a:rPr lang="en-US" dirty="0" err="1" smtClean="0"/>
              <a:t>elemek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4" name="Picture 4" descr="http://deadraid.ringogames.com/wp-content/uploads/2011/06/ImprovedHU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63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 </a:t>
            </a:r>
            <a:r>
              <a:rPr lang="en-US" dirty="0" err="1" smtClean="0"/>
              <a:t>játékunkban</a:t>
            </a:r>
            <a:r>
              <a:rPr lang="en-US" dirty="0" smtClean="0"/>
              <a:t> a </a:t>
            </a:r>
            <a:r>
              <a:rPr lang="en-US" dirty="0" err="1" smtClean="0"/>
              <a:t>pontszám</a:t>
            </a:r>
            <a:r>
              <a:rPr lang="en-US" dirty="0" smtClean="0"/>
              <a:t>, </a:t>
            </a:r>
            <a:r>
              <a:rPr lang="en-US" dirty="0" err="1" smtClean="0"/>
              <a:t>életerő</a:t>
            </a:r>
            <a:r>
              <a:rPr lang="en-US" dirty="0" smtClean="0"/>
              <a:t> </a:t>
            </a:r>
            <a:r>
              <a:rPr lang="en-US" dirty="0" err="1" smtClean="0"/>
              <a:t>kijelzésére</a:t>
            </a:r>
            <a:r>
              <a:rPr lang="en-US" dirty="0" smtClean="0"/>
              <a:t> </a:t>
            </a:r>
            <a:r>
              <a:rPr lang="en-US" dirty="0" err="1" smtClean="0"/>
              <a:t>használhatjuk</a:t>
            </a:r>
            <a:endParaRPr lang="en-US" dirty="0" smtClean="0"/>
          </a:p>
          <a:p>
            <a:r>
              <a:rPr lang="en-US" dirty="0" err="1" smtClean="0"/>
              <a:t>Lesz</a:t>
            </a:r>
            <a:r>
              <a:rPr lang="en-US" dirty="0" smtClean="0"/>
              <a:t>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fix </a:t>
            </a:r>
            <a:r>
              <a:rPr lang="en-US" dirty="0" err="1" smtClean="0"/>
              <a:t>szöveg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A fix </a:t>
            </a:r>
            <a:r>
              <a:rPr lang="en-US" dirty="0" err="1" smtClean="0"/>
              <a:t>szövegek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textúrában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:</a:t>
            </a:r>
          </a:p>
          <a:p>
            <a:pPr lvl="1"/>
            <a:r>
              <a:rPr lang="hu-HU" dirty="0" err="1" smtClean="0"/>
              <a:t>HUD.png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 be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képet</a:t>
            </a:r>
            <a:r>
              <a:rPr lang="en-US" dirty="0" smtClean="0"/>
              <a:t> </a:t>
            </a:r>
            <a:r>
              <a:rPr lang="en-US" dirty="0" err="1" smtClean="0"/>
              <a:t>tartalmaz</a:t>
            </a:r>
            <a:endParaRPr lang="en-US" dirty="0" smtClean="0"/>
          </a:p>
          <a:p>
            <a:r>
              <a:rPr lang="en-US" dirty="0" smtClean="0"/>
              <a:t>Sprite </a:t>
            </a:r>
            <a:r>
              <a:rPr lang="en-US" dirty="0" err="1" smtClean="0"/>
              <a:t>editorban</a:t>
            </a:r>
            <a:r>
              <a:rPr lang="en-US" dirty="0" smtClean="0"/>
              <a:t> </a:t>
            </a:r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képeket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367588" cy="58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 </a:t>
            </a:r>
            <a:r>
              <a:rPr lang="en-US" dirty="0" err="1" smtClean="0"/>
              <a:t>objektumot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-&gt;UI-&gt;Canvas</a:t>
            </a:r>
            <a:endParaRPr lang="hu-H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67000"/>
            <a:ext cx="3657600" cy="39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uj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-&gt;UI-&gt;Image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GameOverText-nek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megjelenítendő</a:t>
            </a:r>
            <a:r>
              <a:rPr lang="en-US" dirty="0" smtClean="0"/>
              <a:t> </a:t>
            </a:r>
            <a:r>
              <a:rPr lang="en-US" dirty="0" err="1" smtClean="0"/>
              <a:t>képre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a Game Over </a:t>
            </a:r>
            <a:r>
              <a:rPr lang="en-US" dirty="0" err="1" smtClean="0"/>
              <a:t>feliratot</a:t>
            </a:r>
            <a:r>
              <a:rPr lang="en-US" dirty="0" smtClean="0"/>
              <a:t> </a:t>
            </a:r>
            <a:r>
              <a:rPr lang="en-US" dirty="0" err="1" smtClean="0"/>
              <a:t>tartalmazó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pozícióját</a:t>
            </a:r>
            <a:r>
              <a:rPr lang="en-US" dirty="0" smtClean="0"/>
              <a:t>/</a:t>
            </a:r>
            <a:r>
              <a:rPr lang="en-US" dirty="0" err="1" smtClean="0"/>
              <a:t>méretét</a:t>
            </a:r>
            <a:endParaRPr lang="en-US" dirty="0" smtClean="0"/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smtClean="0"/>
              <a:t>Ha el </a:t>
            </a:r>
            <a:r>
              <a:rPr lang="en-US" dirty="0" err="1" smtClean="0"/>
              <a:t>akarjuk</a:t>
            </a:r>
            <a:r>
              <a:rPr lang="en-US" dirty="0" smtClean="0"/>
              <a:t> </a:t>
            </a:r>
            <a:r>
              <a:rPr lang="en-US" dirty="0" err="1" smtClean="0"/>
              <a:t>rejteni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Image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letiltanunk</a:t>
            </a:r>
            <a:r>
              <a:rPr lang="en-US" dirty="0" smtClean="0"/>
              <a:t> (</a:t>
            </a:r>
            <a:r>
              <a:rPr lang="en-US" dirty="0" err="1" smtClean="0"/>
              <a:t>tiltsuk</a:t>
            </a:r>
            <a:r>
              <a:rPr lang="en-US" dirty="0" smtClean="0"/>
              <a:t> is le)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jelenik</a:t>
            </a:r>
            <a:r>
              <a:rPr lang="en-US" dirty="0" smtClean="0"/>
              <a:t> meg)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203199"/>
            <a:ext cx="6881812" cy="658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V="1">
            <a:off x="4114800" y="3124200"/>
            <a:ext cx="2743200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Élet</a:t>
            </a:r>
            <a:r>
              <a:rPr lang="en-US" dirty="0" smtClean="0"/>
              <a:t>, </a:t>
            </a:r>
            <a:r>
              <a:rPr lang="en-US" dirty="0" err="1" smtClean="0"/>
              <a:t>pontszám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Kell egy objektum, ami tárolja ezeket az adatokat</a:t>
            </a:r>
          </a:p>
          <a:p>
            <a:r>
              <a:rPr lang="hu-HU" dirty="0" smtClean="0"/>
              <a:t>Hozzunk létre egy üres játékobjektumot</a:t>
            </a:r>
          </a:p>
          <a:p>
            <a:r>
              <a:rPr lang="hu-HU" dirty="0" smtClean="0"/>
              <a:t>Nevezzük el: </a:t>
            </a:r>
            <a:r>
              <a:rPr lang="hu-HU" dirty="0" err="1" smtClean="0"/>
              <a:t>PlayerStatus</a:t>
            </a:r>
            <a:endParaRPr lang="hu-HU" dirty="0" smtClean="0"/>
          </a:p>
          <a:p>
            <a:r>
              <a:rPr lang="hu-HU" dirty="0" smtClean="0"/>
              <a:t>Adjunk hozzá egy új </a:t>
            </a:r>
            <a:r>
              <a:rPr lang="hu-HU" dirty="0" err="1" smtClean="0"/>
              <a:t>szkriptet</a:t>
            </a:r>
            <a:r>
              <a:rPr lang="hu-HU" dirty="0" smtClean="0"/>
              <a:t>: </a:t>
            </a:r>
            <a:r>
              <a:rPr lang="hu-HU" dirty="0" err="1" smtClean="0"/>
              <a:t>PlayerStatus.cs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PlayerStatus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int life = 3;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int </a:t>
            </a:r>
            <a:r>
              <a:rPr lang="hu-HU" dirty="0" err="1" smtClean="0"/>
              <a:t>points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Oldjuk</a:t>
            </a:r>
            <a:r>
              <a:rPr lang="en-US" dirty="0" smtClean="0"/>
              <a:t> meg, </a:t>
            </a:r>
            <a:r>
              <a:rPr lang="en-US" dirty="0" err="1" smtClean="0"/>
              <a:t>hogy</a:t>
            </a:r>
            <a:r>
              <a:rPr lang="en-US" dirty="0" smtClean="0"/>
              <a:t> ha </a:t>
            </a:r>
            <a:r>
              <a:rPr lang="en-US" dirty="0" err="1" smtClean="0"/>
              <a:t>leesünk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jelenjen</a:t>
            </a:r>
            <a:r>
              <a:rPr lang="en-US" dirty="0" smtClean="0"/>
              <a:t> meg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felirat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PlayerStatus</a:t>
            </a:r>
            <a:r>
              <a:rPr lang="en-US" dirty="0" smtClean="0"/>
              <a:t> </a:t>
            </a:r>
            <a:r>
              <a:rPr lang="en-US" dirty="0" err="1" smtClean="0"/>
              <a:t>szkriptből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legkönnyebben</a:t>
            </a:r>
            <a:r>
              <a:rPr lang="en-US" dirty="0" smtClean="0"/>
              <a:t> </a:t>
            </a:r>
            <a:r>
              <a:rPr lang="en-US" dirty="0" err="1" smtClean="0"/>
              <a:t>megtenni</a:t>
            </a:r>
            <a:endParaRPr lang="en-US" dirty="0"/>
          </a:p>
          <a:p>
            <a:r>
              <a:rPr lang="en-US" dirty="0" smtClean="0"/>
              <a:t>A GUI </a:t>
            </a:r>
            <a:r>
              <a:rPr lang="en-US" dirty="0" err="1" smtClean="0"/>
              <a:t>dolgait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kezelni</a:t>
            </a:r>
            <a:r>
              <a:rPr lang="en-US" dirty="0" smtClean="0"/>
              <a:t>, </a:t>
            </a:r>
            <a:r>
              <a:rPr lang="en-US" dirty="0" err="1" smtClean="0"/>
              <a:t>ezért</a:t>
            </a:r>
            <a:r>
              <a:rPr lang="en-US" dirty="0" smtClean="0"/>
              <a:t> </a:t>
            </a:r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HUD-</a:t>
            </a:r>
            <a:r>
              <a:rPr lang="en-US" dirty="0" err="1" smtClean="0"/>
              <a:t>nak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HUD.cs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HUD.cs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using </a:t>
            </a:r>
            <a:r>
              <a:rPr lang="en-US" dirty="0" err="1" smtClean="0"/>
              <a:t>UnityEngine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using </a:t>
            </a:r>
            <a:r>
              <a:rPr lang="en-US" dirty="0" err="1" smtClean="0">
                <a:solidFill>
                  <a:srgbClr val="FF0000"/>
                </a:solidFill>
              </a:rPr>
              <a:t>UnityEngine.UI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/>
              <a:t>using </a:t>
            </a:r>
            <a:r>
              <a:rPr lang="en-US" dirty="0" err="1" smtClean="0"/>
              <a:t>System.Collections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HUD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gameOverText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gameOverText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("</a:t>
            </a:r>
            <a:r>
              <a:rPr lang="hu-HU" dirty="0" err="1" smtClean="0"/>
              <a:t>GameOverText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showGameOver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gameOverText.GetComponent</a:t>
            </a:r>
            <a:r>
              <a:rPr lang="hu-HU" dirty="0" smtClean="0"/>
              <a:t>&lt;Image&gt; ().</a:t>
            </a:r>
            <a:r>
              <a:rPr lang="hu-HU" dirty="0" err="1" smtClean="0"/>
              <a:t>enabled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PlayerStatus.cs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PlayerStatus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/>
              <a:t>	HUD </a:t>
            </a:r>
            <a:r>
              <a:rPr lang="hu-HU" dirty="0" err="1" smtClean="0"/>
              <a:t>HUDObject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HUDObject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("HUD").</a:t>
            </a:r>
            <a:r>
              <a:rPr lang="hu-HU" dirty="0" err="1" smtClean="0"/>
              <a:t>GetComponent</a:t>
            </a:r>
            <a:r>
              <a:rPr lang="hu-HU" dirty="0" smtClean="0"/>
              <a:t>&lt;</a:t>
            </a:r>
            <a:r>
              <a:rPr lang="hu-HU" dirty="0" err="1" smtClean="0"/>
              <a:t>HUD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/>
              <a:t>	}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Update ()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(life &lt;= -1)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Time.deltaTime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/>
              <a:t>HUDObject.showGameOver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&gt; 3.0f)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Application.LoadLevel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("scene2");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err="1" smtClean="0"/>
              <a:t>Készítsük</a:t>
            </a:r>
            <a:r>
              <a:rPr lang="en-US" dirty="0" smtClean="0"/>
              <a:t> el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alábbi</a:t>
            </a:r>
            <a:r>
              <a:rPr lang="en-US" dirty="0" smtClean="0"/>
              <a:t> HUD </a:t>
            </a:r>
            <a:r>
              <a:rPr lang="en-US" dirty="0" err="1" smtClean="0"/>
              <a:t>kinézetet</a:t>
            </a:r>
            <a:r>
              <a:rPr lang="en-US" dirty="0" smtClean="0"/>
              <a:t>:</a:t>
            </a:r>
            <a:endParaRPr lang="hu-H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620000" cy="53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Élet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HUD objektumra érdemes bízni</a:t>
            </a:r>
          </a:p>
          <a:p>
            <a:r>
              <a:rPr lang="hu-HU" dirty="0" smtClean="0"/>
              <a:t>Tudnia kell a játékos él</a:t>
            </a:r>
            <a:r>
              <a:rPr lang="en-US" dirty="0" smtClean="0"/>
              <a:t>e</a:t>
            </a:r>
            <a:r>
              <a:rPr lang="hu-HU" dirty="0" err="1" smtClean="0"/>
              <a:t>tszámáról</a:t>
            </a:r>
            <a:r>
              <a:rPr lang="hu-HU" dirty="0" smtClean="0"/>
              <a:t> (</a:t>
            </a:r>
            <a:r>
              <a:rPr lang="hu-HU" dirty="0" err="1" smtClean="0"/>
              <a:t>szkriptből</a:t>
            </a:r>
            <a:r>
              <a:rPr lang="hu-HU" dirty="0" smtClean="0"/>
              <a:t> könnyen lekérdezzük)</a:t>
            </a:r>
          </a:p>
          <a:p>
            <a:r>
              <a:rPr lang="hu-HU" dirty="0" smtClean="0"/>
              <a:t>Kell egy függvény ami az aktuális életnek megfelelően a megfelelő szív képeket jeleníti csak meg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függvényt</a:t>
            </a:r>
            <a:r>
              <a:rPr lang="en-US" dirty="0" smtClean="0"/>
              <a:t> </a:t>
            </a:r>
            <a:r>
              <a:rPr lang="en-US" dirty="0" err="1" smtClean="0"/>
              <a:t>hívja</a:t>
            </a:r>
            <a:r>
              <a:rPr lang="en-US" dirty="0" smtClean="0"/>
              <a:t> </a:t>
            </a:r>
            <a:r>
              <a:rPr lang="en-US" dirty="0" err="1" smtClean="0"/>
              <a:t>majd</a:t>
            </a:r>
            <a:r>
              <a:rPr lang="en-US" dirty="0" smtClean="0"/>
              <a:t> a </a:t>
            </a:r>
            <a:r>
              <a:rPr lang="en-US" dirty="0" err="1" smtClean="0"/>
              <a:t>PlayerStatus</a:t>
            </a:r>
            <a:r>
              <a:rPr lang="en-US" dirty="0" smtClean="0"/>
              <a:t>, ha </a:t>
            </a:r>
            <a:r>
              <a:rPr lang="en-US" dirty="0" err="1" smtClean="0"/>
              <a:t>változik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életereje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HUD.cs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HUD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Image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gameOverText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/>
              <a:t>	Image heartIcon1;</a:t>
            </a:r>
          </a:p>
          <a:p>
            <a:pPr>
              <a:buNone/>
            </a:pPr>
            <a:r>
              <a:rPr lang="hu-HU" dirty="0" smtClean="0"/>
              <a:t>	Image heartIcon2;</a:t>
            </a:r>
          </a:p>
          <a:p>
            <a:pPr>
              <a:buNone/>
            </a:pPr>
            <a:r>
              <a:rPr lang="hu-HU" dirty="0" smtClean="0"/>
              <a:t>	Image heartIcon3;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Start ()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gameOverText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GameObject.Find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GameOverText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").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&lt;Image&gt; ();</a:t>
            </a:r>
          </a:p>
          <a:p>
            <a:pPr>
              <a:buNone/>
            </a:pPr>
            <a:r>
              <a:rPr lang="hu-HU" dirty="0" smtClean="0"/>
              <a:t>		heartIcon1 = </a:t>
            </a:r>
            <a:r>
              <a:rPr lang="hu-HU" dirty="0" err="1" smtClean="0"/>
              <a:t>GameObject.Find</a:t>
            </a:r>
            <a:r>
              <a:rPr lang="hu-HU" dirty="0" smtClean="0"/>
              <a:t>("</a:t>
            </a:r>
            <a:r>
              <a:rPr lang="hu-HU" dirty="0" err="1" smtClean="0"/>
              <a:t>HeartIcon1</a:t>
            </a:r>
            <a:r>
              <a:rPr lang="hu-HU" dirty="0" smtClean="0"/>
              <a:t>").</a:t>
            </a:r>
            <a:r>
              <a:rPr lang="hu-HU" dirty="0" err="1" smtClean="0"/>
              <a:t>GetComponent</a:t>
            </a:r>
            <a:r>
              <a:rPr lang="hu-HU" dirty="0" smtClean="0"/>
              <a:t>&lt;Image&gt; ();</a:t>
            </a:r>
          </a:p>
          <a:p>
            <a:pPr>
              <a:buNone/>
            </a:pPr>
            <a:r>
              <a:rPr lang="hu-HU" dirty="0" smtClean="0"/>
              <a:t>		heartIcon2 = </a:t>
            </a:r>
            <a:r>
              <a:rPr lang="hu-HU" dirty="0" err="1" smtClean="0"/>
              <a:t>GameObject.Find</a:t>
            </a:r>
            <a:r>
              <a:rPr lang="hu-HU" dirty="0" smtClean="0"/>
              <a:t>("</a:t>
            </a:r>
            <a:r>
              <a:rPr lang="hu-HU" dirty="0" err="1" smtClean="0"/>
              <a:t>HeartIcon2</a:t>
            </a:r>
            <a:r>
              <a:rPr lang="hu-HU" dirty="0" smtClean="0"/>
              <a:t>").</a:t>
            </a:r>
            <a:r>
              <a:rPr lang="hu-HU" dirty="0" err="1" smtClean="0"/>
              <a:t>GetComponent</a:t>
            </a:r>
            <a:r>
              <a:rPr lang="hu-HU" dirty="0" smtClean="0"/>
              <a:t>&lt;Image&gt; ();</a:t>
            </a:r>
          </a:p>
          <a:p>
            <a:pPr>
              <a:buNone/>
            </a:pPr>
            <a:r>
              <a:rPr lang="hu-HU" dirty="0" smtClean="0"/>
              <a:t>		heartIcon3 = </a:t>
            </a:r>
            <a:r>
              <a:rPr lang="hu-HU" dirty="0" err="1" smtClean="0"/>
              <a:t>GameObject.Find</a:t>
            </a:r>
            <a:r>
              <a:rPr lang="hu-HU" dirty="0" smtClean="0"/>
              <a:t>("</a:t>
            </a:r>
            <a:r>
              <a:rPr lang="hu-HU" dirty="0" err="1" smtClean="0"/>
              <a:t>HeartIcon3</a:t>
            </a:r>
            <a:r>
              <a:rPr lang="hu-HU" dirty="0" smtClean="0"/>
              <a:t>").</a:t>
            </a:r>
            <a:r>
              <a:rPr lang="hu-HU" dirty="0" err="1" smtClean="0"/>
              <a:t>GetComponent</a:t>
            </a:r>
            <a:r>
              <a:rPr lang="hu-HU" dirty="0" smtClean="0"/>
              <a:t>&lt;Image&gt; ();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showGameOver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gameOverText.enabled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updateLife</a:t>
            </a:r>
            <a:r>
              <a:rPr lang="hu-HU" dirty="0" smtClean="0"/>
              <a:t>(int life)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Image[] </a:t>
            </a:r>
            <a:r>
              <a:rPr lang="hu-HU" dirty="0" err="1" smtClean="0"/>
              <a:t>hearths</a:t>
            </a:r>
            <a:r>
              <a:rPr lang="hu-HU" dirty="0" smtClean="0"/>
              <a:t> = {heartIcon1, heartIcon2, heartIcon3};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(int i = 0; i &lt; </a:t>
            </a:r>
            <a:r>
              <a:rPr lang="hu-HU" dirty="0" err="1" smtClean="0"/>
              <a:t>hearths.Length</a:t>
            </a:r>
            <a:r>
              <a:rPr lang="hu-HU" dirty="0" smtClean="0"/>
              <a:t>; ++</a:t>
            </a:r>
            <a:r>
              <a:rPr lang="hu-HU" dirty="0" err="1" smtClean="0"/>
              <a:t>i</a:t>
            </a:r>
            <a:r>
              <a:rPr lang="hu-HU" dirty="0" smtClean="0"/>
              <a:t>) 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if</a:t>
            </a:r>
            <a:r>
              <a:rPr lang="hu-HU" dirty="0" smtClean="0"/>
              <a:t>(life &gt; i)</a:t>
            </a:r>
            <a:r>
              <a:rPr lang="en-US" dirty="0" smtClean="0"/>
              <a:t> </a:t>
            </a:r>
            <a:r>
              <a:rPr lang="hu-HU" dirty="0" err="1" smtClean="0"/>
              <a:t>hearths</a:t>
            </a:r>
            <a:r>
              <a:rPr lang="hu-HU" dirty="0" smtClean="0"/>
              <a:t>[i].</a:t>
            </a:r>
            <a:r>
              <a:rPr lang="hu-HU" dirty="0" err="1" smtClean="0"/>
              <a:t>enabled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else</a:t>
            </a:r>
            <a:r>
              <a:rPr lang="en-US" dirty="0" smtClean="0"/>
              <a:t> </a:t>
            </a:r>
            <a:r>
              <a:rPr lang="hu-HU" dirty="0" err="1" smtClean="0"/>
              <a:t>hearths</a:t>
            </a:r>
            <a:r>
              <a:rPr lang="hu-HU" dirty="0" smtClean="0"/>
              <a:t>[i].</a:t>
            </a:r>
            <a:r>
              <a:rPr lang="hu-HU" dirty="0" err="1" smtClean="0"/>
              <a:t>enabled</a:t>
            </a:r>
            <a:r>
              <a:rPr lang="hu-HU" dirty="0" smtClean="0"/>
              <a:t> = </a:t>
            </a:r>
            <a:r>
              <a:rPr lang="hu-HU" dirty="0" err="1" smtClean="0"/>
              <a:t>false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(life == -1) {</a:t>
            </a:r>
            <a:r>
              <a:rPr lang="hu-HU" dirty="0" err="1" smtClean="0"/>
              <a:t>showGameOver</a:t>
            </a:r>
            <a:r>
              <a:rPr lang="hu-HU" dirty="0" smtClean="0"/>
              <a:t>();}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err="1" smtClean="0"/>
              <a:t>PlayerStatus.cs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decreaseLife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life--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/>
              <a:t>HUDObject.updateLife</a:t>
            </a:r>
            <a:r>
              <a:rPr lang="hu-HU" dirty="0" smtClean="0"/>
              <a:t> (life);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bool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increaseLife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(life == 3)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return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false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life++;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/>
              <a:t>HUDObject.updateLife</a:t>
            </a:r>
            <a:r>
              <a:rPr lang="hu-HU" dirty="0" smtClean="0"/>
              <a:t> (life);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return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true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playerDies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life = -1;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/>
              <a:t>HUDObject.updateLife</a:t>
            </a:r>
            <a:r>
              <a:rPr lang="hu-HU" dirty="0" smtClean="0"/>
              <a:t> (life);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Update ()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(life &lt;= -1)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Time.deltaTime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		</a:t>
            </a:r>
            <a:r>
              <a:rPr lang="hu-HU" strike="sngStrike" dirty="0" err="1" smtClean="0"/>
              <a:t>HUDObject.showGameOver</a:t>
            </a:r>
            <a:r>
              <a:rPr lang="hu-HU" strike="sngStrike" dirty="0" smtClean="0"/>
              <a:t>();</a:t>
            </a:r>
            <a:endParaRPr lang="hu-HU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gameOverTime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&gt; 3.0f)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Application.LoadLevel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("scene2");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-&gt;UI-&gt;Text</a:t>
            </a:r>
          </a:p>
          <a:p>
            <a:pPr lvl="1"/>
            <a:r>
              <a:rPr lang="en-US" dirty="0" err="1" smtClean="0"/>
              <a:t>Nevezzük</a:t>
            </a:r>
            <a:r>
              <a:rPr lang="en-US" dirty="0" smtClean="0"/>
              <a:t> el: </a:t>
            </a:r>
            <a:r>
              <a:rPr lang="en-US" dirty="0" err="1" smtClean="0"/>
              <a:t>ScoreValueText</a:t>
            </a:r>
            <a:endParaRPr lang="en-US" dirty="0" smtClean="0"/>
          </a:p>
          <a:p>
            <a:r>
              <a:rPr lang="en-US" dirty="0" err="1" smtClean="0"/>
              <a:t>Szövegszínt</a:t>
            </a:r>
            <a:r>
              <a:rPr lang="en-US" dirty="0" smtClean="0"/>
              <a:t> </a:t>
            </a:r>
            <a:r>
              <a:rPr lang="en-US" dirty="0" err="1" smtClean="0"/>
              <a:t>betűméretet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(</a:t>
            </a:r>
            <a:r>
              <a:rPr lang="en-US" dirty="0" err="1" smtClean="0"/>
              <a:t>igazítsuk</a:t>
            </a:r>
            <a:r>
              <a:rPr lang="en-US" dirty="0" smtClean="0"/>
              <a:t> a </a:t>
            </a:r>
            <a:r>
              <a:rPr lang="en-US" dirty="0" err="1" smtClean="0"/>
              <a:t>többi</a:t>
            </a:r>
            <a:r>
              <a:rPr lang="en-US" dirty="0" smtClean="0"/>
              <a:t> </a:t>
            </a:r>
            <a:r>
              <a:rPr lang="en-US" dirty="0" err="1" smtClean="0"/>
              <a:t>képernyőelemhez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Alap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: “0”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181600"/>
            <a:ext cx="62431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HUD.cs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HUD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/>
              <a:t>	Text </a:t>
            </a:r>
            <a:r>
              <a:rPr lang="hu-HU" dirty="0" err="1" smtClean="0"/>
              <a:t>scoreText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Start () 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scoreText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 </a:t>
            </a:r>
            <a:r>
              <a:rPr lang="hu-HU" dirty="0" err="1" smtClean="0"/>
              <a:t>ScoreValueText</a:t>
            </a:r>
            <a:r>
              <a:rPr lang="hu-HU" dirty="0" smtClean="0"/>
              <a:t> ").</a:t>
            </a:r>
            <a:r>
              <a:rPr lang="hu-HU" dirty="0" err="1" smtClean="0"/>
              <a:t>GetComponent</a:t>
            </a:r>
            <a:r>
              <a:rPr lang="hu-HU" dirty="0" smtClean="0"/>
              <a:t>&lt;Text&gt; ();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updateScore</a:t>
            </a:r>
            <a:r>
              <a:rPr lang="hu-HU" dirty="0" smtClean="0"/>
              <a:t>(int </a:t>
            </a:r>
            <a:r>
              <a:rPr lang="hu-HU" dirty="0" err="1" smtClean="0"/>
              <a:t>score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scoreText.text</a:t>
            </a:r>
            <a:r>
              <a:rPr lang="hu-HU" dirty="0" smtClean="0"/>
              <a:t> = </a:t>
            </a:r>
            <a:r>
              <a:rPr lang="hu-HU" dirty="0" err="1" smtClean="0"/>
              <a:t>System.Convert.ToString</a:t>
            </a:r>
            <a:r>
              <a:rPr lang="hu-HU" dirty="0" smtClean="0"/>
              <a:t> (</a:t>
            </a:r>
            <a:r>
              <a:rPr lang="hu-HU" dirty="0" err="1" smtClean="0"/>
              <a:t>score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PlayerStatus.cs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PlayerStatus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addPlayerPoints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(int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points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HUDObject.updateScore</a:t>
            </a:r>
            <a:r>
              <a:rPr lang="hu-HU" dirty="0" smtClean="0"/>
              <a:t> (</a:t>
            </a:r>
            <a:r>
              <a:rPr lang="hu-HU" dirty="0" err="1" smtClean="0"/>
              <a:t>points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inspectorban</a:t>
            </a:r>
            <a:r>
              <a:rPr lang="hu-HU" dirty="0" smtClean="0"/>
              <a:t> megjelenik ez a két adattag</a:t>
            </a:r>
          </a:p>
          <a:p>
            <a:r>
              <a:rPr lang="hu-HU" dirty="0" smtClean="0"/>
              <a:t>Amíg nincs GUI, addig ezt figyeljük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19400"/>
            <a:ext cx="4800600" cy="37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514600" y="5715000"/>
            <a:ext cx="5029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 dirty="0" smtClean="0"/>
              <a:t>VÉGE</a:t>
            </a:r>
            <a:endParaRPr lang="hu-H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Múlt órán eljutottunk addig, hogy az érmék érzékelték, ha a játékos beléjük ütközött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nincs</a:t>
            </a:r>
            <a:r>
              <a:rPr lang="en-US" dirty="0" smtClean="0"/>
              <a:t> meg,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érme</a:t>
            </a:r>
            <a:r>
              <a:rPr lang="en-US" dirty="0" smtClean="0"/>
              <a:t> </a:t>
            </a:r>
            <a:r>
              <a:rPr lang="en-US" dirty="0" err="1" smtClean="0"/>
              <a:t>prefabhoz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CoinTrigger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CircleCollider</a:t>
            </a:r>
            <a:r>
              <a:rPr lang="en-US" dirty="0" smtClean="0"/>
              <a:t>-t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collider-re a trigger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err="1" smtClean="0"/>
              <a:t>Állítsukbe</a:t>
            </a:r>
            <a:r>
              <a:rPr lang="en-US" dirty="0" smtClean="0"/>
              <a:t> a </a:t>
            </a:r>
            <a:r>
              <a:rPr lang="en-US" dirty="0" err="1" smtClean="0"/>
              <a:t>prefabra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Ignore </a:t>
            </a:r>
            <a:r>
              <a:rPr lang="en-US" dirty="0" err="1" smtClean="0"/>
              <a:t>Raycast</a:t>
            </a:r>
            <a:r>
              <a:rPr lang="en-US" dirty="0" smtClean="0"/>
              <a:t> </a:t>
            </a:r>
            <a:r>
              <a:rPr lang="en-US" dirty="0" err="1" smtClean="0"/>
              <a:t>rétegbe</a:t>
            </a:r>
            <a:r>
              <a:rPr lang="en-US" dirty="0" smtClean="0"/>
              <a:t> </a:t>
            </a:r>
            <a:r>
              <a:rPr lang="en-US" dirty="0" err="1" smtClean="0"/>
              <a:t>tartozzon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mindhárom</a:t>
            </a:r>
            <a:r>
              <a:rPr lang="en-US" dirty="0" smtClean="0"/>
              <a:t> </a:t>
            </a:r>
            <a:r>
              <a:rPr lang="en-US" dirty="0" err="1" smtClean="0"/>
              <a:t>érme</a:t>
            </a:r>
            <a:r>
              <a:rPr lang="en-US" dirty="0" smtClean="0"/>
              <a:t> </a:t>
            </a:r>
            <a:r>
              <a:rPr lang="en-US" dirty="0" err="1" smtClean="0"/>
              <a:t>prefabrael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végeznünk</a:t>
            </a:r>
            <a:r>
              <a:rPr lang="en-US" dirty="0" smtClean="0"/>
              <a:t> (a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újrahasználható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tartalm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beállítások</a:t>
            </a:r>
            <a:r>
              <a:rPr lang="en-US" dirty="0" smtClean="0"/>
              <a:t> a 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dián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CoinTrigger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player</a:t>
            </a:r>
            <a:r>
              <a:rPr lang="hu-HU" dirty="0" smtClean="0"/>
              <a:t> = </a:t>
            </a:r>
            <a:r>
              <a:rPr lang="hu-HU" dirty="0" err="1" smtClean="0"/>
              <a:t>GameObject.FindWithTag</a:t>
            </a:r>
            <a:r>
              <a:rPr lang="hu-HU" dirty="0" smtClean="0"/>
              <a:t>("</a:t>
            </a:r>
            <a:r>
              <a:rPr lang="hu-HU" dirty="0" err="1" smtClean="0"/>
              <a:t>Player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OnTriggerEnter2D(Collider2D </a:t>
            </a:r>
            <a:r>
              <a:rPr lang="hu-HU" dirty="0" err="1" smtClean="0"/>
              <a:t>other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other.gameObject</a:t>
            </a:r>
            <a:r>
              <a:rPr lang="hu-HU" dirty="0" smtClean="0"/>
              <a:t> == </a:t>
            </a:r>
            <a:r>
              <a:rPr lang="hu-HU" dirty="0" err="1" smtClean="0"/>
              <a:t>player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Debug.Log</a:t>
            </a:r>
            <a:r>
              <a:rPr lang="hu-HU" dirty="0" smtClean="0"/>
              <a:t> ("</a:t>
            </a:r>
            <a:r>
              <a:rPr lang="hu-HU" dirty="0" err="1" smtClean="0"/>
              <a:t>erme</a:t>
            </a:r>
            <a:r>
              <a:rPr lang="hu-HU" dirty="0" smtClean="0"/>
              <a:t> </a:t>
            </a:r>
            <a:r>
              <a:rPr lang="hu-HU" dirty="0" err="1" smtClean="0"/>
              <a:t>felveve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9" y="1524000"/>
            <a:ext cx="328832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7848600" y="19050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638800" y="5334000"/>
            <a:ext cx="1981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3434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Módosítsuk</a:t>
            </a:r>
            <a:r>
              <a:rPr lang="en-US" dirty="0" smtClean="0"/>
              <a:t> a </a:t>
            </a:r>
            <a:r>
              <a:rPr lang="en-US" dirty="0" err="1" smtClean="0"/>
              <a:t>CoinTrigger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CoinTrigger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GameObject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u-HU" dirty="0" err="1" smtClean="0"/>
              <a:t>PlayerStatus</a:t>
            </a:r>
            <a:r>
              <a:rPr lang="hu-HU" dirty="0" smtClean="0"/>
              <a:t> </a:t>
            </a:r>
            <a:r>
              <a:rPr lang="hu-HU" dirty="0" err="1" smtClean="0"/>
              <a:t>playerStatus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Start () {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GameObject.FindWithTag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hu-HU" dirty="0" err="1" smtClean="0"/>
              <a:t>playerStatus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</a:t>
            </a:r>
            <a:r>
              <a:rPr lang="hu-HU" dirty="0" err="1" smtClean="0"/>
              <a:t>PlayerStatus</a:t>
            </a:r>
            <a:r>
              <a:rPr lang="hu-HU" dirty="0" smtClean="0"/>
              <a:t>").</a:t>
            </a:r>
            <a:r>
              <a:rPr lang="hu-HU" dirty="0" err="1" smtClean="0"/>
              <a:t>GetComponent</a:t>
            </a:r>
            <a:r>
              <a:rPr lang="hu-HU" dirty="0" smtClean="0"/>
              <a:t>&lt;</a:t>
            </a:r>
            <a:r>
              <a:rPr lang="hu-HU" dirty="0" err="1" smtClean="0"/>
              <a:t>PlayerStatus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OnTriggerEnter2D(Collider2D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{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other.gameObject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==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player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hu-HU" dirty="0" err="1" smtClean="0"/>
              <a:t>playerStatus.points</a:t>
            </a:r>
            <a:r>
              <a:rPr lang="hu-HU" dirty="0" smtClean="0"/>
              <a:t> += 10;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Futtassuk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figyeljük</a:t>
            </a:r>
            <a:r>
              <a:rPr lang="en-US" dirty="0" smtClean="0"/>
              <a:t> a </a:t>
            </a:r>
            <a:r>
              <a:rPr lang="en-US" dirty="0" err="1" smtClean="0"/>
              <a:t>PlayerStatus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szkriptjének</a:t>
            </a:r>
            <a:r>
              <a:rPr lang="en-US" dirty="0" smtClean="0"/>
              <a:t> </a:t>
            </a:r>
            <a:r>
              <a:rPr lang="en-US" dirty="0" err="1" smtClean="0"/>
              <a:t>paramétereit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71800"/>
            <a:ext cx="6381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Érdemesebb</a:t>
            </a:r>
            <a:r>
              <a:rPr lang="en-US" dirty="0" smtClean="0"/>
              <a:t> a </a:t>
            </a:r>
            <a:r>
              <a:rPr lang="en-US" dirty="0" err="1" smtClean="0"/>
              <a:t>PlayerStatus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r>
              <a:rPr lang="en-US" dirty="0" smtClean="0"/>
              <a:t> </a:t>
            </a:r>
            <a:r>
              <a:rPr lang="en-US" dirty="0" err="1" smtClean="0"/>
              <a:t>bízni</a:t>
            </a:r>
            <a:r>
              <a:rPr lang="en-US" dirty="0" smtClean="0"/>
              <a:t> a </a:t>
            </a:r>
            <a:r>
              <a:rPr lang="en-US" dirty="0" err="1" smtClean="0"/>
              <a:t>pontok</a:t>
            </a:r>
            <a:r>
              <a:rPr lang="en-US" dirty="0" smtClean="0"/>
              <a:t> </a:t>
            </a:r>
            <a:r>
              <a:rPr lang="en-US" dirty="0" err="1" smtClean="0"/>
              <a:t>hozzáadását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Végezhet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műveletet</a:t>
            </a:r>
            <a:r>
              <a:rPr lang="en-US" dirty="0" smtClean="0"/>
              <a:t> is (pl </a:t>
            </a:r>
            <a:r>
              <a:rPr lang="en-US" dirty="0" err="1" smtClean="0"/>
              <a:t>pontszámkijelzés</a:t>
            </a:r>
            <a:r>
              <a:rPr lang="en-US" dirty="0" smtClean="0"/>
              <a:t>),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végképp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érme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felelőssége</a:t>
            </a:r>
            <a:endParaRPr lang="en-US" dirty="0" smtClean="0"/>
          </a:p>
          <a:p>
            <a:r>
              <a:rPr lang="en-US" dirty="0" err="1" smtClean="0"/>
              <a:t>Bővítsük</a:t>
            </a:r>
            <a:r>
              <a:rPr lang="en-US" dirty="0" smtClean="0"/>
              <a:t> a </a:t>
            </a:r>
            <a:r>
              <a:rPr lang="en-US" dirty="0" err="1" smtClean="0"/>
              <a:t>PlayerStatus</a:t>
            </a:r>
            <a:r>
              <a:rPr lang="en-US" dirty="0" smtClean="0"/>
              <a:t> </a:t>
            </a:r>
            <a:r>
              <a:rPr lang="en-US" dirty="0" err="1" smtClean="0"/>
              <a:t>szkriptjét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838</Words>
  <Application>Microsoft Office PowerPoint</Application>
  <PresentationFormat>Diavetítés a képernyőre (4:3 oldalarány)</PresentationFormat>
  <Paragraphs>326</Paragraphs>
  <Slides>40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Office-téma</vt:lpstr>
      <vt:lpstr>JátékLogika</vt:lpstr>
      <vt:lpstr>2. dia</vt:lpstr>
      <vt:lpstr>Élet, pontszám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Önálló Feladat</vt:lpstr>
      <vt:lpstr>13. dia</vt:lpstr>
      <vt:lpstr>14. dia</vt:lpstr>
      <vt:lpstr>15. dia</vt:lpstr>
      <vt:lpstr>16. dia</vt:lpstr>
      <vt:lpstr>Szörnyek viselkedése</vt:lpstr>
      <vt:lpstr>18. dia</vt:lpstr>
      <vt:lpstr>MonsterController.cs</vt:lpstr>
      <vt:lpstr>Önálló feladat</vt:lpstr>
      <vt:lpstr>Önálló feladat</vt:lpstr>
      <vt:lpstr>HUD</vt:lpstr>
      <vt:lpstr>23. dia</vt:lpstr>
      <vt:lpstr>24. dia</vt:lpstr>
      <vt:lpstr>HUD</vt:lpstr>
      <vt:lpstr>26. dia</vt:lpstr>
      <vt:lpstr>27. dia</vt:lpstr>
      <vt:lpstr>28. dia</vt:lpstr>
      <vt:lpstr>29. dia</vt:lpstr>
      <vt:lpstr>Game Over</vt:lpstr>
      <vt:lpstr>HUD.cs</vt:lpstr>
      <vt:lpstr>PlayerStatus.cs</vt:lpstr>
      <vt:lpstr>33. dia</vt:lpstr>
      <vt:lpstr>Élet megjelenítése</vt:lpstr>
      <vt:lpstr>HUD.cs</vt:lpstr>
      <vt:lpstr>PlayerStatus.cs</vt:lpstr>
      <vt:lpstr>37. dia</vt:lpstr>
      <vt:lpstr>HUD.cs</vt:lpstr>
      <vt:lpstr>PlayerStatus.cs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JátékLogika</dc:title>
  <dc:creator>umitomi</dc:creator>
  <cp:lastModifiedBy>umitomi</cp:lastModifiedBy>
  <cp:revision>54</cp:revision>
  <dcterms:created xsi:type="dcterms:W3CDTF">2015-11-22T20:45:15Z</dcterms:created>
  <dcterms:modified xsi:type="dcterms:W3CDTF">2015-11-23T13:50:15Z</dcterms:modified>
</cp:coreProperties>
</file>