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CE30-1C10-4BAE-91CA-22465EEE78F0}" type="datetimeFigureOut">
              <a:rPr lang="en-US" smtClean="0"/>
              <a:t>12/7/2015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6CAB-1D8B-4A36-801C-B9E5B5CD155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ú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NextScreen</a:t>
            </a:r>
            <a:r>
              <a:rPr lang="en-US" dirty="0" smtClean="0"/>
              <a:t> </a:t>
            </a:r>
            <a:r>
              <a:rPr lang="en-US" dirty="0" err="1" smtClean="0"/>
              <a:t>mezőjére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logó</a:t>
            </a:r>
            <a:r>
              <a:rPr lang="en-US" dirty="0" smtClean="0"/>
              <a:t> </a:t>
            </a:r>
            <a:r>
              <a:rPr lang="en-US" dirty="0" err="1" smtClean="0"/>
              <a:t>játékobjektumát</a:t>
            </a:r>
            <a:endParaRPr lang="en-US" dirty="0" smtClean="0"/>
          </a:p>
          <a:p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err="1" smtClean="0"/>
              <a:t>adjuk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logóra</a:t>
            </a:r>
            <a:r>
              <a:rPr lang="en-US" dirty="0" smtClean="0"/>
              <a:t> is (de ne </a:t>
            </a:r>
            <a:r>
              <a:rPr lang="en-US" dirty="0" err="1" smtClean="0"/>
              <a:t>kössünk</a:t>
            </a:r>
            <a:r>
              <a:rPr lang="en-US" dirty="0" smtClean="0"/>
              <a:t> be </a:t>
            </a:r>
            <a:r>
              <a:rPr lang="en-US" dirty="0" err="1" smtClean="0"/>
              <a:t>semmit</a:t>
            </a:r>
            <a:r>
              <a:rPr lang="en-US" dirty="0" smtClean="0"/>
              <a:t> a </a:t>
            </a:r>
            <a:r>
              <a:rPr lang="en-US" dirty="0" err="1" smtClean="0"/>
              <a:t>NextScreen</a:t>
            </a:r>
            <a:r>
              <a:rPr lang="en-US" dirty="0" smtClean="0"/>
              <a:t>-re)</a:t>
            </a:r>
          </a:p>
          <a:p>
            <a:r>
              <a:rPr lang="en-US" dirty="0" err="1" smtClean="0"/>
              <a:t>Mentsük</a:t>
            </a:r>
            <a:r>
              <a:rPr lang="en-US" dirty="0" smtClean="0"/>
              <a:t> el a </a:t>
            </a:r>
            <a:r>
              <a:rPr lang="en-US" dirty="0" err="1" smtClean="0"/>
              <a:t>jelenetet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Fájl</a:t>
            </a:r>
            <a:r>
              <a:rPr lang="en-US" dirty="0" smtClean="0"/>
              <a:t>-&gt;</a:t>
            </a:r>
            <a:r>
              <a:rPr lang="en-US" dirty="0" err="1" smtClean="0"/>
              <a:t>BuildSettings</a:t>
            </a:r>
            <a:r>
              <a:rPr lang="en-US" dirty="0" smtClean="0"/>
              <a:t>-&gt;Scenes In Build</a:t>
            </a:r>
          </a:p>
          <a:p>
            <a:pPr lvl="1"/>
            <a:r>
              <a:rPr lang="en-US" dirty="0" err="1" smtClean="0"/>
              <a:t>Nyomjug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/>
              <a:t> </a:t>
            </a:r>
            <a:r>
              <a:rPr lang="en-US" dirty="0" smtClean="0"/>
              <a:t>“Add </a:t>
            </a:r>
            <a:r>
              <a:rPr lang="en-US" dirty="0"/>
              <a:t>C</a:t>
            </a:r>
            <a:r>
              <a:rPr lang="en-US" dirty="0" smtClean="0"/>
              <a:t>urrent” </a:t>
            </a:r>
            <a:r>
              <a:rPr lang="en-US" dirty="0" err="1" smtClean="0"/>
              <a:t>gombot</a:t>
            </a:r>
            <a:endParaRPr lang="en-US" dirty="0" smtClean="0"/>
          </a:p>
          <a:p>
            <a:r>
              <a:rPr lang="en-US" dirty="0" err="1" smtClean="0"/>
              <a:t>Töltsük</a:t>
            </a:r>
            <a:r>
              <a:rPr lang="en-US" dirty="0" smtClean="0"/>
              <a:t> be a scene2 </a:t>
            </a:r>
            <a:r>
              <a:rPr lang="en-US" dirty="0" err="1" smtClean="0"/>
              <a:t>nevű</a:t>
            </a:r>
            <a:r>
              <a:rPr lang="en-US" dirty="0" smtClean="0"/>
              <a:t> </a:t>
            </a:r>
            <a:r>
              <a:rPr lang="en-US" dirty="0" err="1" smtClean="0"/>
              <a:t>jelenetet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ott</a:t>
            </a:r>
            <a:r>
              <a:rPr lang="en-US" dirty="0" smtClean="0"/>
              <a:t> is </a:t>
            </a:r>
            <a:r>
              <a:rPr lang="en-US" dirty="0" err="1" smtClean="0"/>
              <a:t>végezzük</a:t>
            </a:r>
            <a:r>
              <a:rPr lang="en-US" dirty="0" smtClean="0"/>
              <a:t> el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lépést</a:t>
            </a:r>
            <a:endParaRPr lang="en-US" dirty="0" smtClean="0"/>
          </a:p>
          <a:p>
            <a:r>
              <a:rPr lang="en-US" dirty="0" err="1" smtClean="0"/>
              <a:t>Térjünk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a </a:t>
            </a:r>
            <a:r>
              <a:rPr lang="en-US" dirty="0" err="1" smtClean="0"/>
              <a:t>SplashScreen</a:t>
            </a:r>
            <a:r>
              <a:rPr lang="en-US" dirty="0" smtClean="0"/>
              <a:t> </a:t>
            </a:r>
            <a:r>
              <a:rPr lang="en-US" dirty="0" err="1" smtClean="0"/>
              <a:t>jelenetre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futtassuk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Futtatas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" y="1219200"/>
            <a:ext cx="865124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Főmenü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00" y="1600200"/>
            <a:ext cx="6248400" cy="4525963"/>
          </a:xfrm>
        </p:spPr>
        <p:txBody>
          <a:bodyPr/>
          <a:lstStyle/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jelenetet</a:t>
            </a:r>
            <a:r>
              <a:rPr lang="en-US" dirty="0" smtClean="0"/>
              <a:t>: </a:t>
            </a:r>
            <a:r>
              <a:rPr lang="en-US" dirty="0" err="1" smtClean="0"/>
              <a:t>MainMenu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Canvast</a:t>
            </a:r>
            <a:endParaRPr lang="en-US" dirty="0" smtClean="0"/>
          </a:p>
          <a:p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endParaRPr lang="en-US" dirty="0" smtClean="0"/>
          </a:p>
          <a:p>
            <a:pPr lvl="1"/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képnegyedbe</a:t>
            </a:r>
            <a:r>
              <a:rPr lang="en-US" dirty="0" smtClean="0"/>
              <a:t> </a:t>
            </a:r>
            <a:r>
              <a:rPr lang="en-US" dirty="0" err="1" smtClean="0"/>
              <a:t>szereretném</a:t>
            </a:r>
            <a:r>
              <a:rPr lang="en-US" dirty="0" smtClean="0"/>
              <a:t> </a:t>
            </a:r>
            <a:r>
              <a:rPr lang="en-US" dirty="0" err="1" smtClean="0"/>
              <a:t>elhelyezni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gradiens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pixelei</a:t>
            </a:r>
            <a:r>
              <a:rPr lang="en-US" dirty="0" smtClean="0"/>
              <a:t> </a:t>
            </a:r>
            <a:r>
              <a:rPr lang="en-US" dirty="0" err="1" smtClean="0"/>
              <a:t>töltsék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képernyőt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Textúra</a:t>
            </a:r>
            <a:r>
              <a:rPr lang="en-US" dirty="0" smtClean="0"/>
              <a:t> </a:t>
            </a:r>
            <a:r>
              <a:rPr lang="en-US" dirty="0" err="1" smtClean="0"/>
              <a:t>ismétlés</a:t>
            </a:r>
            <a:r>
              <a:rPr lang="en-US" dirty="0" smtClean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038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GameObject</a:t>
            </a:r>
            <a:r>
              <a:rPr lang="en-US" dirty="0" smtClean="0"/>
              <a:t>-&gt;UI-&gt;</a:t>
            </a:r>
            <a:r>
              <a:rPr lang="en-US" dirty="0" err="1" smtClean="0"/>
              <a:t>RawImage</a:t>
            </a:r>
            <a:endParaRPr lang="en-US" dirty="0" smtClean="0"/>
          </a:p>
          <a:p>
            <a:pPr lvl="1"/>
            <a:r>
              <a:rPr lang="en-US" dirty="0" err="1" smtClean="0"/>
              <a:t>Olyasmi</a:t>
            </a:r>
            <a:r>
              <a:rPr lang="en-US" dirty="0" smtClean="0"/>
              <a:t>, mint </a:t>
            </a:r>
            <a:r>
              <a:rPr lang="en-US" dirty="0" err="1" smtClean="0"/>
              <a:t>az</a:t>
            </a:r>
            <a:r>
              <a:rPr lang="en-US" dirty="0" smtClean="0"/>
              <a:t> Image,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r>
              <a:rPr lang="en-US" dirty="0" smtClean="0"/>
              <a:t> </a:t>
            </a:r>
            <a:r>
              <a:rPr lang="en-US" dirty="0" err="1" smtClean="0"/>
              <a:t>kezel</a:t>
            </a:r>
            <a:r>
              <a:rPr lang="en-US" dirty="0" smtClean="0"/>
              <a:t>, </a:t>
            </a:r>
            <a:r>
              <a:rPr lang="en-US" dirty="0" err="1" smtClean="0"/>
              <a:t>nem</a:t>
            </a:r>
            <a:r>
              <a:rPr lang="en-US" dirty="0" smtClean="0"/>
              <a:t> sprite-</a:t>
            </a:r>
            <a:r>
              <a:rPr lang="en-US" dirty="0" err="1" smtClean="0"/>
              <a:t>ot</a:t>
            </a:r>
            <a:endParaRPr lang="en-US" dirty="0" smtClean="0"/>
          </a:p>
          <a:p>
            <a:r>
              <a:rPr lang="en-US" dirty="0" err="1" smtClean="0"/>
              <a:t>Kössük</a:t>
            </a:r>
            <a:r>
              <a:rPr lang="en-US" dirty="0" smtClean="0"/>
              <a:t> be a </a:t>
            </a:r>
            <a:r>
              <a:rPr lang="en-US" dirty="0" err="1" smtClean="0"/>
              <a:t>háttérképet</a:t>
            </a:r>
            <a:r>
              <a:rPr lang="en-US" dirty="0" smtClean="0"/>
              <a:t> a texture </a:t>
            </a:r>
            <a:r>
              <a:rPr lang="en-US" dirty="0" err="1" smtClean="0"/>
              <a:t>mezőjébe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mindig</a:t>
            </a:r>
            <a:r>
              <a:rPr lang="en-US" dirty="0" smtClean="0"/>
              <a:t> </a:t>
            </a:r>
            <a:r>
              <a:rPr lang="en-US" dirty="0" err="1" smtClean="0"/>
              <a:t>töltse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egész</a:t>
            </a:r>
            <a:r>
              <a:rPr lang="en-US" dirty="0" smtClean="0"/>
              <a:t> </a:t>
            </a:r>
            <a:r>
              <a:rPr lang="en-US" dirty="0" err="1" smtClean="0"/>
              <a:t>képernyőt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középpontját</a:t>
            </a:r>
            <a:r>
              <a:rPr lang="en-US" dirty="0" smtClean="0"/>
              <a:t> a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sarokba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textúraismétlést</a:t>
            </a:r>
            <a:r>
              <a:rPr lang="en-US" dirty="0" smtClean="0"/>
              <a:t> is </a:t>
            </a:r>
            <a:r>
              <a:rPr lang="en-US" dirty="0" err="1" smtClean="0"/>
              <a:t>beállíthatjuk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foglalja</a:t>
            </a:r>
            <a:r>
              <a:rPr lang="en-US" dirty="0" smtClean="0"/>
              <a:t> el a bal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negyedet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Segítség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dián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314550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576" y="685800"/>
            <a:ext cx="3591024" cy="574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(</a:t>
            </a:r>
            <a:r>
              <a:rPr lang="en-US" dirty="0" err="1" smtClean="0"/>
              <a:t>MenuBackground.cs</a:t>
            </a:r>
            <a:r>
              <a:rPr lang="en-US" dirty="0" smtClean="0"/>
              <a:t>):</a:t>
            </a:r>
          </a:p>
          <a:p>
            <a:pPr lvl="1"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</a:t>
            </a:r>
            <a:r>
              <a:rPr lang="hu-HU" dirty="0" smtClean="0"/>
              <a:t>;</a:t>
            </a:r>
          </a:p>
          <a:p>
            <a:pPr lvl="1"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System.Collections</a:t>
            </a:r>
            <a:r>
              <a:rPr lang="hu-HU" dirty="0" smtClean="0"/>
              <a:t>;</a:t>
            </a:r>
          </a:p>
          <a:p>
            <a:pPr lvl="1"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UnityEngine.UI</a:t>
            </a:r>
            <a:r>
              <a:rPr lang="hu-HU" dirty="0" smtClean="0"/>
              <a:t>;</a:t>
            </a:r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MenuBackground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hu-HU" dirty="0" err="1" smtClean="0"/>
              <a:t>RawImage</a:t>
            </a:r>
            <a:r>
              <a:rPr lang="hu-HU" dirty="0" smtClean="0"/>
              <a:t> image;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 lvl="1">
              <a:buNone/>
            </a:pPr>
            <a:r>
              <a:rPr lang="hu-HU" dirty="0" smtClean="0"/>
              <a:t>		image = </a:t>
            </a:r>
            <a:r>
              <a:rPr lang="hu-HU" dirty="0" err="1" smtClean="0"/>
              <a:t>gameObject.GetComponentInParent</a:t>
            </a:r>
            <a:r>
              <a:rPr lang="hu-HU" dirty="0" smtClean="0"/>
              <a:t>&lt;</a:t>
            </a:r>
            <a:r>
              <a:rPr lang="hu-HU" dirty="0" err="1" smtClean="0"/>
              <a:t>RawImage</a:t>
            </a:r>
            <a:r>
              <a:rPr lang="hu-HU" dirty="0" smtClean="0"/>
              <a:t>&gt;();</a:t>
            </a:r>
          </a:p>
          <a:p>
            <a:pPr lvl="1">
              <a:buNone/>
            </a:pPr>
            <a:r>
              <a:rPr lang="hu-HU" dirty="0" smtClean="0"/>
              <a:t>	}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Update () {</a:t>
            </a:r>
          </a:p>
          <a:p>
            <a:pPr lvl="1">
              <a:buNone/>
            </a:pPr>
            <a:r>
              <a:rPr lang="hu-HU" dirty="0" smtClean="0"/>
              <a:t>	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aspect</a:t>
            </a:r>
            <a:r>
              <a:rPr lang="hu-HU" dirty="0" smtClean="0"/>
              <a:t> = (</a:t>
            </a:r>
            <a:r>
              <a:rPr lang="hu-HU" dirty="0" err="1" smtClean="0"/>
              <a:t>float</a:t>
            </a:r>
            <a:r>
              <a:rPr lang="hu-HU" dirty="0" smtClean="0"/>
              <a:t>)</a:t>
            </a:r>
            <a:r>
              <a:rPr lang="hu-HU" dirty="0" err="1" smtClean="0"/>
              <a:t>image.uvRect.width</a:t>
            </a:r>
            <a:r>
              <a:rPr lang="hu-HU" dirty="0" smtClean="0"/>
              <a:t> / (</a:t>
            </a:r>
            <a:r>
              <a:rPr lang="hu-HU" dirty="0" err="1" smtClean="0"/>
              <a:t>float</a:t>
            </a:r>
            <a:r>
              <a:rPr lang="hu-HU" dirty="0" smtClean="0"/>
              <a:t>)</a:t>
            </a:r>
            <a:r>
              <a:rPr lang="hu-HU" dirty="0" err="1" smtClean="0"/>
              <a:t>image.uvRect.height</a:t>
            </a:r>
            <a:r>
              <a:rPr lang="hu-HU" dirty="0" smtClean="0"/>
              <a:t>;</a:t>
            </a:r>
          </a:p>
          <a:p>
            <a:pPr lvl="1"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aspect</a:t>
            </a:r>
            <a:r>
              <a:rPr lang="hu-HU" dirty="0" smtClean="0"/>
              <a:t> &lt; 1) {</a:t>
            </a:r>
          </a:p>
          <a:p>
            <a:pPr lvl="1">
              <a:buNone/>
            </a:pPr>
            <a:r>
              <a:rPr lang="hu-HU" dirty="0" smtClean="0"/>
              <a:t>			</a:t>
            </a:r>
            <a:r>
              <a:rPr lang="hu-HU" dirty="0" err="1" smtClean="0"/>
              <a:t>image.uvRect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Rect</a:t>
            </a:r>
            <a:r>
              <a:rPr lang="hu-HU" dirty="0" smtClean="0"/>
              <a:t> (-1,  0,</a:t>
            </a:r>
          </a:p>
          <a:p>
            <a:pPr lvl="1">
              <a:buNone/>
            </a:pPr>
            <a:r>
              <a:rPr lang="hu-HU" dirty="0" smtClean="0"/>
              <a:t>		                        2,</a:t>
            </a:r>
            <a:r>
              <a:rPr lang="en-US" dirty="0" smtClean="0"/>
              <a:t> </a:t>
            </a:r>
            <a:r>
              <a:rPr lang="hu-HU" dirty="0" err="1" smtClean="0"/>
              <a:t>float</a:t>
            </a:r>
            <a:r>
              <a:rPr lang="hu-HU" dirty="0" smtClean="0"/>
              <a:t>)</a:t>
            </a:r>
            <a:r>
              <a:rPr lang="hu-HU" dirty="0" err="1" smtClean="0">
                <a:solidFill>
                  <a:srgbClr val="FF0000"/>
                </a:solidFill>
              </a:rPr>
              <a:t>Screen.height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/ (</a:t>
            </a:r>
            <a:r>
              <a:rPr lang="hu-HU" dirty="0" err="1" smtClean="0"/>
              <a:t>float</a:t>
            </a:r>
            <a:r>
              <a:rPr lang="hu-HU" dirty="0" smtClean="0"/>
              <a:t>)</a:t>
            </a:r>
            <a:r>
              <a:rPr lang="hu-HU" dirty="0" err="1" smtClean="0">
                <a:solidFill>
                  <a:srgbClr val="FF0000"/>
                </a:solidFill>
              </a:rPr>
              <a:t>Screen.width</a:t>
            </a:r>
            <a:r>
              <a:rPr lang="hu-HU" dirty="0" smtClean="0"/>
              <a:t> * 2.0f);</a:t>
            </a:r>
          </a:p>
          <a:p>
            <a:pPr lvl="1">
              <a:buNone/>
            </a:pPr>
            <a:r>
              <a:rPr lang="hu-HU" dirty="0" smtClean="0"/>
              <a:t>		} </a:t>
            </a:r>
            <a:r>
              <a:rPr lang="hu-HU" dirty="0" err="1" smtClean="0"/>
              <a:t>else</a:t>
            </a:r>
            <a:r>
              <a:rPr lang="hu-HU" dirty="0" smtClean="0"/>
              <a:t> {</a:t>
            </a:r>
          </a:p>
          <a:p>
            <a:pPr lvl="1">
              <a:buNone/>
            </a:pPr>
            <a:r>
              <a:rPr lang="hu-HU" dirty="0" smtClean="0"/>
              <a:t>			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newWidth</a:t>
            </a:r>
            <a:r>
              <a:rPr lang="hu-HU" dirty="0" smtClean="0"/>
              <a:t> = (</a:t>
            </a:r>
            <a:r>
              <a:rPr lang="hu-HU" dirty="0" err="1" smtClean="0"/>
              <a:t>float</a:t>
            </a:r>
            <a:r>
              <a:rPr lang="hu-HU" dirty="0" smtClean="0"/>
              <a:t>)</a:t>
            </a:r>
            <a:r>
              <a:rPr lang="hu-HU" dirty="0" err="1" smtClean="0"/>
              <a:t>Screen.width</a:t>
            </a:r>
            <a:r>
              <a:rPr lang="hu-HU" dirty="0" smtClean="0"/>
              <a:t> / (</a:t>
            </a:r>
            <a:r>
              <a:rPr lang="hu-HU" dirty="0" err="1" smtClean="0"/>
              <a:t>float</a:t>
            </a:r>
            <a:r>
              <a:rPr lang="hu-HU" dirty="0" smtClean="0"/>
              <a:t>)</a:t>
            </a:r>
            <a:r>
              <a:rPr lang="hu-HU" dirty="0" err="1" smtClean="0"/>
              <a:t>Screen.height</a:t>
            </a:r>
            <a:r>
              <a:rPr lang="hu-HU" dirty="0" smtClean="0"/>
              <a:t> * 2.0f;</a:t>
            </a:r>
          </a:p>
          <a:p>
            <a:pPr lvl="1">
              <a:buNone/>
            </a:pPr>
            <a:r>
              <a:rPr lang="hu-HU" dirty="0" smtClean="0"/>
              <a:t>			</a:t>
            </a:r>
            <a:r>
              <a:rPr lang="hu-HU" dirty="0" err="1" smtClean="0"/>
              <a:t>image.uvRect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Rect</a:t>
            </a:r>
            <a:r>
              <a:rPr lang="hu-HU" dirty="0" smtClean="0"/>
              <a:t> (1.0f – </a:t>
            </a:r>
            <a:r>
              <a:rPr lang="hu-HU" dirty="0" err="1" smtClean="0"/>
              <a:t>newWidth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hu-HU" dirty="0" smtClean="0"/>
              <a:t> 0,</a:t>
            </a:r>
            <a:r>
              <a:rPr lang="en-US" dirty="0" smtClean="0"/>
              <a:t>  </a:t>
            </a:r>
            <a:r>
              <a:rPr lang="hu-HU" dirty="0" err="1" smtClean="0"/>
              <a:t>newWidth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hu-HU" dirty="0" smtClean="0"/>
              <a:t>2);</a:t>
            </a:r>
          </a:p>
          <a:p>
            <a:pPr lvl="1">
              <a:buNone/>
            </a:pPr>
            <a:r>
              <a:rPr lang="hu-HU" dirty="0" smtClean="0"/>
              <a:t>		}</a:t>
            </a:r>
          </a:p>
          <a:p>
            <a:pPr lvl="1">
              <a:buNone/>
            </a:pPr>
            <a:r>
              <a:rPr lang="hu-HU" dirty="0" smtClean="0"/>
              <a:t>	}</a:t>
            </a:r>
          </a:p>
          <a:p>
            <a:pPr lvl="1"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843" y="1295400"/>
            <a:ext cx="852244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Gombok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GameObject</a:t>
            </a:r>
            <a:r>
              <a:rPr lang="en-US" dirty="0" smtClean="0"/>
              <a:t>-&gt;UI-&gt;Button</a:t>
            </a:r>
          </a:p>
          <a:p>
            <a:r>
              <a:rPr lang="en-US" dirty="0" err="1" smtClean="0"/>
              <a:t>Kettő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r>
              <a:rPr lang="en-US" dirty="0" smtClean="0"/>
              <a:t> is </a:t>
            </a:r>
            <a:r>
              <a:rPr lang="en-US" dirty="0" err="1" smtClean="0"/>
              <a:t>létrejön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Button</a:t>
            </a:r>
          </a:p>
          <a:p>
            <a:pPr lvl="1"/>
            <a:r>
              <a:rPr lang="en-US" dirty="0" smtClean="0"/>
              <a:t>Text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szöveget</a:t>
            </a:r>
            <a:r>
              <a:rPr lang="en-US" dirty="0" smtClean="0"/>
              <a:t> </a:t>
            </a:r>
            <a:r>
              <a:rPr lang="en-US" dirty="0" err="1" smtClean="0"/>
              <a:t>írjuk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: “PLAY”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színét</a:t>
            </a:r>
            <a:r>
              <a:rPr lang="en-US" dirty="0" smtClean="0"/>
              <a:t> is meg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változtatni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76400"/>
            <a:ext cx="1676400" cy="253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1-2 </a:t>
            </a:r>
            <a:r>
              <a:rPr lang="en-US" dirty="0" err="1" smtClean="0"/>
              <a:t>gombot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2590800"/>
            <a:ext cx="4476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dirty="0" err="1" smtClean="0"/>
              <a:t>Események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 a play </a:t>
            </a:r>
            <a:r>
              <a:rPr lang="en-US" dirty="0" err="1" smtClean="0"/>
              <a:t>gombot</a:t>
            </a:r>
            <a:r>
              <a:rPr lang="en-US" dirty="0" smtClean="0"/>
              <a:t> </a:t>
            </a:r>
            <a:r>
              <a:rPr lang="en-US" dirty="0" err="1" smtClean="0"/>
              <a:t>megnyomjuk</a:t>
            </a:r>
            <a:r>
              <a:rPr lang="en-US" dirty="0" smtClean="0"/>
              <a:t>, </a:t>
            </a:r>
            <a:r>
              <a:rPr lang="en-US" dirty="0" err="1" smtClean="0"/>
              <a:t>induljon</a:t>
            </a:r>
            <a:r>
              <a:rPr lang="en-US" dirty="0" smtClean="0"/>
              <a:t> a </a:t>
            </a:r>
            <a:r>
              <a:rPr lang="en-US" dirty="0" err="1" smtClean="0"/>
              <a:t>játék</a:t>
            </a:r>
            <a:endParaRPr lang="en-US" dirty="0" smtClean="0"/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függvényét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meghívni</a:t>
            </a:r>
            <a:endParaRPr lang="en-US" dirty="0" smtClean="0"/>
          </a:p>
          <a:p>
            <a:r>
              <a:rPr lang="en-US" dirty="0" err="1" smtClean="0"/>
              <a:t>Csinaljunk</a:t>
            </a:r>
            <a:r>
              <a:rPr lang="en-US" dirty="0" smtClean="0"/>
              <a:t> </a:t>
            </a:r>
            <a:r>
              <a:rPr lang="en-US" dirty="0" err="1" smtClean="0"/>
              <a:t>uj</a:t>
            </a:r>
            <a:r>
              <a:rPr lang="en-US" dirty="0" smtClean="0"/>
              <a:t> empty </a:t>
            </a:r>
            <a:r>
              <a:rPr lang="en-US" dirty="0" err="1" smtClean="0"/>
              <a:t>jatekobjektumot</a:t>
            </a:r>
            <a:endParaRPr lang="en-US" dirty="0" smtClean="0"/>
          </a:p>
          <a:p>
            <a:r>
              <a:rPr lang="en-US" dirty="0" err="1" smtClean="0"/>
              <a:t>Kössük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be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/>
              <a:t>ú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objektumhoz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smtClean="0"/>
              <a:t>Main</a:t>
            </a:r>
            <a:r>
              <a:rPr lang="hu-HU" dirty="0" smtClean="0"/>
              <a:t>M</a:t>
            </a:r>
            <a:r>
              <a:rPr lang="en-US" dirty="0" err="1" smtClean="0"/>
              <a:t>enu.cs</a:t>
            </a:r>
            <a:endParaRPr lang="en-US" dirty="0" smtClean="0"/>
          </a:p>
          <a:p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"/>
            <a:ext cx="30480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8305800" y="647700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screen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jelenetet</a:t>
            </a:r>
            <a:endParaRPr lang="en-US" dirty="0" smtClean="0"/>
          </a:p>
          <a:p>
            <a:r>
              <a:rPr lang="en-US" dirty="0" smtClean="0"/>
              <a:t>File-&gt;New Scene</a:t>
            </a:r>
          </a:p>
          <a:p>
            <a:r>
              <a:rPr lang="en-US" dirty="0" err="1" smtClean="0"/>
              <a:t>Mentsük</a:t>
            </a:r>
            <a:r>
              <a:rPr lang="en-US" dirty="0" smtClean="0"/>
              <a:t> el </a:t>
            </a:r>
            <a:r>
              <a:rPr lang="en-US" dirty="0" err="1" smtClean="0"/>
              <a:t>SlashScreen</a:t>
            </a:r>
            <a:r>
              <a:rPr lang="en-US" dirty="0" smtClean="0"/>
              <a:t> </a:t>
            </a:r>
            <a:r>
              <a:rPr lang="en-US" dirty="0" err="1" smtClean="0"/>
              <a:t>néven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Canvas </a:t>
            </a:r>
            <a:r>
              <a:rPr lang="en-US" dirty="0" err="1" smtClean="0"/>
              <a:t>objektumot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Image </a:t>
            </a:r>
            <a:r>
              <a:rPr lang="en-US" dirty="0" err="1" smtClean="0"/>
              <a:t>objektumot</a:t>
            </a:r>
            <a:r>
              <a:rPr lang="en-US" dirty="0" smtClean="0"/>
              <a:t> a Canvas-</a:t>
            </a:r>
            <a:r>
              <a:rPr lang="en-US" dirty="0" err="1" smtClean="0"/>
              <a:t>hoz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háttérszínét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feketére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MainMenu.cs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System.Collections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MainMenu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onPlay</a:t>
            </a:r>
            <a:r>
              <a:rPr lang="hu-HU" dirty="0" smtClean="0"/>
              <a:t>()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Application.LoadLevel</a:t>
            </a:r>
            <a:r>
              <a:rPr lang="hu-HU" dirty="0" smtClean="0"/>
              <a:t>("scene2");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onQuitPressed</a:t>
            </a:r>
            <a:r>
              <a:rPr lang="hu-HU" dirty="0" smtClean="0"/>
              <a:t>()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Application.Quit</a:t>
            </a:r>
            <a:r>
              <a:rPr lang="hu-HU" dirty="0" smtClean="0"/>
              <a:t> ();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Több</a:t>
            </a:r>
            <a:r>
              <a:rPr lang="en-US" dirty="0" smtClean="0"/>
              <a:t> menu </a:t>
            </a:r>
            <a:r>
              <a:rPr lang="en-US" dirty="0" err="1" smtClean="0"/>
              <a:t>funkció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Rendezzük</a:t>
            </a:r>
            <a:r>
              <a:rPr lang="en-US" dirty="0" smtClean="0"/>
              <a:t> a </a:t>
            </a:r>
            <a:r>
              <a:rPr lang="en-US" dirty="0" err="1" smtClean="0"/>
              <a:t>gui</a:t>
            </a:r>
            <a:r>
              <a:rPr lang="en-US" dirty="0" smtClean="0"/>
              <a:t> </a:t>
            </a:r>
            <a:r>
              <a:rPr lang="en-US" dirty="0" err="1" smtClean="0"/>
              <a:t>elemeket</a:t>
            </a:r>
            <a:r>
              <a:rPr lang="en-US" dirty="0" smtClean="0"/>
              <a:t> a </a:t>
            </a:r>
            <a:r>
              <a:rPr lang="en-US" dirty="0" err="1" smtClean="0"/>
              <a:t>hattér</a:t>
            </a:r>
            <a:r>
              <a:rPr lang="en-US" dirty="0" smtClean="0"/>
              <a:t> </a:t>
            </a:r>
            <a:r>
              <a:rPr lang="en-US" dirty="0" err="1" smtClean="0"/>
              <a:t>kivételével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empty </a:t>
            </a:r>
            <a:r>
              <a:rPr lang="en-US" dirty="0" err="1" smtClean="0"/>
              <a:t>GameObject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(a </a:t>
            </a:r>
            <a:r>
              <a:rPr lang="en-US" dirty="0" err="1" smtClean="0"/>
              <a:t>Canvason</a:t>
            </a:r>
            <a:r>
              <a:rPr lang="en-US" dirty="0" smtClean="0"/>
              <a:t> </a:t>
            </a:r>
            <a:r>
              <a:rPr lang="en-US" dirty="0" err="1" smtClean="0"/>
              <a:t>belül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Hívjuk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elemet</a:t>
            </a:r>
            <a:r>
              <a:rPr lang="en-US" dirty="0" smtClean="0"/>
              <a:t> </a:t>
            </a:r>
            <a:r>
              <a:rPr lang="en-US" dirty="0" err="1" smtClean="0"/>
              <a:t>MainButtons-nak</a:t>
            </a:r>
            <a:endParaRPr lang="en-US" dirty="0" smtClean="0"/>
          </a:p>
          <a:p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GameObject</a:t>
            </a:r>
            <a:r>
              <a:rPr lang="en-US" dirty="0" smtClean="0"/>
              <a:t>-et </a:t>
            </a:r>
            <a:r>
              <a:rPr lang="en-US" dirty="0" err="1" smtClean="0"/>
              <a:t>ki</a:t>
            </a:r>
            <a:r>
              <a:rPr lang="en-US" dirty="0" smtClean="0"/>
              <a:t>-be </a:t>
            </a:r>
            <a:r>
              <a:rPr lang="en-US" dirty="0" err="1" smtClean="0"/>
              <a:t>kapcsolva</a:t>
            </a:r>
            <a:r>
              <a:rPr lang="en-US" dirty="0" smtClean="0"/>
              <a:t> </a:t>
            </a:r>
            <a:r>
              <a:rPr lang="en-US" dirty="0" err="1" smtClean="0"/>
              <a:t>eltűnik</a:t>
            </a:r>
            <a:r>
              <a:rPr lang="en-US" dirty="0" smtClean="0"/>
              <a:t>/</a:t>
            </a:r>
            <a:r>
              <a:rPr lang="en-US" dirty="0" err="1" smtClean="0"/>
              <a:t>megjelenik</a:t>
            </a:r>
            <a:r>
              <a:rPr lang="en-US" dirty="0" smtClean="0"/>
              <a:t> </a:t>
            </a:r>
            <a:r>
              <a:rPr lang="en-US" dirty="0" err="1" smtClean="0"/>
              <a:t>minden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362200"/>
            <a:ext cx="3124200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Chooser GUI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empty </a:t>
            </a:r>
            <a:r>
              <a:rPr lang="en-US" dirty="0" err="1" smtClean="0"/>
              <a:t>GameObject</a:t>
            </a:r>
            <a:r>
              <a:rPr lang="en-US" dirty="0" smtClean="0"/>
              <a:t>-et</a:t>
            </a:r>
          </a:p>
          <a:p>
            <a:r>
              <a:rPr lang="en-US" dirty="0" err="1" smtClean="0"/>
              <a:t>Nevezzük</a:t>
            </a:r>
            <a:r>
              <a:rPr lang="en-US" dirty="0" smtClean="0"/>
              <a:t> el: </a:t>
            </a:r>
            <a:r>
              <a:rPr lang="en-US" dirty="0" err="1" smtClean="0"/>
              <a:t>LevelChooser</a:t>
            </a:r>
            <a:endParaRPr lang="en-US" dirty="0" smtClean="0"/>
          </a:p>
          <a:p>
            <a:r>
              <a:rPr lang="en-US" dirty="0" err="1" smtClean="0"/>
              <a:t>Építsünk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gui</a:t>
            </a:r>
            <a:r>
              <a:rPr lang="en-US" dirty="0" smtClean="0"/>
              <a:t>-t: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819400"/>
            <a:ext cx="3257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914400"/>
            <a:ext cx="871030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Scrollrect</a:t>
            </a:r>
            <a:r>
              <a:rPr lang="en-US" dirty="0" smtClean="0"/>
              <a:t> </a:t>
            </a:r>
            <a:r>
              <a:rPr lang="en-US" dirty="0" err="1" smtClean="0"/>
              <a:t>létrehozása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Üres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endParaRPr lang="en-US" dirty="0" smtClean="0"/>
          </a:p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r>
              <a:rPr lang="en-US" dirty="0" smtClean="0"/>
              <a:t>: UI/</a:t>
            </a:r>
            <a:r>
              <a:rPr lang="en-US" dirty="0" err="1" smtClean="0"/>
              <a:t>ScrollRect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köteni</a:t>
            </a:r>
            <a:r>
              <a:rPr lang="en-US" dirty="0" smtClean="0"/>
              <a:t> a </a:t>
            </a:r>
            <a:r>
              <a:rPr lang="en-US" dirty="0" err="1" smtClean="0"/>
              <a:t>szkrollozni</a:t>
            </a:r>
            <a:r>
              <a:rPr lang="en-US" dirty="0" smtClean="0"/>
              <a:t> </a:t>
            </a:r>
            <a:r>
              <a:rPr lang="en-US" dirty="0" err="1" smtClean="0"/>
              <a:t>kívánt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 a Content </a:t>
            </a:r>
            <a:r>
              <a:rPr lang="en-US" dirty="0" err="1" smtClean="0"/>
              <a:t>mezőbe</a:t>
            </a:r>
            <a:endParaRPr lang="en-US" dirty="0" smtClean="0"/>
          </a:p>
          <a:p>
            <a:pPr lvl="1"/>
            <a:r>
              <a:rPr lang="en-US" dirty="0" err="1" smtClean="0"/>
              <a:t>Nálam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Panel volt</a:t>
            </a:r>
          </a:p>
          <a:p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Image </a:t>
            </a:r>
            <a:r>
              <a:rPr lang="en-US" dirty="0" err="1" smtClean="0"/>
              <a:t>komponens</a:t>
            </a:r>
            <a:r>
              <a:rPr lang="en-US" dirty="0" smtClean="0"/>
              <a:t> (</a:t>
            </a:r>
            <a:r>
              <a:rPr lang="en-US" dirty="0" err="1" smtClean="0"/>
              <a:t>képet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bekötnünk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maszk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</a:t>
            </a:r>
            <a:r>
              <a:rPr lang="en-US" dirty="0" err="1" smtClean="0"/>
              <a:t>gombok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 </a:t>
            </a:r>
            <a:r>
              <a:rPr lang="en-US" dirty="0" err="1" smtClean="0"/>
              <a:t>egy</a:t>
            </a:r>
            <a:r>
              <a:rPr lang="en-US" dirty="0" smtClean="0"/>
              <a:t> map </a:t>
            </a:r>
            <a:r>
              <a:rPr lang="en-US" dirty="0" err="1" smtClean="0"/>
              <a:t>gombot</a:t>
            </a:r>
            <a:r>
              <a:rPr lang="en-US" dirty="0" smtClean="0"/>
              <a:t> </a:t>
            </a:r>
            <a:r>
              <a:rPr lang="en-US" dirty="0" err="1" smtClean="0"/>
              <a:t>elkészítettünk</a:t>
            </a:r>
            <a:r>
              <a:rPr lang="en-US" dirty="0" smtClean="0"/>
              <a:t>, a </a:t>
            </a:r>
            <a:r>
              <a:rPr lang="en-US" dirty="0" err="1" smtClean="0"/>
              <a:t>többit</a:t>
            </a:r>
            <a:r>
              <a:rPr lang="en-US" dirty="0" smtClean="0"/>
              <a:t> </a:t>
            </a:r>
            <a:r>
              <a:rPr lang="en-US" dirty="0" err="1" smtClean="0"/>
              <a:t>szkriptből</a:t>
            </a:r>
            <a:r>
              <a:rPr lang="en-US" dirty="0" smtClean="0"/>
              <a:t> </a:t>
            </a:r>
            <a:r>
              <a:rPr lang="en-US" dirty="0" err="1" smtClean="0"/>
              <a:t>adjuk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ScrollPanel</a:t>
            </a:r>
            <a:r>
              <a:rPr lang="en-US" dirty="0" smtClean="0"/>
              <a:t> </a:t>
            </a:r>
            <a:r>
              <a:rPr lang="en-US" dirty="0" err="1" smtClean="0"/>
              <a:t>objektumhoz</a:t>
            </a:r>
            <a:r>
              <a:rPr lang="en-US" dirty="0" smtClean="0"/>
              <a:t> </a:t>
            </a:r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, </a:t>
            </a:r>
            <a:r>
              <a:rPr lang="en-US" dirty="0" err="1" smtClean="0"/>
              <a:t>MapsButtons</a:t>
            </a:r>
            <a:endParaRPr lang="en-US" dirty="0" smtClean="0"/>
          </a:p>
          <a:p>
            <a:r>
              <a:rPr lang="en-US" dirty="0" err="1" smtClean="0"/>
              <a:t>Kód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dián</a:t>
            </a:r>
            <a:r>
              <a:rPr lang="en-US" dirty="0" smtClean="0"/>
              <a:t> …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248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UnityEngine.UI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System.Collections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MapsButtons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 () {</a:t>
            </a:r>
          </a:p>
          <a:p>
            <a:pPr>
              <a:buNone/>
            </a:pPr>
            <a:r>
              <a:rPr lang="hu-HU" dirty="0" smtClean="0"/>
              <a:t>		int </a:t>
            </a:r>
            <a:r>
              <a:rPr lang="hu-HU" dirty="0" err="1" smtClean="0"/>
              <a:t>unlockedMaps</a:t>
            </a:r>
            <a:r>
              <a:rPr lang="hu-HU" dirty="0" smtClean="0"/>
              <a:t> = 25;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GameObject</a:t>
            </a:r>
            <a:r>
              <a:rPr lang="hu-HU" dirty="0" smtClean="0"/>
              <a:t> button1 = </a:t>
            </a:r>
            <a:r>
              <a:rPr lang="hu-HU" dirty="0" err="1" smtClean="0"/>
              <a:t>gameObject.transform.GetChild</a:t>
            </a:r>
            <a:r>
              <a:rPr lang="hu-HU" dirty="0" smtClean="0"/>
              <a:t> (0).</a:t>
            </a:r>
            <a:r>
              <a:rPr lang="hu-HU" dirty="0" err="1" smtClean="0"/>
              <a:t>gameObject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for</a:t>
            </a:r>
            <a:r>
              <a:rPr lang="hu-HU" dirty="0" smtClean="0"/>
              <a:t> (int i = 1; i &lt; 50; ++i) {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button</a:t>
            </a:r>
            <a:r>
              <a:rPr lang="hu-HU" dirty="0" smtClean="0"/>
              <a:t> = </a:t>
            </a:r>
            <a:r>
              <a:rPr lang="hu-HU" dirty="0" err="1" smtClean="0"/>
              <a:t>Instantiate</a:t>
            </a:r>
            <a:r>
              <a:rPr lang="hu-HU" dirty="0" smtClean="0"/>
              <a:t>&lt;</a:t>
            </a:r>
            <a:r>
              <a:rPr lang="hu-HU" dirty="0" err="1" smtClean="0"/>
              <a:t>GameObject</a:t>
            </a:r>
            <a:r>
              <a:rPr lang="hu-HU" dirty="0" smtClean="0"/>
              <a:t>&gt;(button1);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button.transform.SetParent</a:t>
            </a:r>
            <a:r>
              <a:rPr lang="hu-HU" dirty="0" smtClean="0"/>
              <a:t>(</a:t>
            </a:r>
            <a:r>
              <a:rPr lang="hu-HU" dirty="0" err="1" smtClean="0"/>
              <a:t>gameObject.transform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button.GetComponent</a:t>
            </a:r>
            <a:r>
              <a:rPr lang="hu-HU" dirty="0" smtClean="0"/>
              <a:t>&lt;</a:t>
            </a:r>
            <a:r>
              <a:rPr lang="hu-HU" dirty="0" err="1" smtClean="0"/>
              <a:t>RectTransform</a:t>
            </a:r>
            <a:r>
              <a:rPr lang="hu-HU" dirty="0" smtClean="0"/>
              <a:t>&gt;().</a:t>
            </a:r>
            <a:r>
              <a:rPr lang="hu-HU" dirty="0" err="1" smtClean="0"/>
              <a:t>localScale</a:t>
            </a:r>
            <a:r>
              <a:rPr lang="hu-HU" dirty="0" smtClean="0"/>
              <a:t> = Vector3.one;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button.transform.GetChild</a:t>
            </a:r>
            <a:r>
              <a:rPr lang="hu-HU" dirty="0" smtClean="0"/>
              <a:t>(0).</a:t>
            </a:r>
            <a:r>
              <a:rPr lang="hu-HU" dirty="0" err="1" smtClean="0"/>
              <a:t>gameObject.GetComponent</a:t>
            </a:r>
            <a:r>
              <a:rPr lang="hu-HU" dirty="0" smtClean="0"/>
              <a:t>&lt;Text&gt;().</a:t>
            </a:r>
            <a:r>
              <a:rPr lang="hu-HU" dirty="0" err="1" smtClean="0"/>
              <a:t>text</a:t>
            </a:r>
            <a:r>
              <a:rPr lang="hu-HU" dirty="0" smtClean="0"/>
              <a:t> = ""+</a:t>
            </a:r>
            <a:r>
              <a:rPr lang="en-US" dirty="0" smtClean="0"/>
              <a:t>(</a:t>
            </a:r>
            <a:r>
              <a:rPr lang="hu-HU" dirty="0" smtClean="0"/>
              <a:t>i</a:t>
            </a:r>
            <a:r>
              <a:rPr lang="en-US" dirty="0" smtClean="0"/>
              <a:t>+1)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	</a:t>
            </a:r>
            <a:r>
              <a:rPr lang="hu-HU" dirty="0" err="1" smtClean="0"/>
              <a:t>if</a:t>
            </a:r>
            <a:r>
              <a:rPr lang="hu-HU" dirty="0" smtClean="0"/>
              <a:t>(i &gt;= </a:t>
            </a:r>
            <a:r>
              <a:rPr lang="hu-HU" dirty="0" err="1" smtClean="0"/>
              <a:t>unlockedMaps</a:t>
            </a:r>
            <a:r>
              <a:rPr lang="hu-HU" dirty="0" smtClean="0"/>
              <a:t>)</a:t>
            </a:r>
          </a:p>
          <a:p>
            <a:pPr>
              <a:buNone/>
            </a:pPr>
            <a:r>
              <a:rPr lang="hu-HU" dirty="0" smtClean="0"/>
              <a:t>				</a:t>
            </a:r>
            <a:r>
              <a:rPr lang="hu-HU" dirty="0" err="1" smtClean="0"/>
              <a:t>button.GetComponent</a:t>
            </a:r>
            <a:r>
              <a:rPr lang="hu-HU" dirty="0" smtClean="0"/>
              <a:t>&lt;</a:t>
            </a:r>
            <a:r>
              <a:rPr lang="hu-HU" dirty="0" err="1" smtClean="0"/>
              <a:t>Button</a:t>
            </a:r>
            <a:r>
              <a:rPr lang="hu-HU" dirty="0" smtClean="0"/>
              <a:t>&gt;().</a:t>
            </a:r>
            <a:r>
              <a:rPr lang="hu-HU" dirty="0" err="1" smtClean="0"/>
              <a:t>interactable</a:t>
            </a:r>
            <a:r>
              <a:rPr lang="hu-HU" dirty="0" smtClean="0"/>
              <a:t> = </a:t>
            </a:r>
            <a:r>
              <a:rPr lang="hu-HU" dirty="0" err="1" smtClean="0"/>
              <a:t>false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	}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Eseménykezelők bekötése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Start () {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int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unlockedMaps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= 25;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GameObject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button1 =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gameObject.transform.GetChild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(0).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gameObject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hu-HU" dirty="0" smtClean="0">
                <a:solidFill>
                  <a:srgbClr val="FF0000"/>
                </a:solidFill>
              </a:rPr>
              <a:t>int </a:t>
            </a:r>
            <a:r>
              <a:rPr lang="hu-HU" dirty="0" err="1">
                <a:solidFill>
                  <a:srgbClr val="FF0000"/>
                </a:solidFill>
              </a:rPr>
              <a:t>levelZero</a:t>
            </a:r>
            <a:r>
              <a:rPr lang="hu-HU" dirty="0">
                <a:solidFill>
                  <a:srgbClr val="FF0000"/>
                </a:solidFill>
              </a:rPr>
              <a:t> = 0;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button1.GetComponent&lt;</a:t>
            </a:r>
            <a:r>
              <a:rPr lang="hu-HU" dirty="0" err="1" smtClean="0">
                <a:solidFill>
                  <a:srgbClr val="FF0000"/>
                </a:solidFill>
              </a:rPr>
              <a:t>Button</a:t>
            </a:r>
            <a:r>
              <a:rPr lang="hu-HU" dirty="0">
                <a:solidFill>
                  <a:srgbClr val="FF0000"/>
                </a:solidFill>
              </a:rPr>
              <a:t>&gt;().</a:t>
            </a:r>
            <a:r>
              <a:rPr lang="hu-HU" dirty="0" err="1">
                <a:solidFill>
                  <a:srgbClr val="FF0000"/>
                </a:solidFill>
              </a:rPr>
              <a:t>onClick.AddListener</a:t>
            </a:r>
            <a:r>
              <a:rPr lang="hu-HU" dirty="0">
                <a:solidFill>
                  <a:srgbClr val="FF0000"/>
                </a:solidFill>
              </a:rPr>
              <a:t>(() =&gt; </a:t>
            </a:r>
            <a:r>
              <a:rPr lang="hu-HU" dirty="0" err="1">
                <a:solidFill>
                  <a:srgbClr val="FF0000"/>
                </a:solidFill>
              </a:rPr>
              <a:t>loadLevel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levelZero</a:t>
            </a:r>
            <a:r>
              <a:rPr lang="hu-HU" dirty="0">
                <a:solidFill>
                  <a:srgbClr val="FF0000"/>
                </a:solidFill>
              </a:rPr>
              <a:t>));</a:t>
            </a:r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(int i = 1; i &lt; 50; ++i) {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GameObject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button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Instantiate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GameObject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&gt;(button1);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button.transform.SetParent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gameObject.transform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button.GetComponent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RectTransform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&gt;().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localScale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= Vector3.one;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button.transform.GetChild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(0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).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gameObject.GetComponent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&lt;Text&gt;().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text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= ""+(i+1);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int </a:t>
            </a:r>
            <a:r>
              <a:rPr lang="hu-HU" dirty="0" err="1">
                <a:solidFill>
                  <a:srgbClr val="FF0000"/>
                </a:solidFill>
              </a:rPr>
              <a:t>level</a:t>
            </a:r>
            <a:r>
              <a:rPr lang="hu-HU" dirty="0">
                <a:solidFill>
                  <a:srgbClr val="FF0000"/>
                </a:solidFill>
              </a:rPr>
              <a:t> = i;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    </a:t>
            </a:r>
            <a:r>
              <a:rPr lang="hu-HU" dirty="0" err="1" smtClean="0">
                <a:solidFill>
                  <a:srgbClr val="FF0000"/>
                </a:solidFill>
              </a:rPr>
              <a:t>button.GetComponent</a:t>
            </a:r>
            <a:r>
              <a:rPr lang="hu-HU" dirty="0" smtClean="0">
                <a:solidFill>
                  <a:srgbClr val="FF0000"/>
                </a:solidFill>
              </a:rPr>
              <a:t>&lt;</a:t>
            </a:r>
            <a:r>
              <a:rPr lang="hu-HU" dirty="0" err="1" smtClean="0">
                <a:solidFill>
                  <a:srgbClr val="FF0000"/>
                </a:solidFill>
              </a:rPr>
              <a:t>Button</a:t>
            </a:r>
            <a:r>
              <a:rPr lang="hu-HU" dirty="0">
                <a:solidFill>
                  <a:srgbClr val="FF0000"/>
                </a:solidFill>
              </a:rPr>
              <a:t>&gt;().</a:t>
            </a:r>
            <a:r>
              <a:rPr lang="hu-HU" dirty="0" err="1">
                <a:solidFill>
                  <a:srgbClr val="FF0000"/>
                </a:solidFill>
              </a:rPr>
              <a:t>onClick.AddListener</a:t>
            </a:r>
            <a:r>
              <a:rPr lang="hu-HU" dirty="0">
                <a:solidFill>
                  <a:srgbClr val="FF0000"/>
                </a:solidFill>
              </a:rPr>
              <a:t>(() =&gt; </a:t>
            </a:r>
            <a:r>
              <a:rPr lang="hu-HU" dirty="0" err="1">
                <a:solidFill>
                  <a:srgbClr val="FF0000"/>
                </a:solidFill>
              </a:rPr>
              <a:t>loadLevel</a:t>
            </a:r>
            <a:r>
              <a:rPr lang="hu-HU" dirty="0">
                <a:solidFill>
                  <a:srgbClr val="FF0000"/>
                </a:solidFill>
              </a:rPr>
              <a:t> (</a:t>
            </a:r>
            <a:r>
              <a:rPr lang="hu-HU" dirty="0" err="1">
                <a:solidFill>
                  <a:srgbClr val="FF0000"/>
                </a:solidFill>
              </a:rPr>
              <a:t>level</a:t>
            </a:r>
            <a:r>
              <a:rPr lang="hu-HU" dirty="0">
                <a:solidFill>
                  <a:srgbClr val="FF0000"/>
                </a:solidFill>
              </a:rPr>
              <a:t>));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(i 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&gt;=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unlockedMaps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button.GetComponent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Button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&gt;().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interactable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hu-HU" dirty="0" err="1">
                <a:solidFill>
                  <a:schemeClr val="bg1">
                    <a:lumMod val="50000"/>
                  </a:schemeClr>
                </a:solidFill>
              </a:rPr>
              <a:t>false</a:t>
            </a:r>
            <a:r>
              <a:rPr lang="hu-HU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  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  <a:p>
            <a:pPr marL="0" indent="0">
              <a:buNone/>
            </a:pP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void </a:t>
            </a:r>
            <a:r>
              <a:rPr lang="en-US" dirty="0" err="1">
                <a:solidFill>
                  <a:srgbClr val="FF0000"/>
                </a:solidFill>
              </a:rPr>
              <a:t>loadLevel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{</a:t>
            </a: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GameData.setLevel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Application.LoadLevel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("scene2");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}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22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14" y="912813"/>
            <a:ext cx="8893686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UI-k </a:t>
            </a:r>
            <a:r>
              <a:rPr lang="en-US" dirty="0" err="1" smtClean="0"/>
              <a:t>megjelenítése</a:t>
            </a:r>
            <a:r>
              <a:rPr lang="en-US" dirty="0" smtClean="0"/>
              <a:t>/</a:t>
            </a:r>
            <a:r>
              <a:rPr lang="en-US" dirty="0" err="1" smtClean="0"/>
              <a:t>elrejtése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Mindkét</a:t>
            </a:r>
            <a:r>
              <a:rPr lang="en-US" dirty="0" smtClean="0"/>
              <a:t> UI </a:t>
            </a:r>
            <a:r>
              <a:rPr lang="en-US" dirty="0" err="1" smtClean="0"/>
              <a:t>csoport</a:t>
            </a:r>
            <a:r>
              <a:rPr lang="en-US" dirty="0" smtClean="0"/>
              <a:t> </a:t>
            </a:r>
            <a:r>
              <a:rPr lang="en-US" dirty="0" err="1" smtClean="0"/>
              <a:t>megjelenik</a:t>
            </a:r>
            <a:endParaRPr lang="en-US" dirty="0" smtClean="0"/>
          </a:p>
          <a:p>
            <a:r>
              <a:rPr lang="en-US" dirty="0" err="1" smtClean="0"/>
              <a:t>Szkriptből</a:t>
            </a:r>
            <a:r>
              <a:rPr lang="en-US" dirty="0" smtClean="0"/>
              <a:t> </a:t>
            </a:r>
            <a:r>
              <a:rPr lang="en-US" dirty="0" err="1" smtClean="0"/>
              <a:t>oldjuk</a:t>
            </a:r>
            <a:r>
              <a:rPr lang="en-US" dirty="0" smtClean="0"/>
              <a:t> meg,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játékkomponensek</a:t>
            </a:r>
            <a:r>
              <a:rPr lang="en-US" dirty="0" smtClean="0"/>
              <a:t> </a:t>
            </a:r>
            <a:r>
              <a:rPr lang="en-US" dirty="0" err="1" smtClean="0"/>
              <a:t>aktiválódjanak</a:t>
            </a:r>
            <a:r>
              <a:rPr lang="en-US" dirty="0" smtClean="0"/>
              <a:t>/</a:t>
            </a:r>
            <a:r>
              <a:rPr lang="en-US" dirty="0" err="1" smtClean="0"/>
              <a:t>deaktiválódjanak</a:t>
            </a:r>
            <a:endParaRPr lang="en-US" dirty="0" smtClean="0"/>
          </a:p>
          <a:p>
            <a:pPr lvl="1"/>
            <a:r>
              <a:rPr lang="en-US" dirty="0" err="1" smtClean="0"/>
              <a:t>Fontos</a:t>
            </a:r>
            <a:r>
              <a:rPr lang="en-US" dirty="0" smtClean="0"/>
              <a:t>: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aktív</a:t>
            </a:r>
            <a:r>
              <a:rPr lang="en-US" dirty="0" smtClean="0"/>
              <a:t> </a:t>
            </a:r>
            <a:r>
              <a:rPr lang="en-US" dirty="0" err="1" smtClean="0"/>
              <a:t>játékobjektumok</a:t>
            </a:r>
            <a:r>
              <a:rPr lang="en-US" dirty="0" smtClean="0"/>
              <a:t> </a:t>
            </a:r>
            <a:r>
              <a:rPr lang="en-US" dirty="0" err="1" smtClean="0"/>
              <a:t>kérdezhetők</a:t>
            </a:r>
            <a:r>
              <a:rPr lang="en-US" dirty="0" smtClean="0"/>
              <a:t> le (</a:t>
            </a:r>
            <a:r>
              <a:rPr lang="en-US" dirty="0" err="1" smtClean="0"/>
              <a:t>GameObject.Find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Ezért</a:t>
            </a:r>
            <a:r>
              <a:rPr lang="en-US" dirty="0" smtClean="0"/>
              <a:t> </a:t>
            </a:r>
            <a:r>
              <a:rPr lang="en-US" dirty="0" err="1" smtClean="0"/>
              <a:t>mindkét</a:t>
            </a:r>
            <a:r>
              <a:rPr lang="en-US" dirty="0" smtClean="0"/>
              <a:t> </a:t>
            </a:r>
            <a:r>
              <a:rPr lang="en-US" dirty="0" err="1" smtClean="0"/>
              <a:t>csoportot</a:t>
            </a:r>
            <a:r>
              <a:rPr lang="en-US" dirty="0" smtClean="0"/>
              <a:t> </a:t>
            </a:r>
            <a:r>
              <a:rPr lang="en-US" dirty="0" err="1" smtClean="0"/>
              <a:t>aktív</a:t>
            </a:r>
            <a:r>
              <a:rPr lang="en-US" dirty="0" smtClean="0"/>
              <a:t> </a:t>
            </a:r>
            <a:r>
              <a:rPr lang="en-US" dirty="0" err="1" smtClean="0"/>
              <a:t>állapotból</a:t>
            </a:r>
            <a:r>
              <a:rPr lang="en-US" dirty="0" smtClean="0"/>
              <a:t> </a:t>
            </a:r>
            <a:r>
              <a:rPr lang="en-US" dirty="0" err="1" smtClean="0"/>
              <a:t>indítok</a:t>
            </a:r>
            <a:endParaRPr lang="en-US" dirty="0" smtClean="0"/>
          </a:p>
          <a:p>
            <a:pPr lvl="1"/>
            <a:r>
              <a:rPr lang="en-US" dirty="0" smtClean="0"/>
              <a:t>(A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csoport</a:t>
            </a:r>
            <a:r>
              <a:rPr lang="en-US" dirty="0" smtClean="0"/>
              <a:t>: </a:t>
            </a:r>
            <a:r>
              <a:rPr lang="en-US" dirty="0" err="1" smtClean="0"/>
              <a:t>MainButtons</a:t>
            </a:r>
            <a:r>
              <a:rPr lang="en-US" dirty="0" smtClean="0"/>
              <a:t>, </a:t>
            </a:r>
            <a:r>
              <a:rPr lang="en-US" dirty="0" err="1" smtClean="0"/>
              <a:t>LevelChooser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Töltsük</a:t>
            </a:r>
            <a:r>
              <a:rPr lang="en-US" dirty="0" smtClean="0"/>
              <a:t> le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asseteket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másoljuk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Assets/GUI </a:t>
            </a:r>
            <a:r>
              <a:rPr lang="en-US" dirty="0" err="1" smtClean="0"/>
              <a:t>mappába</a:t>
            </a:r>
            <a:r>
              <a:rPr lang="en-US" dirty="0" smtClean="0"/>
              <a:t> (</a:t>
            </a:r>
            <a:r>
              <a:rPr lang="en-US" dirty="0" err="1" smtClean="0"/>
              <a:t>hozzuk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BME </a:t>
            </a:r>
            <a:r>
              <a:rPr lang="en-US" dirty="0" err="1" smtClean="0"/>
              <a:t>logót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uj</a:t>
            </a:r>
            <a:r>
              <a:rPr lang="en-US" dirty="0" smtClean="0"/>
              <a:t> Image </a:t>
            </a:r>
            <a:r>
              <a:rPr lang="en-US" dirty="0" err="1" smtClean="0"/>
              <a:t>Játékobjektumra</a:t>
            </a:r>
            <a:r>
              <a:rPr lang="en-US" dirty="0" smtClean="0"/>
              <a:t> (</a:t>
            </a:r>
            <a:r>
              <a:rPr lang="en-US" dirty="0" err="1" smtClean="0"/>
              <a:t>méretezzük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, </a:t>
            </a:r>
            <a:r>
              <a:rPr lang="en-US" dirty="0" err="1" smtClean="0"/>
              <a:t>helyezzük</a:t>
            </a:r>
            <a:r>
              <a:rPr lang="en-US" dirty="0" smtClean="0"/>
              <a:t> el)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77" y="3505200"/>
            <a:ext cx="903992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MainMenu.cs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MainMenu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levelChooserGUI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mainButtonsGUI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void</a:t>
            </a:r>
            <a:r>
              <a:rPr lang="hu-HU" dirty="0" smtClean="0"/>
              <a:t> Start()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levelChooserGUI</a:t>
            </a:r>
            <a:r>
              <a:rPr lang="hu-HU" dirty="0" smtClean="0"/>
              <a:t> = </a:t>
            </a:r>
            <a:r>
              <a:rPr lang="hu-HU" dirty="0" err="1" smtClean="0"/>
              <a:t>GameObject.Find</a:t>
            </a:r>
            <a:r>
              <a:rPr lang="hu-HU" dirty="0" smtClean="0"/>
              <a:t> ("</a:t>
            </a:r>
            <a:r>
              <a:rPr lang="hu-HU" dirty="0" err="1" smtClean="0"/>
              <a:t>LevelChooser</a:t>
            </a:r>
            <a:r>
              <a:rPr lang="hu-HU" dirty="0" smtClean="0"/>
              <a:t>");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mainButtonsGUI</a:t>
            </a:r>
            <a:r>
              <a:rPr lang="hu-HU" dirty="0" smtClean="0"/>
              <a:t> = </a:t>
            </a:r>
            <a:r>
              <a:rPr lang="hu-HU" dirty="0" err="1" smtClean="0"/>
              <a:t>GameObject.Find</a:t>
            </a:r>
            <a:r>
              <a:rPr lang="hu-HU" dirty="0" smtClean="0"/>
              <a:t> ("</a:t>
            </a:r>
            <a:r>
              <a:rPr lang="hu-HU" dirty="0" err="1" smtClean="0"/>
              <a:t>MainButtons</a:t>
            </a:r>
            <a:r>
              <a:rPr lang="hu-HU" dirty="0" smtClean="0"/>
              <a:t>");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levelChooserGUI.SetActive</a:t>
            </a:r>
            <a:r>
              <a:rPr lang="hu-HU" dirty="0" smtClean="0"/>
              <a:t> (</a:t>
            </a:r>
            <a:r>
              <a:rPr lang="hu-HU" dirty="0" err="1" smtClean="0"/>
              <a:t>false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onPlay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..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onQuitPressed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onLevelSelectPressed</a:t>
            </a:r>
            <a:r>
              <a:rPr lang="hu-HU" dirty="0" smtClean="0"/>
              <a:t>()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mainButtonsGUI.SetActive</a:t>
            </a:r>
            <a:r>
              <a:rPr lang="hu-HU" dirty="0" smtClean="0"/>
              <a:t>(</a:t>
            </a:r>
            <a:r>
              <a:rPr lang="hu-HU" dirty="0" err="1" smtClean="0"/>
              <a:t>false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levelChooserGUI.SetActive</a:t>
            </a:r>
            <a:r>
              <a:rPr lang="hu-HU" dirty="0" smtClean="0"/>
              <a:t>(</a:t>
            </a:r>
            <a:r>
              <a:rPr lang="hu-HU" dirty="0" err="1" smtClean="0"/>
              <a:t>true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}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backToMainMenu</a:t>
            </a:r>
            <a:r>
              <a:rPr lang="hu-HU" dirty="0" smtClean="0"/>
              <a:t>()</a:t>
            </a:r>
          </a:p>
          <a:p>
            <a:pPr>
              <a:buNone/>
            </a:pPr>
            <a:r>
              <a:rPr lang="hu-HU" dirty="0" smtClean="0"/>
              <a:t>	{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levelChooserGUI.SetActive</a:t>
            </a:r>
            <a:r>
              <a:rPr lang="hu-HU" dirty="0" smtClean="0"/>
              <a:t>(</a:t>
            </a:r>
            <a:r>
              <a:rPr lang="hu-HU" dirty="0" err="1" smtClean="0"/>
              <a:t>false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	</a:t>
            </a:r>
            <a:r>
              <a:rPr lang="hu-HU" dirty="0" err="1" smtClean="0"/>
              <a:t>mainButtonsGUI.SetActive</a:t>
            </a:r>
            <a:r>
              <a:rPr lang="hu-HU" dirty="0" smtClean="0"/>
              <a:t>(</a:t>
            </a:r>
            <a:r>
              <a:rPr lang="hu-HU" dirty="0" err="1" smtClean="0"/>
              <a:t>true</a:t>
            </a:r>
            <a:r>
              <a:rPr lang="hu-HU" dirty="0" smtClean="0"/>
              <a:t>);</a:t>
            </a:r>
          </a:p>
          <a:p>
            <a:pPr>
              <a:buNone/>
            </a:pPr>
            <a:r>
              <a:rPr lang="hu-HU" dirty="0" smtClean="0"/>
              <a:t>	}</a:t>
            </a:r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most </a:t>
            </a:r>
            <a:r>
              <a:rPr lang="en-US" dirty="0" err="1" smtClean="0"/>
              <a:t>elkészített</a:t>
            </a:r>
            <a:r>
              <a:rPr lang="en-US" dirty="0" smtClean="0"/>
              <a:t> </a:t>
            </a:r>
            <a:r>
              <a:rPr lang="en-US" dirty="0" err="1" smtClean="0"/>
              <a:t>függvényeket</a:t>
            </a:r>
            <a:r>
              <a:rPr lang="en-US" dirty="0" smtClean="0"/>
              <a:t> be is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kötnünk</a:t>
            </a:r>
            <a:r>
              <a:rPr lang="en-US" dirty="0" smtClean="0"/>
              <a:t> a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gombok</a:t>
            </a:r>
            <a:r>
              <a:rPr lang="en-US" dirty="0" smtClean="0"/>
              <a:t> </a:t>
            </a:r>
            <a:r>
              <a:rPr lang="en-US" dirty="0" err="1" smtClean="0"/>
              <a:t>eseményeihez</a:t>
            </a:r>
            <a:endParaRPr lang="en-US" dirty="0" smtClean="0"/>
          </a:p>
          <a:p>
            <a:r>
              <a:rPr lang="en-US" dirty="0" err="1" smtClean="0"/>
              <a:t>Csinálhatunk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Credits </a:t>
            </a:r>
            <a:r>
              <a:rPr lang="en-US" dirty="0" err="1" smtClean="0"/>
              <a:t>nézetet</a:t>
            </a:r>
            <a:r>
              <a:rPr lang="en-US" dirty="0" smtClean="0"/>
              <a:t>, </a:t>
            </a:r>
            <a:r>
              <a:rPr lang="en-US" dirty="0" err="1" smtClean="0"/>
              <a:t>ahol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alkotókat</a:t>
            </a:r>
            <a:r>
              <a:rPr lang="en-US" dirty="0" smtClean="0"/>
              <a:t> </a:t>
            </a:r>
            <a:r>
              <a:rPr lang="en-US" dirty="0" err="1" smtClean="0"/>
              <a:t>soroljuk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endParaRPr lang="en-US" dirty="0"/>
          </a:p>
          <a:p>
            <a:pPr lvl="1"/>
            <a:r>
              <a:rPr lang="en-US" dirty="0" err="1" smtClean="0"/>
              <a:t>Szintén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scrollarea</a:t>
            </a:r>
            <a:endParaRPr lang="en-US" dirty="0" smtClean="0"/>
          </a:p>
          <a:p>
            <a:r>
              <a:rPr lang="en-US" dirty="0" err="1" smtClean="0"/>
              <a:t>Csinálhatunk</a:t>
            </a:r>
            <a:r>
              <a:rPr lang="en-US" dirty="0" smtClean="0"/>
              <a:t> </a:t>
            </a:r>
            <a:r>
              <a:rPr lang="en-US" dirty="0" err="1" smtClean="0"/>
              <a:t>highscore</a:t>
            </a:r>
            <a:r>
              <a:rPr lang="en-US" dirty="0" smtClean="0"/>
              <a:t> </a:t>
            </a:r>
            <a:r>
              <a:rPr lang="en-US" dirty="0" err="1" smtClean="0"/>
              <a:t>menüt</a:t>
            </a:r>
            <a:endParaRPr lang="en-US" dirty="0" smtClean="0"/>
          </a:p>
          <a:p>
            <a:r>
              <a:rPr lang="en-US" dirty="0" err="1" smtClean="0"/>
              <a:t>Stb</a:t>
            </a:r>
            <a:r>
              <a:rPr lang="en-US" dirty="0" smtClean="0"/>
              <a:t>…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játékban</a:t>
            </a:r>
            <a:r>
              <a:rPr lang="en-US" dirty="0" smtClean="0"/>
              <a:t> is </a:t>
            </a:r>
            <a:r>
              <a:rPr lang="en-US" dirty="0" err="1" smtClean="0"/>
              <a:t>hozzáadhatunk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canvas </a:t>
            </a:r>
            <a:r>
              <a:rPr lang="en-US" dirty="0" err="1" smtClean="0"/>
              <a:t>elemeket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Pause </a:t>
            </a:r>
            <a:r>
              <a:rPr lang="en-US" dirty="0" err="1" smtClean="0"/>
              <a:t>gomb</a:t>
            </a:r>
            <a:endParaRPr lang="en-US" dirty="0" smtClean="0"/>
          </a:p>
          <a:p>
            <a:pPr lvl="1"/>
            <a:r>
              <a:rPr lang="en-US" dirty="0" smtClean="0"/>
              <a:t>Pause </a:t>
            </a:r>
            <a:r>
              <a:rPr lang="en-US" dirty="0" err="1" smtClean="0"/>
              <a:t>megnyomása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gomb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Resume</a:t>
            </a:r>
          </a:p>
          <a:p>
            <a:pPr lvl="2"/>
            <a:r>
              <a:rPr lang="en-US" dirty="0" smtClean="0"/>
              <a:t>Main menu (</a:t>
            </a:r>
            <a:r>
              <a:rPr lang="en-US" dirty="0" err="1" smtClean="0"/>
              <a:t>pálya</a:t>
            </a:r>
            <a:r>
              <a:rPr lang="en-US" dirty="0" smtClean="0"/>
              <a:t> </a:t>
            </a:r>
            <a:r>
              <a:rPr lang="en-US" dirty="0" err="1" smtClean="0"/>
              <a:t>megszakítása</a:t>
            </a:r>
            <a:r>
              <a:rPr lang="en-US" dirty="0" smtClean="0"/>
              <a:t>, </a:t>
            </a:r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mentés</a:t>
            </a:r>
            <a:r>
              <a:rPr lang="en-US" dirty="0" smtClean="0"/>
              <a:t>, </a:t>
            </a:r>
            <a:r>
              <a:rPr lang="en-US" dirty="0" err="1" smtClean="0"/>
              <a:t>LoadLevel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Pause </a:t>
            </a:r>
            <a:r>
              <a:rPr lang="en-US" dirty="0" err="1" smtClean="0"/>
              <a:t>megnyomásakor</a:t>
            </a:r>
            <a:r>
              <a:rPr lang="en-US" dirty="0" smtClean="0"/>
              <a:t> meg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állnia</a:t>
            </a:r>
            <a:r>
              <a:rPr lang="en-US" dirty="0" smtClean="0"/>
              <a:t> a </a:t>
            </a:r>
            <a:r>
              <a:rPr lang="en-US" dirty="0" err="1" smtClean="0"/>
              <a:t>játékmenetnek</a:t>
            </a:r>
            <a:endParaRPr lang="en-US" dirty="0" smtClean="0"/>
          </a:p>
          <a:p>
            <a:pPr lvl="2"/>
            <a:r>
              <a:rPr lang="en-US" dirty="0" err="1"/>
              <a:t>Time.timeScale</a:t>
            </a:r>
            <a:r>
              <a:rPr lang="en-US"/>
              <a:t> = 0;</a:t>
            </a:r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Pause</a:t>
            </a:r>
            <a:r>
              <a:rPr lang="hu-HU" dirty="0" smtClean="0"/>
              <a:t> gomb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 gomb, új üres objektum (</a:t>
            </a:r>
            <a:r>
              <a:rPr lang="hu-HU" dirty="0" err="1" smtClean="0"/>
              <a:t>Pause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52275"/>
            <a:ext cx="8077200" cy="42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5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Pause</a:t>
            </a:r>
            <a:r>
              <a:rPr lang="hu-HU" dirty="0" smtClean="0"/>
              <a:t> script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UnityEngine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System.Collections</a:t>
            </a:r>
            <a:r>
              <a:rPr lang="hu-HU" dirty="0"/>
              <a:t>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dirty="0" err="1"/>
              <a:t>Pause</a:t>
            </a:r>
            <a:r>
              <a:rPr lang="hu-HU" dirty="0"/>
              <a:t> : </a:t>
            </a:r>
            <a:r>
              <a:rPr lang="hu-HU" dirty="0" err="1"/>
              <a:t>MonoBehaviour</a:t>
            </a:r>
            <a:r>
              <a:rPr lang="hu-HU" dirty="0"/>
              <a:t> {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err="1"/>
              <a:t>oldTimeScale</a:t>
            </a:r>
            <a:r>
              <a:rPr lang="hu-HU" dirty="0"/>
              <a:t> = 1;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//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initialization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/>
              <a:t>void</a:t>
            </a:r>
            <a:r>
              <a:rPr lang="hu-HU" dirty="0"/>
              <a:t> Start () {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/>
              <a:t>oldTimeScale</a:t>
            </a:r>
            <a:r>
              <a:rPr lang="hu-HU" dirty="0"/>
              <a:t> = </a:t>
            </a:r>
            <a:r>
              <a:rPr lang="hu-HU" dirty="0" err="1"/>
              <a:t>Time.timeScale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	}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PauseGame</a:t>
            </a:r>
            <a:r>
              <a:rPr lang="hu-HU" dirty="0"/>
              <a:t>() {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/>
              <a:t>oldTimeScale</a:t>
            </a:r>
            <a:r>
              <a:rPr lang="hu-HU" dirty="0"/>
              <a:t> = </a:t>
            </a:r>
            <a:r>
              <a:rPr lang="hu-HU" dirty="0" err="1"/>
              <a:t>Time.timeScale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/>
              <a:t>Time.timeScale</a:t>
            </a:r>
            <a:r>
              <a:rPr lang="hu-HU" dirty="0"/>
              <a:t> = 0;</a:t>
            </a:r>
          </a:p>
          <a:p>
            <a:pPr marL="0" indent="0">
              <a:buNone/>
            </a:pPr>
            <a:r>
              <a:rPr lang="hu-HU" dirty="0"/>
              <a:t>	}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UnPauseGame</a:t>
            </a:r>
            <a:r>
              <a:rPr lang="hu-HU" dirty="0"/>
              <a:t>() {</a:t>
            </a:r>
          </a:p>
          <a:p>
            <a:pPr marL="0" indent="0">
              <a:buNone/>
            </a:pPr>
            <a:r>
              <a:rPr lang="hu-HU" dirty="0"/>
              <a:t>		</a:t>
            </a:r>
            <a:r>
              <a:rPr lang="hu-HU" dirty="0" err="1"/>
              <a:t>Time.timeScale</a:t>
            </a:r>
            <a:r>
              <a:rPr lang="hu-HU" dirty="0"/>
              <a:t> = </a:t>
            </a:r>
            <a:r>
              <a:rPr lang="hu-HU" dirty="0" err="1"/>
              <a:t>oldTimeScale</a:t>
            </a:r>
            <a:r>
              <a:rPr lang="hu-HU" dirty="0"/>
              <a:t>;</a:t>
            </a:r>
          </a:p>
          <a:p>
            <a:pPr marL="0" indent="0">
              <a:buNone/>
            </a:pPr>
            <a:r>
              <a:rPr lang="hu-HU" dirty="0"/>
              <a:t>	}</a:t>
            </a:r>
          </a:p>
          <a:p>
            <a:pPr marL="0" indent="0">
              <a:buNone/>
            </a:pPr>
            <a:r>
              <a:rPr lang="hu-HU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93529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Többi gomb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000250"/>
            <a:ext cx="2409825" cy="36385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415461"/>
            <a:ext cx="3052795" cy="54371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464" y="1415461"/>
            <a:ext cx="3022614" cy="54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6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Animator </a:t>
            </a:r>
            <a:r>
              <a:rPr lang="en-US" dirty="0" err="1" smtClean="0"/>
              <a:t>komponenst</a:t>
            </a:r>
            <a:endParaRPr lang="en-US" dirty="0" smtClean="0"/>
          </a:p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AnimationController</a:t>
            </a:r>
            <a:r>
              <a:rPr lang="en-US" dirty="0" smtClean="0"/>
              <a:t> </a:t>
            </a:r>
            <a:r>
              <a:rPr lang="en-US" dirty="0" err="1" smtClean="0"/>
              <a:t>assetet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el </a:t>
            </a:r>
            <a:r>
              <a:rPr lang="en-US" dirty="0" err="1" smtClean="0"/>
              <a:t>FadeInOut</a:t>
            </a:r>
            <a:endParaRPr lang="en-US" dirty="0" smtClean="0"/>
          </a:p>
          <a:p>
            <a:r>
              <a:rPr lang="en-US" dirty="0" err="1" smtClean="0"/>
              <a:t>Kössük</a:t>
            </a:r>
            <a:r>
              <a:rPr lang="en-US" dirty="0" smtClean="0"/>
              <a:t> a </a:t>
            </a:r>
            <a:r>
              <a:rPr lang="en-US" dirty="0" err="1" smtClean="0"/>
              <a:t>kontrollert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animator </a:t>
            </a:r>
            <a:r>
              <a:rPr lang="en-US" dirty="0" err="1" smtClean="0"/>
              <a:t>komponens</a:t>
            </a:r>
            <a:r>
              <a:rPr lang="en-US" dirty="0" smtClean="0"/>
              <a:t> controller </a:t>
            </a:r>
            <a:r>
              <a:rPr lang="en-US" dirty="0" err="1" smtClean="0"/>
              <a:t>mezőjébe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Animation </a:t>
            </a:r>
            <a:r>
              <a:rPr lang="en-US" dirty="0" err="1" smtClean="0"/>
              <a:t>ablakban</a:t>
            </a:r>
            <a:r>
              <a:rPr lang="en-US" dirty="0" smtClean="0"/>
              <a:t> </a:t>
            </a:r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klippet</a:t>
            </a:r>
            <a:endParaRPr lang="en-US" dirty="0" smtClean="0"/>
          </a:p>
          <a:p>
            <a:r>
              <a:rPr lang="en-US" dirty="0" err="1" smtClean="0"/>
              <a:t>Nevezzük</a:t>
            </a:r>
            <a:r>
              <a:rPr lang="en-US" dirty="0" smtClean="0"/>
              <a:t> el </a:t>
            </a:r>
            <a:r>
              <a:rPr lang="en-US" dirty="0" err="1" smtClean="0"/>
              <a:t>FadeInOut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Animation </a:t>
            </a:r>
            <a:r>
              <a:rPr lang="en-US" dirty="0" err="1" smtClean="0"/>
              <a:t>ablakban</a:t>
            </a:r>
            <a:r>
              <a:rPr lang="en-US" dirty="0" smtClean="0"/>
              <a:t> a </a:t>
            </a:r>
            <a:r>
              <a:rPr lang="en-US" dirty="0" err="1" smtClean="0"/>
              <a:t>FadeInOut</a:t>
            </a:r>
            <a:r>
              <a:rPr lang="en-US" dirty="0" smtClean="0"/>
              <a:t> </a:t>
            </a:r>
            <a:r>
              <a:rPr lang="en-US" dirty="0" err="1" smtClean="0"/>
              <a:t>animációhoz</a:t>
            </a:r>
            <a:r>
              <a:rPr lang="en-US" dirty="0" smtClean="0"/>
              <a:t> </a:t>
            </a:r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értéket</a:t>
            </a:r>
            <a:r>
              <a:rPr lang="en-US" dirty="0" smtClean="0"/>
              <a:t> (“Add Property”)</a:t>
            </a:r>
          </a:p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: </a:t>
            </a:r>
            <a:r>
              <a:rPr lang="en-US" dirty="0" err="1" smtClean="0"/>
              <a:t>Image.Color</a:t>
            </a:r>
            <a:endParaRPr lang="en-US" dirty="0" smtClean="0"/>
          </a:p>
          <a:p>
            <a:r>
              <a:rPr lang="en-US" dirty="0" err="1" smtClean="0"/>
              <a:t>Négy</a:t>
            </a:r>
            <a:r>
              <a:rPr lang="en-US" dirty="0" smtClean="0"/>
              <a:t> </a:t>
            </a:r>
            <a:r>
              <a:rPr lang="en-US" dirty="0" err="1" smtClean="0"/>
              <a:t>kulcskeretet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leraknunk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magunk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Kezdetben</a:t>
            </a:r>
            <a:r>
              <a:rPr lang="en-US" dirty="0" smtClean="0"/>
              <a:t> </a:t>
            </a:r>
            <a:r>
              <a:rPr lang="en-US" dirty="0" err="1" smtClean="0"/>
              <a:t>fekete</a:t>
            </a:r>
            <a:endParaRPr lang="en-US" dirty="0"/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másodperc</a:t>
            </a:r>
            <a:r>
              <a:rPr lang="en-US" dirty="0" smtClean="0"/>
              <a:t> </a:t>
            </a:r>
            <a:r>
              <a:rPr lang="en-US" dirty="0" err="1" smtClean="0"/>
              <a:t>múlva</a:t>
            </a:r>
            <a:r>
              <a:rPr lang="en-US" dirty="0" smtClean="0"/>
              <a:t> </a:t>
            </a:r>
            <a:r>
              <a:rPr lang="en-US" dirty="0" err="1" smtClean="0"/>
              <a:t>fehér</a:t>
            </a:r>
            <a:endParaRPr lang="en-US" dirty="0" smtClean="0"/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másodperc</a:t>
            </a:r>
            <a:r>
              <a:rPr lang="en-US" dirty="0" smtClean="0"/>
              <a:t> </a:t>
            </a:r>
            <a:r>
              <a:rPr lang="en-US" dirty="0" err="1" smtClean="0"/>
              <a:t>múlva</a:t>
            </a:r>
            <a:r>
              <a:rPr lang="en-US" dirty="0" smtClean="0"/>
              <a:t> </a:t>
            </a:r>
            <a:r>
              <a:rPr lang="en-US" dirty="0" err="1" smtClean="0"/>
              <a:t>ismét</a:t>
            </a:r>
            <a:r>
              <a:rPr lang="en-US" dirty="0" smtClean="0"/>
              <a:t> </a:t>
            </a:r>
            <a:r>
              <a:rPr lang="en-US" dirty="0" err="1" smtClean="0"/>
              <a:t>fehér</a:t>
            </a:r>
            <a:endParaRPr lang="en-US" dirty="0" smtClean="0"/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másodperc</a:t>
            </a:r>
            <a:r>
              <a:rPr lang="en-US" dirty="0" smtClean="0"/>
              <a:t> </a:t>
            </a:r>
            <a:r>
              <a:rPr lang="en-US" dirty="0" err="1" smtClean="0"/>
              <a:t>múlva</a:t>
            </a:r>
            <a:r>
              <a:rPr lang="en-US" dirty="0" smtClean="0"/>
              <a:t> </a:t>
            </a:r>
            <a:r>
              <a:rPr lang="en-US" dirty="0" err="1" smtClean="0"/>
              <a:t>újból</a:t>
            </a:r>
            <a:r>
              <a:rPr lang="en-US" dirty="0" smtClean="0"/>
              <a:t> </a:t>
            </a:r>
            <a:r>
              <a:rPr lang="en-US" dirty="0" err="1" smtClean="0"/>
              <a:t>fekete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kulcsokat</a:t>
            </a:r>
            <a:r>
              <a:rPr lang="en-US" dirty="0" smtClean="0"/>
              <a:t> </a:t>
            </a:r>
            <a:r>
              <a:rPr lang="en-US" dirty="0" err="1"/>
              <a:t>í</a:t>
            </a:r>
            <a:r>
              <a:rPr lang="en-US" dirty="0" err="1" smtClean="0"/>
              <a:t>gy</a:t>
            </a:r>
            <a:r>
              <a:rPr lang="en-US" dirty="0" smtClean="0"/>
              <a:t> </a:t>
            </a:r>
            <a:r>
              <a:rPr lang="en-US" dirty="0" err="1" smtClean="0"/>
              <a:t>rakjuk</a:t>
            </a:r>
            <a:r>
              <a:rPr lang="en-US" dirty="0" smtClean="0"/>
              <a:t> le:</a:t>
            </a:r>
          </a:p>
          <a:p>
            <a:pPr lvl="1"/>
            <a:r>
              <a:rPr lang="en-US" dirty="0" smtClean="0"/>
              <a:t>a record </a:t>
            </a:r>
            <a:r>
              <a:rPr lang="en-US" dirty="0" err="1" smtClean="0"/>
              <a:t>gomb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benyomva</a:t>
            </a:r>
            <a:endParaRPr lang="en-US" dirty="0" smtClean="0"/>
          </a:p>
          <a:p>
            <a:pPr lvl="1"/>
            <a:r>
              <a:rPr lang="en-US" dirty="0" err="1" smtClean="0"/>
              <a:t>Tekerjunk</a:t>
            </a:r>
            <a:r>
              <a:rPr lang="en-US" dirty="0" smtClean="0"/>
              <a:t> a </a:t>
            </a:r>
            <a:r>
              <a:rPr lang="en-US" dirty="0" err="1" smtClean="0"/>
              <a:t>kulcsolni</a:t>
            </a:r>
            <a:r>
              <a:rPr lang="en-US" dirty="0" smtClean="0"/>
              <a:t> </a:t>
            </a:r>
            <a:r>
              <a:rPr lang="en-US" dirty="0" err="1" smtClean="0"/>
              <a:t>kívánt</a:t>
            </a:r>
            <a:r>
              <a:rPr lang="en-US" dirty="0" smtClean="0"/>
              <a:t> </a:t>
            </a:r>
            <a:r>
              <a:rPr lang="en-US" dirty="0" err="1" smtClean="0"/>
              <a:t>időpontra</a:t>
            </a:r>
            <a:endParaRPr lang="en-US" dirty="0" smtClean="0"/>
          </a:p>
          <a:p>
            <a:pPr lvl="1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tulajdonságát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a </a:t>
            </a:r>
            <a:r>
              <a:rPr lang="en-US" dirty="0" err="1" smtClean="0"/>
              <a:t>kívánt</a:t>
            </a:r>
            <a:r>
              <a:rPr lang="en-US" dirty="0" smtClean="0"/>
              <a:t> </a:t>
            </a:r>
            <a:r>
              <a:rPr lang="en-US" dirty="0" err="1" smtClean="0"/>
              <a:t>értékre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kulcs</a:t>
            </a:r>
            <a:r>
              <a:rPr lang="en-US" dirty="0" smtClean="0"/>
              <a:t> </a:t>
            </a:r>
            <a:r>
              <a:rPr lang="en-US" dirty="0" err="1" smtClean="0"/>
              <a:t>automatikusan</a:t>
            </a:r>
            <a:r>
              <a:rPr lang="en-US" dirty="0" smtClean="0"/>
              <a:t> </a:t>
            </a:r>
            <a:r>
              <a:rPr lang="en-US" dirty="0" err="1" smtClean="0"/>
              <a:t>létrejön</a:t>
            </a:r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61214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lejátszással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is </a:t>
            </a:r>
            <a:r>
              <a:rPr lang="en-US" dirty="0" err="1" smtClean="0"/>
              <a:t>próbálhatjuk</a:t>
            </a:r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logó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logót</a:t>
            </a:r>
            <a:r>
              <a:rPr lang="en-US" dirty="0" smtClean="0"/>
              <a:t> </a:t>
            </a:r>
            <a:r>
              <a:rPr lang="en-US" dirty="0" err="1" smtClean="0"/>
              <a:t>berakni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endParaRPr lang="en-US" dirty="0" smtClean="0"/>
          </a:p>
          <a:p>
            <a:r>
              <a:rPr lang="en-US" dirty="0" err="1" smtClean="0"/>
              <a:t>Ugyanazokat</a:t>
            </a:r>
            <a:r>
              <a:rPr lang="en-US" dirty="0" smtClean="0"/>
              <a:t>  a </a:t>
            </a:r>
            <a:r>
              <a:rPr lang="en-US" dirty="0" err="1" smtClean="0"/>
              <a:t>lépéseket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megtenni</a:t>
            </a:r>
            <a:r>
              <a:rPr lang="en-US" dirty="0" smtClean="0"/>
              <a:t>, de </a:t>
            </a:r>
            <a:r>
              <a:rPr lang="en-US" dirty="0" err="1" smtClean="0"/>
              <a:t>vannak</a:t>
            </a:r>
            <a:r>
              <a:rPr lang="en-US" dirty="0" smtClean="0"/>
              <a:t> </a:t>
            </a:r>
            <a:r>
              <a:rPr lang="en-US" dirty="0" err="1" smtClean="0"/>
              <a:t>újrafelhasználható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endParaRPr lang="en-US" dirty="0" smtClean="0"/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Image </a:t>
            </a:r>
            <a:r>
              <a:rPr lang="en-US" dirty="0" err="1" smtClean="0"/>
              <a:t>objektumot</a:t>
            </a:r>
            <a:r>
              <a:rPr lang="en-US" dirty="0" smtClean="0"/>
              <a:t> a Canvas-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játéktervezó</a:t>
            </a:r>
            <a:r>
              <a:rPr lang="en-US" dirty="0" smtClean="0"/>
              <a:t> </a:t>
            </a:r>
            <a:r>
              <a:rPr lang="en-US" dirty="0" err="1" smtClean="0"/>
              <a:t>logót</a:t>
            </a:r>
            <a:r>
              <a:rPr lang="en-US" dirty="0" smtClean="0"/>
              <a:t> a </a:t>
            </a:r>
            <a:r>
              <a:rPr lang="en-US" dirty="0" err="1" smtClean="0"/>
              <a:t>képre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méretét</a:t>
            </a:r>
            <a:r>
              <a:rPr lang="en-US" dirty="0" smtClean="0"/>
              <a:t> </a:t>
            </a:r>
            <a:r>
              <a:rPr lang="en-US" dirty="0" err="1" smtClean="0"/>
              <a:t>pozícióját</a:t>
            </a:r>
            <a:endParaRPr lang="en-US" dirty="0" smtClean="0"/>
          </a:p>
          <a:p>
            <a:r>
              <a:rPr lang="en-US" dirty="0" smtClean="0"/>
              <a:t>A BME </a:t>
            </a:r>
            <a:r>
              <a:rPr lang="en-US" dirty="0" err="1" smtClean="0"/>
              <a:t>logó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animator </a:t>
            </a:r>
            <a:r>
              <a:rPr lang="en-US" dirty="0" err="1" smtClean="0"/>
              <a:t>komponensét</a:t>
            </a:r>
            <a:r>
              <a:rPr lang="en-US" dirty="0" smtClean="0"/>
              <a:t> </a:t>
            </a:r>
            <a:r>
              <a:rPr lang="en-US" dirty="0" err="1" smtClean="0"/>
              <a:t>másolhatjuk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beilleszthetjük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logo </a:t>
            </a:r>
            <a:r>
              <a:rPr lang="en-US" dirty="0" err="1" smtClean="0"/>
              <a:t>objektumra</a:t>
            </a:r>
            <a:r>
              <a:rPr lang="en-US" dirty="0" smtClean="0"/>
              <a:t>, mint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animációk</a:t>
            </a:r>
            <a:r>
              <a:rPr lang="en-US" dirty="0" smtClean="0"/>
              <a:t> </a:t>
            </a:r>
            <a:r>
              <a:rPr lang="en-US" dirty="0" err="1" smtClean="0"/>
              <a:t>működni</a:t>
            </a:r>
            <a:r>
              <a:rPr lang="en-US" dirty="0" smtClean="0"/>
              <a:t> </a:t>
            </a:r>
            <a:r>
              <a:rPr lang="en-US" dirty="0" err="1" smtClean="0"/>
              <a:t>fognak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a </a:t>
            </a:r>
            <a:r>
              <a:rPr lang="en-US" dirty="0" err="1" smtClean="0"/>
              <a:t>baj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egyszerre</a:t>
            </a:r>
            <a:r>
              <a:rPr lang="en-US" dirty="0" smtClean="0"/>
              <a:t> </a:t>
            </a:r>
            <a:r>
              <a:rPr lang="en-US" dirty="0" err="1" smtClean="0"/>
              <a:t>történik</a:t>
            </a:r>
            <a:r>
              <a:rPr lang="en-US" dirty="0" smtClean="0"/>
              <a:t> a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logó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logóhoz</a:t>
            </a:r>
            <a:r>
              <a:rPr lang="en-US" dirty="0" smtClean="0"/>
              <a:t> (</a:t>
            </a:r>
            <a:r>
              <a:rPr lang="en-US" dirty="0" err="1" smtClean="0"/>
              <a:t>LogoScreen.cs</a:t>
            </a:r>
            <a:r>
              <a:rPr lang="en-US" dirty="0" smtClean="0"/>
              <a:t>):</a:t>
            </a:r>
          </a:p>
          <a:p>
            <a:pPr lvl="1"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</a:t>
            </a:r>
            <a:r>
              <a:rPr lang="hu-HU" dirty="0" smtClean="0"/>
              <a:t>;</a:t>
            </a:r>
          </a:p>
          <a:p>
            <a:pPr lvl="1"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System.Collections</a:t>
            </a:r>
            <a:r>
              <a:rPr lang="hu-HU" dirty="0" smtClean="0"/>
              <a:t>;</a:t>
            </a:r>
          </a:p>
          <a:p>
            <a:pPr lvl="1"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UnityEngine.UI</a:t>
            </a:r>
            <a:r>
              <a:rPr lang="hu-HU" dirty="0" smtClean="0"/>
              <a:t>;</a:t>
            </a:r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LogoScreen</a:t>
            </a:r>
            <a:r>
              <a:rPr lang="hu-HU" dirty="0" smtClean="0"/>
              <a:t> : </a:t>
            </a:r>
            <a:r>
              <a:rPr lang="hu-HU" dirty="0" err="1" smtClean="0"/>
              <a:t>MonoBehaviour</a:t>
            </a:r>
            <a:r>
              <a:rPr lang="hu-HU" dirty="0" smtClean="0"/>
              <a:t> {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GameObject</a:t>
            </a:r>
            <a:r>
              <a:rPr lang="hu-HU" dirty="0" smtClean="0"/>
              <a:t> </a:t>
            </a:r>
            <a:r>
              <a:rPr lang="hu-HU" dirty="0" err="1" smtClean="0"/>
              <a:t>nextScreen</a:t>
            </a:r>
            <a:r>
              <a:rPr lang="hu-HU" dirty="0" smtClean="0"/>
              <a:t> = null;</a:t>
            </a:r>
          </a:p>
          <a:p>
            <a:pPr lvl="1">
              <a:buNone/>
            </a:pPr>
            <a:r>
              <a:rPr lang="hu-HU" dirty="0" smtClean="0"/>
              <a:t>	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jumpNextScreen</a:t>
            </a:r>
            <a:r>
              <a:rPr lang="hu-HU" dirty="0" smtClean="0"/>
              <a:t>()</a:t>
            </a:r>
          </a:p>
          <a:p>
            <a:pPr lvl="1">
              <a:buNone/>
            </a:pPr>
            <a:r>
              <a:rPr lang="hu-HU" dirty="0" smtClean="0"/>
              <a:t>	{</a:t>
            </a:r>
          </a:p>
          <a:p>
            <a:pPr lvl="1">
              <a:buNone/>
            </a:pPr>
            <a:r>
              <a:rPr lang="hu-HU" dirty="0" smtClean="0"/>
              <a:t>		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nextScreen</a:t>
            </a:r>
            <a:r>
              <a:rPr lang="hu-HU" dirty="0" smtClean="0"/>
              <a:t> == null) {</a:t>
            </a:r>
          </a:p>
          <a:p>
            <a:pPr lvl="1">
              <a:buNone/>
            </a:pPr>
            <a:r>
              <a:rPr lang="hu-HU" dirty="0" smtClean="0"/>
              <a:t>			</a:t>
            </a:r>
            <a:r>
              <a:rPr lang="hu-HU" dirty="0" err="1" smtClean="0"/>
              <a:t>Application.LoadLevel</a:t>
            </a:r>
            <a:r>
              <a:rPr lang="hu-HU" dirty="0" smtClean="0"/>
              <a:t>("scene2");</a:t>
            </a:r>
          </a:p>
          <a:p>
            <a:pPr lvl="1">
              <a:buNone/>
            </a:pPr>
            <a:r>
              <a:rPr lang="hu-HU" dirty="0" smtClean="0"/>
              <a:t>		} </a:t>
            </a:r>
            <a:r>
              <a:rPr lang="hu-HU" dirty="0" err="1" smtClean="0"/>
              <a:t>else</a:t>
            </a:r>
            <a:r>
              <a:rPr lang="hu-HU" dirty="0" smtClean="0"/>
              <a:t> {</a:t>
            </a:r>
          </a:p>
          <a:p>
            <a:pPr lvl="1">
              <a:buNone/>
            </a:pPr>
            <a:r>
              <a:rPr lang="hu-HU" dirty="0" smtClean="0"/>
              <a:t>			</a:t>
            </a:r>
            <a:r>
              <a:rPr lang="hu-HU" dirty="0" err="1" smtClean="0"/>
              <a:t>nextScreen.GetComponent</a:t>
            </a:r>
            <a:r>
              <a:rPr lang="hu-HU" dirty="0" smtClean="0"/>
              <a:t>&lt;Image&gt; ().</a:t>
            </a:r>
            <a:r>
              <a:rPr lang="hu-HU" dirty="0" err="1" smtClean="0"/>
              <a:t>enabled</a:t>
            </a:r>
            <a:r>
              <a:rPr lang="hu-HU" dirty="0" smtClean="0"/>
              <a:t> = </a:t>
            </a:r>
            <a:r>
              <a:rPr lang="hu-HU" dirty="0" err="1" smtClean="0"/>
              <a:t>true</a:t>
            </a:r>
            <a:r>
              <a:rPr lang="hu-HU" dirty="0" smtClean="0"/>
              <a:t>;</a:t>
            </a:r>
          </a:p>
          <a:p>
            <a:pPr lvl="1">
              <a:buNone/>
            </a:pPr>
            <a:r>
              <a:rPr lang="hu-HU" dirty="0" smtClean="0"/>
              <a:t>			</a:t>
            </a:r>
            <a:r>
              <a:rPr lang="hu-HU" dirty="0" err="1" smtClean="0"/>
              <a:t>nextScreen.GetComponent</a:t>
            </a:r>
            <a:r>
              <a:rPr lang="hu-HU" dirty="0" smtClean="0"/>
              <a:t>&lt;</a:t>
            </a:r>
            <a:r>
              <a:rPr lang="hu-HU" dirty="0" err="1" smtClean="0"/>
              <a:t>Animator</a:t>
            </a:r>
            <a:r>
              <a:rPr lang="hu-HU" dirty="0" smtClean="0"/>
              <a:t>&gt; ().</a:t>
            </a:r>
            <a:r>
              <a:rPr lang="hu-HU" dirty="0" err="1" smtClean="0"/>
              <a:t>enabled</a:t>
            </a:r>
            <a:r>
              <a:rPr lang="hu-HU" dirty="0" smtClean="0"/>
              <a:t> = </a:t>
            </a:r>
            <a:r>
              <a:rPr lang="hu-HU" dirty="0" err="1" smtClean="0"/>
              <a:t>true</a:t>
            </a:r>
            <a:r>
              <a:rPr lang="hu-HU" dirty="0" smtClean="0"/>
              <a:t>;</a:t>
            </a:r>
          </a:p>
          <a:p>
            <a:pPr lvl="1">
              <a:buNone/>
            </a:pPr>
            <a:r>
              <a:rPr lang="hu-HU" dirty="0" smtClean="0"/>
              <a:t>			</a:t>
            </a:r>
            <a:r>
              <a:rPr lang="hu-HU" dirty="0" err="1" smtClean="0"/>
              <a:t>Destroy</a:t>
            </a:r>
            <a:r>
              <a:rPr lang="hu-HU" dirty="0" smtClean="0"/>
              <a:t> (</a:t>
            </a:r>
            <a:r>
              <a:rPr lang="hu-HU" dirty="0" err="1" smtClean="0"/>
              <a:t>gameObject</a:t>
            </a:r>
            <a:r>
              <a:rPr lang="hu-HU" dirty="0" smtClean="0"/>
              <a:t>);</a:t>
            </a:r>
          </a:p>
          <a:p>
            <a:pPr lvl="1">
              <a:buNone/>
            </a:pPr>
            <a:r>
              <a:rPr lang="hu-HU" dirty="0" smtClean="0"/>
              <a:t>		}</a:t>
            </a:r>
          </a:p>
          <a:p>
            <a:pPr lvl="1">
              <a:buNone/>
            </a:pPr>
            <a:r>
              <a:rPr lang="hu-HU" dirty="0" smtClean="0"/>
              <a:t>	}</a:t>
            </a:r>
          </a:p>
          <a:p>
            <a:pPr lvl="1"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event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Animation </a:t>
            </a:r>
            <a:r>
              <a:rPr lang="en-US" dirty="0" err="1" smtClean="0"/>
              <a:t>ablakban</a:t>
            </a:r>
            <a:r>
              <a:rPr lang="en-US" dirty="0" smtClean="0"/>
              <a:t> </a:t>
            </a:r>
            <a:r>
              <a:rPr lang="en-US" dirty="0" err="1" smtClean="0"/>
              <a:t>álljunk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végére</a:t>
            </a:r>
            <a:endParaRPr lang="en-US" dirty="0" smtClean="0"/>
          </a:p>
          <a:p>
            <a:r>
              <a:rPr lang="en-US" dirty="0" err="1" smtClean="0"/>
              <a:t>Nyomjuk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“Add Event” </a:t>
            </a:r>
            <a:r>
              <a:rPr lang="en-US" dirty="0" err="1" smtClean="0"/>
              <a:t>gombot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felkínált</a:t>
            </a:r>
            <a:r>
              <a:rPr lang="en-US" dirty="0" smtClean="0"/>
              <a:t> </a:t>
            </a:r>
            <a:r>
              <a:rPr lang="en-US" dirty="0" err="1" smtClean="0"/>
              <a:t>listából</a:t>
            </a:r>
            <a:r>
              <a:rPr lang="en-US" dirty="0" smtClean="0"/>
              <a:t> </a:t>
            </a:r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jumpNextScreen</a:t>
            </a:r>
            <a:r>
              <a:rPr lang="en-US" dirty="0" smtClean="0"/>
              <a:t> </a:t>
            </a:r>
            <a:r>
              <a:rPr lang="en-US" dirty="0" err="1" smtClean="0"/>
              <a:t>függvényt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76600"/>
            <a:ext cx="4300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4572000" y="3429000"/>
            <a:ext cx="5334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74595"/>
            <a:ext cx="7467600" cy="1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zis 6"/>
          <p:cNvSpPr/>
          <p:nvPr/>
        </p:nvSpPr>
        <p:spPr>
          <a:xfrm>
            <a:off x="7467600" y="5715000"/>
            <a:ext cx="533400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955</Words>
  <Application>Microsoft Office PowerPoint</Application>
  <PresentationFormat>Diavetítés a képernyőre (4:3 oldalarány)</PresentationFormat>
  <Paragraphs>273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Office-téma</vt:lpstr>
      <vt:lpstr>GUI</vt:lpstr>
      <vt:lpstr>Splash screen</vt:lpstr>
      <vt:lpstr>Logók</vt:lpstr>
      <vt:lpstr>Animáció</vt:lpstr>
      <vt:lpstr>Animáció</vt:lpstr>
      <vt:lpstr>PowerPoint bemutató</vt:lpstr>
      <vt:lpstr>Második logó</vt:lpstr>
      <vt:lpstr>Második logó</vt:lpstr>
      <vt:lpstr>Animation event</vt:lpstr>
      <vt:lpstr>PowerPoint bemutató</vt:lpstr>
      <vt:lpstr>Futtatas</vt:lpstr>
      <vt:lpstr>Főmenü</vt:lpstr>
      <vt:lpstr>PowerPoint bemutató</vt:lpstr>
      <vt:lpstr>PowerPoint bemutató</vt:lpstr>
      <vt:lpstr>PowerPoint bemutató</vt:lpstr>
      <vt:lpstr>Próba</vt:lpstr>
      <vt:lpstr>Gombok</vt:lpstr>
      <vt:lpstr>Feladat</vt:lpstr>
      <vt:lpstr>Események</vt:lpstr>
      <vt:lpstr>MainMenu.cs</vt:lpstr>
      <vt:lpstr>Több menu funkció</vt:lpstr>
      <vt:lpstr>Level Chooser GUI</vt:lpstr>
      <vt:lpstr>PowerPoint bemutató</vt:lpstr>
      <vt:lpstr>Scrollrect létrehozása</vt:lpstr>
      <vt:lpstr>Map gombok</vt:lpstr>
      <vt:lpstr>PowerPoint bemutató</vt:lpstr>
      <vt:lpstr>Eseménykezelők bekötése</vt:lpstr>
      <vt:lpstr>PowerPoint bemutató</vt:lpstr>
      <vt:lpstr>UI-k megjelenítése/elrejtése</vt:lpstr>
      <vt:lpstr>MainMenu.cs</vt:lpstr>
      <vt:lpstr>PowerPoint bemutató</vt:lpstr>
      <vt:lpstr>PowerPoint bemutató</vt:lpstr>
      <vt:lpstr>Pause gomb</vt:lpstr>
      <vt:lpstr>Pause script</vt:lpstr>
      <vt:lpstr>Többi gomb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</dc:title>
  <dc:creator>umitomi</dc:creator>
  <cp:lastModifiedBy>Milan</cp:lastModifiedBy>
  <cp:revision>51</cp:revision>
  <dcterms:created xsi:type="dcterms:W3CDTF">2015-12-06T17:02:44Z</dcterms:created>
  <dcterms:modified xsi:type="dcterms:W3CDTF">2015-12-07T14:40:09Z</dcterms:modified>
</cp:coreProperties>
</file>