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86" r:id="rId5"/>
    <p:sldId id="320" r:id="rId6"/>
    <p:sldId id="288" r:id="rId7"/>
    <p:sldId id="289" r:id="rId8"/>
    <p:sldId id="319" r:id="rId9"/>
    <p:sldId id="290" r:id="rId10"/>
    <p:sldId id="292" r:id="rId11"/>
    <p:sldId id="318" r:id="rId12"/>
    <p:sldId id="293" r:id="rId13"/>
    <p:sldId id="294" r:id="rId14"/>
    <p:sldId id="295" r:id="rId15"/>
    <p:sldId id="296" r:id="rId16"/>
    <p:sldId id="302" r:id="rId17"/>
    <p:sldId id="321" r:id="rId18"/>
    <p:sldId id="322" r:id="rId19"/>
    <p:sldId id="304" r:id="rId20"/>
    <p:sldId id="305" r:id="rId21"/>
    <p:sldId id="303" r:id="rId22"/>
    <p:sldId id="323" r:id="rId23"/>
    <p:sldId id="324" r:id="rId24"/>
    <p:sldId id="325" r:id="rId25"/>
    <p:sldId id="326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28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6675-CD0F-4151-A67A-B59D82981C07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GPGPU labor I</a:t>
            </a:r>
            <a:r>
              <a:rPr lang="en-US" dirty="0" smtClean="0"/>
              <a:t>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Scatter </a:t>
            </a:r>
            <a:r>
              <a:rPr lang="hu-HU" dirty="0" smtClean="0"/>
              <a:t>és </a:t>
            </a:r>
            <a:r>
              <a:rPr lang="hu-HU" dirty="0" err="1" smtClean="0"/>
              <a:t>gather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</a:t>
            </a:r>
            <a:endParaRPr lang="hu-HU" dirty="0"/>
          </a:p>
        </p:txBody>
      </p:sp>
      <p:pic>
        <p:nvPicPr>
          <p:cNvPr id="1026" name="Picture 2" descr="\\VBOXSVR\VBoxShare\gpgpu\lab4\lenah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492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Kvantálás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Szükséges osztálypéldányok: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Shader* quantizeShader = new Shader("passthrough.vert", "quantize.frag");</a:t>
            </a:r>
          </a:p>
          <a:p>
            <a:pPr>
              <a:buNone/>
            </a:pPr>
            <a:r>
              <a:rPr lang="hu-HU" sz="1600" dirty="0" smtClean="0"/>
              <a:t>Framebuffer* quantizedBuffer = new Framebuffer(texture-&gt;getWidth(), texture-&gt;getHeight(), 1);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15116" y="71414"/>
            <a:ext cx="2757478" cy="1143000"/>
          </a:xfrm>
        </p:spPr>
        <p:txBody>
          <a:bodyPr/>
          <a:lstStyle/>
          <a:p>
            <a:r>
              <a:rPr lang="hu-HU" dirty="0" smtClean="0"/>
              <a:t>Kvantálás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214290"/>
            <a:ext cx="8429684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600" dirty="0" smtClean="0"/>
              <a:t>int levels = 16;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// TODO</a:t>
            </a:r>
          </a:p>
          <a:p>
            <a:pPr>
              <a:buNone/>
            </a:pPr>
            <a:r>
              <a:rPr lang="hu-HU" sz="1600" dirty="0" smtClean="0"/>
              <a:t>//</a:t>
            </a:r>
          </a:p>
          <a:p>
            <a:pPr>
              <a:buNone/>
            </a:pPr>
            <a:r>
              <a:rPr lang="hu-HU" sz="1600" dirty="0" smtClean="0"/>
              <a:t>// render target := quantizedBuffer</a:t>
            </a:r>
          </a:p>
          <a:p>
            <a:pPr>
              <a:buNone/>
            </a:pPr>
            <a:r>
              <a:rPr lang="hu-HU" sz="1600" dirty="0" smtClean="0"/>
              <a:t>// quantizeShader shader parameters:</a:t>
            </a:r>
          </a:p>
          <a:p>
            <a:pPr>
              <a:buNone/>
            </a:pPr>
            <a:r>
              <a:rPr lang="hu-HU" sz="1600" dirty="0" smtClean="0"/>
              <a:t>//	inputBuffer := texture-&gt;getTextureHandle()</a:t>
            </a:r>
          </a:p>
          <a:p>
            <a:pPr>
              <a:buNone/>
            </a:pPr>
            <a:r>
              <a:rPr lang="hu-HU" sz="1600" dirty="0" smtClean="0"/>
              <a:t>//  levels := levels</a:t>
            </a:r>
          </a:p>
          <a:p>
            <a:pPr>
              <a:buNone/>
            </a:pPr>
            <a:r>
              <a:rPr lang="hu-HU" sz="1600" dirty="0" smtClean="0"/>
              <a:t>// render fullscreen quad</a:t>
            </a:r>
          </a:p>
          <a:p>
            <a:pPr>
              <a:buNone/>
            </a:pPr>
            <a:r>
              <a:rPr lang="hu-HU" sz="1600" dirty="0" smtClean="0"/>
              <a:t>// disable shader</a:t>
            </a:r>
          </a:p>
          <a:p>
            <a:pPr>
              <a:buNone/>
            </a:pPr>
            <a:r>
              <a:rPr lang="hu-HU" sz="1600" dirty="0" smtClean="0"/>
              <a:t>// disable render target</a:t>
            </a:r>
          </a:p>
          <a:p>
            <a:pPr>
              <a:buNone/>
            </a:pPr>
            <a:r>
              <a:rPr lang="hu-HU" sz="1600" dirty="0" smtClean="0"/>
              <a:t>void quantizeAndHistogram(){</a:t>
            </a:r>
          </a:p>
          <a:p>
            <a:pPr>
              <a:buNone/>
            </a:pPr>
            <a:r>
              <a:rPr lang="hu-HU" sz="1600" dirty="0" smtClean="0"/>
              <a:t>  // ----------- Your code ----------------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  // --------------------------------------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 </a:t>
            </a:r>
            <a:r>
              <a:rPr lang="hu-HU" sz="1600" dirty="0" smtClean="0"/>
              <a:t>...</a:t>
            </a:r>
          </a:p>
          <a:p>
            <a:pPr>
              <a:buNone/>
            </a:pPr>
            <a:r>
              <a:rPr lang="hu-HU" sz="1600" dirty="0" smtClean="0"/>
              <a:t>}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6422" y="71414"/>
            <a:ext cx="3686172" cy="1143000"/>
          </a:xfrm>
        </p:spPr>
        <p:txBody>
          <a:bodyPr/>
          <a:lstStyle/>
          <a:p>
            <a:r>
              <a:rPr lang="hu-HU" dirty="0" err="1" smtClean="0"/>
              <a:t>quantize.frag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inputBuffer;</a:t>
            </a:r>
          </a:p>
          <a:p>
            <a:pPr>
              <a:buNone/>
            </a:pPr>
            <a:r>
              <a:rPr lang="hu-HU" dirty="0" smtClean="0"/>
              <a:t>uniform int levels;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in vec2 fTexCoord;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out vec4 outColor;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float I (vec2 coord){</a:t>
            </a:r>
          </a:p>
          <a:p>
            <a:pPr>
              <a:buNone/>
            </a:pPr>
            <a:r>
              <a:rPr lang="hu-HU" dirty="0" smtClean="0"/>
              <a:t>  vec4 color = texture(inputBuffer, coord);</a:t>
            </a:r>
          </a:p>
          <a:p>
            <a:pPr>
              <a:buNone/>
            </a:pPr>
            <a:r>
              <a:rPr lang="hu-HU" dirty="0" smtClean="0"/>
              <a:t>  return(dot(color.rgb, vec3(0.21, 0.39, 0.4)));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// TODO</a:t>
            </a:r>
          </a:p>
          <a:p>
            <a:pPr>
              <a:buNone/>
            </a:pPr>
            <a:r>
              <a:rPr lang="hu-HU" dirty="0" smtClean="0"/>
              <a:t>// </a:t>
            </a:r>
          </a:p>
          <a:p>
            <a:pPr>
              <a:buNone/>
            </a:pPr>
            <a:r>
              <a:rPr lang="hu-HU" dirty="0" smtClean="0"/>
              <a:t>// data := I(sample_position)</a:t>
            </a:r>
          </a:p>
          <a:p>
            <a:pPr>
              <a:buNone/>
            </a:pPr>
            <a:r>
              <a:rPr lang="hu-HU" dirty="0" smtClean="0"/>
              <a:t>// bin  := nearest_histogram_bin(data)</a:t>
            </a:r>
          </a:p>
          <a:p>
            <a:pPr>
              <a:buNone/>
            </a:pPr>
            <a:r>
              <a:rPr lang="hu-HU" dirty="0" smtClean="0"/>
              <a:t>// outColor := bin</a:t>
            </a:r>
          </a:p>
          <a:p>
            <a:pPr>
              <a:buNone/>
            </a:pPr>
            <a:r>
              <a:rPr lang="hu-HU" dirty="0" smtClean="0"/>
              <a:t>void main(){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</a:t>
            </a:r>
            <a:endParaRPr lang="hu-HU" dirty="0"/>
          </a:p>
        </p:txBody>
      </p:sp>
      <p:pic>
        <p:nvPicPr>
          <p:cNvPr id="2050" name="Picture 2" descr="\\VBOXSVR\VBoxShare\gpgpu\lab4\lenaq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88" y="1928802"/>
            <a:ext cx="3686084" cy="3648083"/>
          </a:xfrm>
          <a:prstGeom prst="rect">
            <a:avLst/>
          </a:prstGeom>
          <a:noFill/>
        </p:spPr>
      </p:pic>
      <p:pic>
        <p:nvPicPr>
          <p:cNvPr id="2051" name="Picture 3" descr="\\VBOXSVR\VBoxShare\gpgpu\lab4\lenaq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714776" cy="367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 kiegyenlítés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07209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Szükséges osztálypéldányok: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Framebuffer* U_histogramBuffer = NULL;</a:t>
            </a:r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U_</a:t>
            </a:r>
            <a:r>
              <a:rPr lang="hu-HU" dirty="0" err="1" smtClean="0"/>
              <a:t>cumulatedHistogramBuffer</a:t>
            </a:r>
            <a:r>
              <a:rPr lang="hu-HU" dirty="0" smtClean="0"/>
              <a:t>[2] = {NULL};</a:t>
            </a:r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U_</a:t>
            </a:r>
            <a:r>
              <a:rPr lang="hu-HU" dirty="0" err="1" smtClean="0"/>
              <a:t>equalizedBuffer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computeHistogram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computeCumulativeHistogram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computeEqualizedHistogram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histogramShader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visualizeShader</a:t>
            </a:r>
            <a:r>
              <a:rPr lang="hu-HU" dirty="0" smtClean="0"/>
              <a:t> = NULL;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const</a:t>
            </a:r>
            <a:r>
              <a:rPr lang="hu-HU" dirty="0" smtClean="0"/>
              <a:t> int </a:t>
            </a:r>
            <a:r>
              <a:rPr lang="hu-HU" dirty="0" err="1" smtClean="0"/>
              <a:t>histogramLevels</a:t>
            </a:r>
            <a:r>
              <a:rPr lang="hu-HU" dirty="0" smtClean="0"/>
              <a:t> = 256;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 kiegyenlítés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200" dirty="0" smtClean="0"/>
              <a:t>// TODO</a:t>
            </a:r>
          </a:p>
          <a:p>
            <a:pPr>
              <a:buNone/>
            </a:pPr>
            <a:r>
              <a:rPr lang="hu-HU" sz="1200" dirty="0" smtClean="0"/>
              <a:t>//</a:t>
            </a:r>
          </a:p>
          <a:p>
            <a:pPr>
              <a:buNone/>
            </a:pPr>
            <a:r>
              <a:rPr lang="hu-HU" sz="1200" dirty="0" smtClean="0"/>
              <a:t>// Generate histogram:</a:t>
            </a:r>
          </a:p>
          <a:p>
            <a:pPr>
              <a:buNone/>
            </a:pPr>
            <a:r>
              <a:rPr lang="hu-HU" sz="1200" dirty="0" smtClean="0"/>
              <a:t>//	histogramBuffer-&gt;clear</a:t>
            </a:r>
          </a:p>
          <a:p>
            <a:pPr>
              <a:buNone/>
            </a:pPr>
            <a:r>
              <a:rPr lang="hu-HU" sz="1200" dirty="0" smtClean="0"/>
              <a:t>//</a:t>
            </a:r>
          </a:p>
          <a:p>
            <a:pPr>
              <a:buNone/>
            </a:pPr>
            <a:r>
              <a:rPr lang="hu-HU" sz="1200" dirty="0" smtClean="0"/>
              <a:t>//	Setup the blending stage</a:t>
            </a:r>
          </a:p>
          <a:p>
            <a:pPr>
              <a:buNone/>
            </a:pPr>
            <a:r>
              <a:rPr lang="hu-HU" sz="1200" dirty="0" smtClean="0"/>
              <a:t>//		glEnable(GL_BLEND)</a:t>
            </a:r>
          </a:p>
          <a:p>
            <a:pPr>
              <a:buNone/>
            </a:pPr>
            <a:r>
              <a:rPr lang="hu-HU" sz="1200" dirty="0" smtClean="0"/>
              <a:t>//		glBlendEquation(GL_FUNC_ADD)</a:t>
            </a:r>
          </a:p>
          <a:p>
            <a:pPr>
              <a:buNone/>
            </a:pPr>
            <a:r>
              <a:rPr lang="hu-HU" sz="1200" dirty="0" smtClean="0"/>
              <a:t>//		glBlendFunc(GL_ONE, GL_ONE)</a:t>
            </a:r>
          </a:p>
          <a:p>
            <a:pPr>
              <a:buNone/>
            </a:pPr>
            <a:r>
              <a:rPr lang="hu-HU" sz="1200" dirty="0" smtClean="0"/>
              <a:t>//</a:t>
            </a:r>
          </a:p>
          <a:p>
            <a:pPr>
              <a:buNone/>
            </a:pPr>
            <a:r>
              <a:rPr lang="hu-HU" sz="1200" dirty="0" smtClean="0"/>
              <a:t>//	render target := histogramBuffer</a:t>
            </a:r>
          </a:p>
          <a:p>
            <a:pPr>
              <a:buNone/>
            </a:pPr>
            <a:r>
              <a:rPr lang="hu-HU" sz="1200" dirty="0" smtClean="0"/>
              <a:t>//	histogramShader parameters:</a:t>
            </a:r>
          </a:p>
          <a:p>
            <a:pPr>
              <a:buNone/>
            </a:pPr>
            <a:r>
              <a:rPr lang="hu-HU" sz="1200" dirty="0" smtClean="0"/>
              <a:t>//		inputBuffer := texture-&gt;getTextureHandle()</a:t>
            </a:r>
          </a:p>
          <a:p>
            <a:pPr>
              <a:buNone/>
            </a:pPr>
            <a:r>
              <a:rPr lang="hu-HU" sz="1200" dirty="0" smtClean="0"/>
              <a:t>//		incr := 1.0</a:t>
            </a:r>
          </a:p>
          <a:p>
            <a:pPr>
              <a:buNone/>
            </a:pPr>
            <a:r>
              <a:rPr lang="hu-HU" sz="1200" dirty="0" smtClean="0"/>
              <a:t>//		histogramLevels := histogramLevels</a:t>
            </a:r>
          </a:p>
          <a:p>
            <a:pPr>
              <a:buNone/>
            </a:pPr>
            <a:r>
              <a:rPr lang="hu-HU" sz="1200" dirty="0" smtClean="0"/>
              <a:t>//	grid-&gt;render</a:t>
            </a:r>
          </a:p>
          <a:p>
            <a:pPr>
              <a:buNone/>
            </a:pPr>
            <a:r>
              <a:rPr lang="hu-HU" sz="1200" dirty="0" smtClean="0"/>
              <a:t>//	disable histogramShader</a:t>
            </a:r>
          </a:p>
          <a:p>
            <a:pPr>
              <a:buNone/>
            </a:pPr>
            <a:r>
              <a:rPr lang="hu-HU" sz="1200" dirty="0" smtClean="0"/>
              <a:t>//	disable histogramBuffer</a:t>
            </a:r>
          </a:p>
          <a:p>
            <a:pPr>
              <a:buNone/>
            </a:pPr>
            <a:r>
              <a:rPr lang="hu-HU" sz="1200" dirty="0" smtClean="0"/>
              <a:t>//	glDisable(GL_BLEND);</a:t>
            </a:r>
          </a:p>
          <a:p>
            <a:pPr>
              <a:buNone/>
            </a:pPr>
            <a:endParaRPr lang="hu-HU" sz="1200" dirty="0" smtClean="0"/>
          </a:p>
          <a:p>
            <a:pPr>
              <a:buNone/>
            </a:pPr>
            <a:r>
              <a:rPr lang="hu-HU" sz="1200" dirty="0" smtClean="0"/>
              <a:t>void </a:t>
            </a:r>
            <a:r>
              <a:rPr lang="hu-HU" sz="1200" dirty="0" smtClean="0"/>
              <a:t>histogramEqualization</a:t>
            </a:r>
            <a:r>
              <a:rPr lang="hu-HU" sz="1200" dirty="0" smtClean="0"/>
              <a:t>(){</a:t>
            </a:r>
          </a:p>
          <a:p>
            <a:pPr>
              <a:buNone/>
            </a:pPr>
            <a:r>
              <a:rPr lang="hu-HU" sz="1200" dirty="0" smtClean="0"/>
              <a:t>...</a:t>
            </a:r>
          </a:p>
          <a:p>
            <a:pPr>
              <a:buNone/>
            </a:pPr>
            <a:r>
              <a:rPr lang="hu-HU" sz="1200" dirty="0" smtClean="0"/>
              <a:t>}</a:t>
            </a:r>
            <a:endParaRPr lang="hu-HU" sz="1200" dirty="0" smtClean="0"/>
          </a:p>
          <a:p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 kiegyenlítés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smtClean="0"/>
              <a:t>// TODO</a:t>
            </a:r>
          </a:p>
          <a:p>
            <a:pPr>
              <a:buNone/>
            </a:pPr>
            <a:r>
              <a:rPr lang="hu-HU" dirty="0" smtClean="0"/>
              <a:t>//</a:t>
            </a:r>
          </a:p>
          <a:p>
            <a:pPr>
              <a:buNone/>
            </a:pPr>
            <a:r>
              <a:rPr lang="hu-HU" dirty="0" smtClean="0"/>
              <a:t>// </a:t>
            </a:r>
            <a:r>
              <a:rPr lang="hu-HU" dirty="0" smtClean="0"/>
              <a:t>Compute cumulative histogram</a:t>
            </a:r>
          </a:p>
          <a:p>
            <a:pPr>
              <a:buNone/>
            </a:pPr>
            <a:r>
              <a:rPr lang="hu-HU" dirty="0" smtClean="0"/>
              <a:t>//</a:t>
            </a:r>
          </a:p>
          <a:p>
            <a:pPr>
              <a:buNone/>
            </a:pPr>
            <a:r>
              <a:rPr lang="hu-HU" dirty="0" smtClean="0"/>
              <a:t>// offset := 1 / histogramLevels</a:t>
            </a:r>
          </a:p>
          <a:p>
            <a:pPr>
              <a:buNone/>
            </a:pPr>
            <a:r>
              <a:rPr lang="hu-HU" dirty="0" smtClean="0"/>
              <a:t>// LOOP I = 0 .. log2(histogramLevels):</a:t>
            </a:r>
          </a:p>
          <a:p>
            <a:pPr>
              <a:buNone/>
            </a:pPr>
            <a:r>
              <a:rPr lang="hu-HU" dirty="0" smtClean="0"/>
              <a:t>//  render target := U_cumulatedHistogramBuffer[(inputBuffer + 1) % 2]</a:t>
            </a:r>
          </a:p>
          <a:p>
            <a:pPr>
              <a:buNone/>
            </a:pPr>
            <a:r>
              <a:rPr lang="hu-HU" dirty="0" smtClean="0"/>
              <a:t>//  computeCumulativeHistogram shader parameters:</a:t>
            </a:r>
          </a:p>
          <a:p>
            <a:pPr>
              <a:buNone/>
            </a:pPr>
            <a:r>
              <a:rPr lang="hu-HU" dirty="0" smtClean="0"/>
              <a:t>//		inputMap := (I == 0) ?  U_histogramBuffer-&gt;getColorBuffer(0) :</a:t>
            </a:r>
          </a:p>
          <a:p>
            <a:pPr>
              <a:buNone/>
            </a:pPr>
            <a:r>
              <a:rPr lang="hu-HU" dirty="0" smtClean="0"/>
              <a:t>//		</a:t>
            </a:r>
            <a:r>
              <a:rPr lang="hu-HU" dirty="0" smtClean="0"/>
              <a:t> </a:t>
            </a:r>
            <a:r>
              <a:rPr lang="hu-HU" dirty="0" smtClean="0"/>
              <a:t>	</a:t>
            </a:r>
            <a:r>
              <a:rPr lang="hu-HU" dirty="0" smtClean="0"/>
              <a:t>                   U_cumulatedHistogramBuffer[inputBuffer</a:t>
            </a:r>
            <a:r>
              <a:rPr lang="hu-HU" dirty="0" smtClean="0"/>
              <a:t>]-&gt;getColorBuffer(0)</a:t>
            </a:r>
          </a:p>
          <a:p>
            <a:pPr>
              <a:buNone/>
            </a:pPr>
            <a:r>
              <a:rPr lang="hu-HU" dirty="0" smtClean="0"/>
              <a:t>//		offset := -offset</a:t>
            </a:r>
          </a:p>
          <a:p>
            <a:pPr>
              <a:buNone/>
            </a:pPr>
            <a:r>
              <a:rPr lang="hu-HU" dirty="0" smtClean="0"/>
              <a:t>//	render fullscreenQuad</a:t>
            </a:r>
          </a:p>
          <a:p>
            <a:pPr>
              <a:buNone/>
            </a:pPr>
            <a:r>
              <a:rPr lang="hu-HU" dirty="0" smtClean="0"/>
              <a:t>//  disable shader</a:t>
            </a:r>
          </a:p>
          <a:p>
            <a:pPr>
              <a:buNone/>
            </a:pPr>
            <a:r>
              <a:rPr lang="hu-HU" dirty="0" smtClean="0"/>
              <a:t>//  disable render target</a:t>
            </a:r>
          </a:p>
          <a:p>
            <a:pPr>
              <a:buNone/>
            </a:pPr>
            <a:r>
              <a:rPr lang="hu-HU" dirty="0" smtClean="0"/>
              <a:t>//  inputBuffer = (inputBuffer + 1) % 2;</a:t>
            </a:r>
          </a:p>
          <a:p>
            <a:pPr>
              <a:buNone/>
            </a:pPr>
            <a:r>
              <a:rPr lang="hu-HU" dirty="0" smtClean="0"/>
              <a:t>//  offset := 2 * offset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void </a:t>
            </a:r>
            <a:r>
              <a:rPr lang="hu-HU" dirty="0" smtClean="0"/>
              <a:t>histogramEqualization</a:t>
            </a:r>
            <a:r>
              <a:rPr lang="hu-HU" dirty="0" smtClean="0"/>
              <a:t>(){</a:t>
            </a:r>
          </a:p>
          <a:p>
            <a:pPr>
              <a:buNone/>
            </a:pPr>
            <a:r>
              <a:rPr lang="hu-HU" dirty="0" smtClean="0"/>
              <a:t>...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 kiegyenlítés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 smtClean="0"/>
              <a:t>// TODO</a:t>
            </a:r>
          </a:p>
          <a:p>
            <a:pPr>
              <a:buNone/>
            </a:pPr>
            <a:r>
              <a:rPr lang="hu-HU" dirty="0" smtClean="0"/>
              <a:t>//</a:t>
            </a:r>
          </a:p>
          <a:p>
            <a:pPr>
              <a:buNone/>
            </a:pPr>
            <a:r>
              <a:rPr lang="hu-HU" dirty="0" smtClean="0"/>
              <a:t>// </a:t>
            </a:r>
            <a:r>
              <a:rPr lang="hu-HU" dirty="0" smtClean="0"/>
              <a:t>Histogram equalization</a:t>
            </a:r>
          </a:p>
          <a:p>
            <a:pPr>
              <a:buNone/>
            </a:pPr>
            <a:r>
              <a:rPr lang="hu-HU" dirty="0" smtClean="0"/>
              <a:t>//</a:t>
            </a:r>
          </a:p>
          <a:p>
            <a:pPr>
              <a:buNone/>
            </a:pPr>
            <a:r>
              <a:rPr lang="hu-HU" dirty="0" smtClean="0"/>
              <a:t>// clear U_equalizedBuffer</a:t>
            </a:r>
          </a:p>
          <a:p>
            <a:pPr>
              <a:buNone/>
            </a:pPr>
            <a:r>
              <a:rPr lang="hu-HU" dirty="0" smtClean="0"/>
              <a:t>// render target := U_equalizedBuffer</a:t>
            </a:r>
          </a:p>
          <a:p>
            <a:pPr>
              <a:buNone/>
            </a:pPr>
            <a:r>
              <a:rPr lang="hu-HU" dirty="0" smtClean="0"/>
              <a:t>// computeEqualizedHistogram shader parameters:</a:t>
            </a:r>
          </a:p>
          <a:p>
            <a:pPr>
              <a:buNone/>
            </a:pPr>
            <a:r>
              <a:rPr lang="hu-HU" dirty="0" smtClean="0"/>
              <a:t>//	inputMap := texture-&gt;getTextureHandle()</a:t>
            </a:r>
          </a:p>
          <a:p>
            <a:pPr>
              <a:buNone/>
            </a:pPr>
            <a:r>
              <a:rPr lang="hu-HU" dirty="0" smtClean="0"/>
              <a:t>//  histogram := U_cumulatedHistogramBuffer[inputBuffer]-&gt;getColorBuffer(0)</a:t>
            </a:r>
          </a:p>
          <a:p>
            <a:pPr>
              <a:buNone/>
            </a:pPr>
            <a:r>
              <a:rPr lang="hu-HU" dirty="0" smtClean="0"/>
              <a:t>//  level := (texture-&gt;getWidth() * texture-&gt;getHeight() / (histogramLevels / 8))</a:t>
            </a:r>
          </a:p>
          <a:p>
            <a:pPr>
              <a:buNone/>
            </a:pPr>
            <a:r>
              <a:rPr lang="hu-HU" dirty="0" smtClean="0"/>
              <a:t>//  numLevel := histogramLevels / 8</a:t>
            </a:r>
          </a:p>
          <a:p>
            <a:pPr>
              <a:buNone/>
            </a:pPr>
            <a:r>
              <a:rPr lang="hu-HU" dirty="0" smtClean="0"/>
              <a:t>//  render fullscreen quad</a:t>
            </a:r>
          </a:p>
          <a:p>
            <a:pPr>
              <a:buNone/>
            </a:pPr>
            <a:r>
              <a:rPr lang="hu-HU" dirty="0" smtClean="0"/>
              <a:t>// disable shader</a:t>
            </a:r>
          </a:p>
          <a:p>
            <a:pPr>
              <a:buNone/>
            </a:pPr>
            <a:r>
              <a:rPr lang="hu-HU" dirty="0" smtClean="0"/>
              <a:t>// disable render target</a:t>
            </a:r>
          </a:p>
          <a:p>
            <a:pPr>
              <a:buNone/>
            </a:pPr>
            <a:r>
              <a:rPr lang="hu-HU" dirty="0" smtClean="0"/>
              <a:t>void histogramEqualization</a:t>
            </a:r>
            <a:r>
              <a:rPr lang="hu-HU" dirty="0" smtClean="0"/>
              <a:t>(){</a:t>
            </a:r>
          </a:p>
          <a:p>
            <a:pPr>
              <a:buNone/>
            </a:pPr>
            <a:r>
              <a:rPr lang="hu-HU" dirty="0" smtClean="0"/>
              <a:t>...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computeCumulativeHistogram.frag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inputMap;</a:t>
            </a:r>
          </a:p>
          <a:p>
            <a:pPr>
              <a:buNone/>
            </a:pPr>
            <a:r>
              <a:rPr lang="hu-HU" dirty="0" smtClean="0"/>
              <a:t>uniform float offset;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in vec2 fTexCoord;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out vec4 outColor;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// TODO</a:t>
            </a:r>
          </a:p>
          <a:p>
            <a:pPr>
              <a:buNone/>
            </a:pPr>
            <a:r>
              <a:rPr lang="hu-HU" dirty="0" smtClean="0"/>
              <a:t>//</a:t>
            </a:r>
          </a:p>
          <a:p>
            <a:pPr>
              <a:buNone/>
            </a:pPr>
            <a:r>
              <a:rPr lang="hu-HU" dirty="0" smtClean="0"/>
              <a:t>// outColor = texture(samplePos) + texture(samplePos + offset)</a:t>
            </a:r>
          </a:p>
          <a:p>
            <a:pPr>
              <a:buNone/>
            </a:pPr>
            <a:r>
              <a:rPr lang="hu-HU" dirty="0" smtClean="0"/>
              <a:t>void main(void){</a:t>
            </a:r>
          </a:p>
          <a:p>
            <a:pPr>
              <a:buNone/>
            </a:pP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teendők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Tantárgy honlapja, </a:t>
            </a:r>
            <a:r>
              <a:rPr lang="hu-HU" dirty="0" err="1" smtClean="0"/>
              <a:t>Scatter</a:t>
            </a:r>
            <a:r>
              <a:rPr lang="hu-HU" dirty="0" smtClean="0"/>
              <a:t> és </a:t>
            </a:r>
            <a:r>
              <a:rPr lang="hu-HU" dirty="0" err="1" smtClean="0"/>
              <a:t>gather</a:t>
            </a:r>
            <a:endParaRPr lang="hu-HU" dirty="0" smtClean="0"/>
          </a:p>
          <a:p>
            <a:r>
              <a:rPr lang="hu-HU" dirty="0" smtClean="0"/>
              <a:t>A labor kiindulási alapjának letöltése (lab4_base.zip), kitömörítés a </a:t>
            </a:r>
            <a:r>
              <a:rPr lang="hu-HU" dirty="0" smtClean="0"/>
              <a:t>GPGPU\</a:t>
            </a:r>
            <a:r>
              <a:rPr lang="en-US" dirty="0" smtClean="0"/>
              <a:t>Labs</a:t>
            </a:r>
            <a:r>
              <a:rPr lang="hu-HU" dirty="0" smtClean="0"/>
              <a:t> </a:t>
            </a:r>
            <a:r>
              <a:rPr lang="hu-HU" dirty="0" smtClean="0"/>
              <a:t>könyvtárba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4008" y="71414"/>
            <a:ext cx="439998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computeCumulativeHistogram.frag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500042"/>
            <a:ext cx="8858312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inputMap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histogram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float</a:t>
            </a:r>
            <a:r>
              <a:rPr lang="hu-HU" dirty="0" smtClean="0"/>
              <a:t> I (vec2 </a:t>
            </a:r>
            <a:r>
              <a:rPr lang="hu-HU" dirty="0" err="1" smtClean="0"/>
              <a:t>coord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vec4 </a:t>
            </a:r>
            <a:r>
              <a:rPr lang="hu-HU" dirty="0" err="1" smtClean="0"/>
              <a:t>color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</a:t>
            </a:r>
            <a:r>
              <a:rPr lang="hu-HU" dirty="0" err="1" smtClean="0"/>
              <a:t>coord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return</a:t>
            </a:r>
            <a:r>
              <a:rPr lang="hu-HU" dirty="0" smtClean="0"/>
              <a:t>(</a:t>
            </a:r>
            <a:r>
              <a:rPr lang="hu-HU" dirty="0" err="1" smtClean="0"/>
              <a:t>dot</a:t>
            </a:r>
            <a:r>
              <a:rPr lang="hu-HU" dirty="0" smtClean="0"/>
              <a:t>(</a:t>
            </a:r>
            <a:r>
              <a:rPr lang="hu-HU" dirty="0" err="1" smtClean="0"/>
              <a:t>color.rgb</a:t>
            </a:r>
            <a:r>
              <a:rPr lang="hu-HU" dirty="0" smtClean="0"/>
              <a:t>, vec3(0.21, 0.39, 0.4)));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vec2 </a:t>
            </a:r>
            <a:r>
              <a:rPr lang="hu-HU" dirty="0" err="1" smtClean="0"/>
              <a:t>size</a:t>
            </a:r>
            <a:r>
              <a:rPr lang="hu-HU" dirty="0" smtClean="0"/>
              <a:t> = </a:t>
            </a:r>
            <a:r>
              <a:rPr lang="hu-HU" dirty="0" err="1" smtClean="0"/>
              <a:t>textureSize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0);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= I(</a:t>
            </a:r>
            <a:r>
              <a:rPr lang="hu-HU" dirty="0" err="1" smtClean="0"/>
              <a:t>fTexCoord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accum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histogram</a:t>
            </a:r>
            <a:r>
              <a:rPr lang="hu-HU" dirty="0" smtClean="0"/>
              <a:t>, vec2(</a:t>
            </a:r>
            <a:r>
              <a:rPr lang="hu-HU" dirty="0" err="1" smtClean="0"/>
              <a:t>current</a:t>
            </a:r>
            <a:r>
              <a:rPr lang="hu-HU" dirty="0" smtClean="0"/>
              <a:t>, 0.0)).x;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float</a:t>
            </a:r>
            <a:r>
              <a:rPr lang="hu-HU" dirty="0" smtClean="0"/>
              <a:t> bin = </a:t>
            </a:r>
            <a:r>
              <a:rPr lang="hu-HU" dirty="0" err="1" smtClean="0"/>
              <a:t>accum</a:t>
            </a:r>
            <a:r>
              <a:rPr lang="hu-HU" dirty="0" smtClean="0"/>
              <a:t> / </a:t>
            </a:r>
            <a:r>
              <a:rPr lang="hu-HU" dirty="0" err="1" smtClean="0"/>
              <a:t>size.x</a:t>
            </a:r>
            <a:r>
              <a:rPr lang="hu-HU" dirty="0" smtClean="0"/>
              <a:t> / </a:t>
            </a:r>
            <a:r>
              <a:rPr lang="hu-HU" dirty="0" err="1" smtClean="0"/>
              <a:t>size.y</a:t>
            </a:r>
            <a:r>
              <a:rPr lang="hu-HU" dirty="0" smtClean="0"/>
              <a:t>; 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outColor</a:t>
            </a:r>
            <a:r>
              <a:rPr lang="hu-HU" dirty="0" smtClean="0"/>
              <a:t> = vec4(bin) 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</a:t>
            </a:r>
            <a:endParaRPr lang="hu-HU" dirty="0"/>
          </a:p>
        </p:txBody>
      </p:sp>
      <p:pic>
        <p:nvPicPr>
          <p:cNvPr id="3074" name="Picture 2" descr="\\VBOXSVR\VBoxShare\gpgpu\lab4\lenah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92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Summed Area Table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072098"/>
          </a:xfrm>
        </p:spPr>
        <p:txBody>
          <a:bodyPr>
            <a:normAutofit/>
          </a:bodyPr>
          <a:lstStyle/>
          <a:p>
            <a:r>
              <a:rPr lang="hu-HU" dirty="0" smtClean="0"/>
              <a:t>Szükséges osztálypéldányok: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smtClean="0"/>
              <a:t>Shader</a:t>
            </a:r>
            <a:r>
              <a:rPr lang="hu-HU" dirty="0" smtClean="0"/>
              <a:t>* satXShader;</a:t>
            </a:r>
          </a:p>
          <a:p>
            <a:pPr lvl="1">
              <a:buNone/>
            </a:pPr>
            <a:r>
              <a:rPr lang="hu-HU" dirty="0" smtClean="0"/>
              <a:t>Shader* satYShader;</a:t>
            </a:r>
          </a:p>
          <a:p>
            <a:pPr lvl="1">
              <a:buNone/>
            </a:pPr>
            <a:r>
              <a:rPr lang="hu-HU" dirty="0" smtClean="0"/>
              <a:t>Shader* satVisShader;</a:t>
            </a:r>
          </a:p>
          <a:p>
            <a:pPr lvl="1">
              <a:buNone/>
            </a:pPr>
            <a:r>
              <a:rPr lang="hu-HU" dirty="0" smtClean="0"/>
              <a:t>Framebuffer* satBuffer[2];</a:t>
            </a:r>
          </a:p>
          <a:p>
            <a:endParaRPr lang="hu-H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Summed Area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// TODO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offset := 1 / texture-&gt;</a:t>
            </a:r>
            <a:r>
              <a:rPr lang="en-US" dirty="0" err="1" smtClean="0"/>
              <a:t>getWidth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// passes := ceil(log(texture-&gt;</a:t>
            </a:r>
            <a:r>
              <a:rPr lang="en-US" dirty="0" err="1" smtClean="0"/>
              <a:t>getWidth</a:t>
            </a:r>
            <a:r>
              <a:rPr lang="en-US" dirty="0" smtClean="0"/>
              <a:t>)/log(2.0))</a:t>
            </a:r>
          </a:p>
          <a:p>
            <a:pPr>
              <a:buNone/>
            </a:pPr>
            <a:r>
              <a:rPr lang="en-US" dirty="0" smtClean="0"/>
              <a:t>// LOOP I = 0 .. passes:</a:t>
            </a:r>
          </a:p>
          <a:p>
            <a:pPr>
              <a:buNone/>
            </a:pPr>
            <a:r>
              <a:rPr lang="en-US" dirty="0" smtClean="0"/>
              <a:t>//  </a:t>
            </a:r>
            <a:r>
              <a:rPr lang="en-US" dirty="0" err="1" smtClean="0"/>
              <a:t>SatXPass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 </a:t>
            </a:r>
            <a:r>
              <a:rPr lang="en-US" dirty="0" err="1" smtClean="0"/>
              <a:t>SatYPass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 offset := 2 * offset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SatXPass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//  render target := </a:t>
            </a:r>
            <a:r>
              <a:rPr lang="en-US" dirty="0" err="1" smtClean="0"/>
              <a:t>satBuffer</a:t>
            </a:r>
            <a:r>
              <a:rPr lang="en-US" dirty="0" smtClean="0"/>
              <a:t>[(</a:t>
            </a:r>
            <a:r>
              <a:rPr lang="en-US" dirty="0" err="1" smtClean="0"/>
              <a:t>inputBuffer</a:t>
            </a:r>
            <a:r>
              <a:rPr lang="en-US" dirty="0" smtClean="0"/>
              <a:t> + 1) % 2 ]</a:t>
            </a:r>
          </a:p>
          <a:p>
            <a:pPr>
              <a:buNone/>
            </a:pPr>
            <a:r>
              <a:rPr lang="en-US" dirty="0" smtClean="0"/>
              <a:t>//  </a:t>
            </a:r>
            <a:r>
              <a:rPr lang="en-US" dirty="0" err="1" smtClean="0"/>
              <a:t>satXShader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 parameters:</a:t>
            </a:r>
          </a:p>
          <a:p>
            <a:pPr>
              <a:buNone/>
            </a:pPr>
            <a:r>
              <a:rPr lang="en-US" dirty="0" smtClean="0"/>
              <a:t>//    </a:t>
            </a:r>
            <a:r>
              <a:rPr lang="en-US" dirty="0" err="1" smtClean="0"/>
              <a:t>inputMap</a:t>
            </a:r>
            <a:r>
              <a:rPr lang="en-US" dirty="0" smtClean="0"/>
              <a:t> := (I == 0) ? texture-&gt;</a:t>
            </a:r>
            <a:r>
              <a:rPr lang="en-US" dirty="0" err="1" smtClean="0"/>
              <a:t>getTextureHandle</a:t>
            </a:r>
            <a:r>
              <a:rPr lang="en-US" dirty="0" smtClean="0"/>
              <a:t>() : </a:t>
            </a:r>
          </a:p>
          <a:p>
            <a:pPr>
              <a:buNone/>
            </a:pPr>
            <a:r>
              <a:rPr lang="en-US" dirty="0" smtClean="0"/>
              <a:t>//                           </a:t>
            </a:r>
            <a:r>
              <a:rPr lang="en-US" dirty="0" err="1" smtClean="0"/>
              <a:t>satBuffer</a:t>
            </a:r>
            <a:r>
              <a:rPr lang="en-US" dirty="0" smtClean="0"/>
              <a:t>[</a:t>
            </a:r>
            <a:r>
              <a:rPr lang="en-US" dirty="0" err="1" smtClean="0"/>
              <a:t>inputBuffer</a:t>
            </a:r>
            <a:r>
              <a:rPr lang="en-US" dirty="0" smtClean="0"/>
              <a:t>]-&gt;</a:t>
            </a:r>
            <a:r>
              <a:rPr lang="en-US" dirty="0" err="1" smtClean="0"/>
              <a:t>getColorBuffer</a:t>
            </a:r>
            <a:r>
              <a:rPr lang="en-US" dirty="0" smtClean="0"/>
              <a:t>(0)</a:t>
            </a:r>
          </a:p>
          <a:p>
            <a:pPr>
              <a:buNone/>
            </a:pPr>
            <a:r>
              <a:rPr lang="en-US" dirty="0" smtClean="0"/>
              <a:t>//    offset := -offset</a:t>
            </a:r>
          </a:p>
          <a:p>
            <a:pPr>
              <a:buNone/>
            </a:pPr>
            <a:r>
              <a:rPr lang="en-US" dirty="0" smtClean="0"/>
              <a:t>//  render </a:t>
            </a:r>
            <a:r>
              <a:rPr lang="en-US" dirty="0" err="1" smtClean="0"/>
              <a:t>fullscreen</a:t>
            </a:r>
            <a:r>
              <a:rPr lang="en-US" dirty="0" smtClean="0"/>
              <a:t> quad</a:t>
            </a:r>
          </a:p>
          <a:p>
            <a:pPr>
              <a:buNone/>
            </a:pPr>
            <a:r>
              <a:rPr lang="en-US" dirty="0" smtClean="0"/>
              <a:t>//  disable </a:t>
            </a:r>
            <a:r>
              <a:rPr lang="en-US" dirty="0" err="1" smtClean="0"/>
              <a:t>shader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 disable render target</a:t>
            </a:r>
          </a:p>
          <a:p>
            <a:pPr>
              <a:buNone/>
            </a:pPr>
            <a:r>
              <a:rPr lang="en-US" dirty="0" smtClean="0"/>
              <a:t>//  </a:t>
            </a:r>
            <a:r>
              <a:rPr lang="en-US" dirty="0" err="1" smtClean="0"/>
              <a:t>inputBuffer</a:t>
            </a:r>
            <a:r>
              <a:rPr lang="en-US" dirty="0" smtClean="0"/>
              <a:t> := (</a:t>
            </a:r>
            <a:r>
              <a:rPr lang="en-US" dirty="0" err="1" smtClean="0"/>
              <a:t>inputBuffer</a:t>
            </a:r>
            <a:r>
              <a:rPr lang="en-US" dirty="0" smtClean="0"/>
              <a:t> + 1) % 2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en-US" dirty="0" smtClean="0"/>
              <a:t>void </a:t>
            </a:r>
            <a:r>
              <a:rPr lang="en-US" dirty="0" smtClean="0"/>
              <a:t>sat</a:t>
            </a:r>
            <a:r>
              <a:rPr lang="en-US" dirty="0" smtClean="0"/>
              <a:t>(){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...</a:t>
            </a:r>
            <a:endParaRPr lang="en-US" dirty="0" smtClean="0"/>
          </a:p>
          <a:p>
            <a:pPr>
              <a:buNone/>
            </a:pPr>
            <a:r>
              <a:rPr lang="hu-HU" dirty="0" smtClean="0"/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satx.frag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#version 130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uniform sampler2D </a:t>
            </a:r>
            <a:r>
              <a:rPr lang="en-US" dirty="0" err="1" smtClean="0"/>
              <a:t>inputMap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uniform float offset;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vec2 </a:t>
            </a:r>
            <a:r>
              <a:rPr lang="en-US" dirty="0" err="1" smtClean="0"/>
              <a:t>fTexCoord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out vec4 </a:t>
            </a:r>
            <a:r>
              <a:rPr lang="en-US" dirty="0" err="1" smtClean="0"/>
              <a:t>outColor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// TODO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outColor</a:t>
            </a:r>
            <a:r>
              <a:rPr lang="en-US" dirty="0" smtClean="0"/>
              <a:t> = texture(</a:t>
            </a:r>
            <a:r>
              <a:rPr lang="en-US" dirty="0" err="1" smtClean="0"/>
              <a:t>samplePos</a:t>
            </a:r>
            <a:r>
              <a:rPr lang="en-US" dirty="0" smtClean="0"/>
              <a:t>) + texture(</a:t>
            </a:r>
            <a:r>
              <a:rPr lang="en-US" dirty="0" err="1" smtClean="0"/>
              <a:t>samplePos</a:t>
            </a:r>
            <a:r>
              <a:rPr lang="en-US" dirty="0" smtClean="0"/>
              <a:t> + offset)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void main(void){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saty.frag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#version 130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uniform sampler2D </a:t>
            </a:r>
            <a:r>
              <a:rPr lang="en-US" dirty="0" err="1" smtClean="0"/>
              <a:t>inputMap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uniform float offset;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vec2 </a:t>
            </a:r>
            <a:r>
              <a:rPr lang="en-US" dirty="0" err="1" smtClean="0"/>
              <a:t>fTexCoord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out vec4 </a:t>
            </a:r>
            <a:r>
              <a:rPr lang="en-US" dirty="0" err="1" smtClean="0"/>
              <a:t>outColor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// TODO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outColor</a:t>
            </a:r>
            <a:r>
              <a:rPr lang="en-US" dirty="0" smtClean="0"/>
              <a:t> = texture(</a:t>
            </a:r>
            <a:r>
              <a:rPr lang="en-US" dirty="0" err="1" smtClean="0"/>
              <a:t>samplePos</a:t>
            </a:r>
            <a:r>
              <a:rPr lang="en-US" dirty="0" smtClean="0"/>
              <a:t>) + texture(</a:t>
            </a:r>
            <a:r>
              <a:rPr lang="en-US" dirty="0" err="1" smtClean="0"/>
              <a:t>samplePos</a:t>
            </a:r>
            <a:r>
              <a:rPr lang="en-US" dirty="0" smtClean="0"/>
              <a:t> + offset)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void main(void){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Szükséges osztálypéldányok: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Texture2D* hdrTexture;</a:t>
            </a:r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</a:t>
            </a:r>
            <a:r>
              <a:rPr lang="hu-HU" dirty="0" err="1" smtClean="0"/>
              <a:t>satHDRBuffer</a:t>
            </a:r>
            <a:r>
              <a:rPr lang="hu-HU" dirty="0" smtClean="0"/>
              <a:t>[2] = {NULL, </a:t>
            </a:r>
            <a:r>
              <a:rPr lang="hu-HU" dirty="0" err="1" smtClean="0"/>
              <a:t>NULL</a:t>
            </a:r>
            <a:r>
              <a:rPr lang="hu-HU" dirty="0" smtClean="0"/>
              <a:t>};</a:t>
            </a:r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</a:t>
            </a:r>
            <a:r>
              <a:rPr lang="hu-HU" dirty="0" err="1" smtClean="0"/>
              <a:t>hdrLumBuffer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</a:t>
            </a:r>
            <a:r>
              <a:rPr lang="hu-HU" dirty="0" err="1" smtClean="0"/>
              <a:t>hdrRelLumBuffer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hdrLuminanceShader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hdrSatXShader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hdrSatYShader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hdrRelLumShader</a:t>
            </a:r>
            <a:r>
              <a:rPr lang="hu-HU" dirty="0" smtClean="0"/>
              <a:t> = NULL;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hdrToneMapShader</a:t>
            </a:r>
            <a:r>
              <a:rPr lang="hu-HU" dirty="0" smtClean="0"/>
              <a:t> = NULL;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float</a:t>
            </a:r>
            <a:r>
              <a:rPr lang="hu-HU" dirty="0" smtClean="0"/>
              <a:t> W = 0.9f;</a:t>
            </a:r>
          </a:p>
          <a:p>
            <a:pPr>
              <a:buNone/>
            </a:pP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alpha</a:t>
            </a:r>
            <a:r>
              <a:rPr lang="hu-HU" dirty="0" smtClean="0"/>
              <a:t> = 0.5f;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303341"/>
            <a:ext cx="8786874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1600" dirty="0" smtClean="0"/>
              <a:t>satHDRBuffer[0] = new Framebuffer(hdrTexture-&gt;getWidth(), hdrTexture-&gt;getHeight(), 1);</a:t>
            </a:r>
          </a:p>
          <a:p>
            <a:pPr>
              <a:buNone/>
            </a:pPr>
            <a:r>
              <a:rPr lang="hu-HU" sz="1600" dirty="0" smtClean="0"/>
              <a:t>satHDRBuffer[1] = new Framebuffer(hdrTexture-&gt;getWidth(), hdrTexture-&gt;getHeight(), 1);</a:t>
            </a:r>
          </a:p>
          <a:p>
            <a:pPr>
              <a:buNone/>
            </a:pPr>
            <a:r>
              <a:rPr lang="hu-HU" sz="1600" dirty="0" smtClean="0"/>
              <a:t>hdrLumBuffer = new Framebuffer(hdrTexture-&gt;getWidth(), hdrTexture-&gt;getHeight(), 1);</a:t>
            </a:r>
          </a:p>
          <a:p>
            <a:pPr>
              <a:buNone/>
            </a:pPr>
            <a:r>
              <a:rPr lang="hu-HU" sz="1600" dirty="0" smtClean="0"/>
              <a:t>hdrRelLumBuffer = new Framebuffer(hdrTexture-&gt;getWidth(), hdrTexture-&gt;getHeight(), 1);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hdrSatXShader = new Shader("passthrough.vert", "satx.frag");</a:t>
            </a:r>
          </a:p>
          <a:p>
            <a:pPr>
              <a:buNone/>
            </a:pPr>
            <a:r>
              <a:rPr lang="hu-HU" sz="1600" dirty="0" smtClean="0"/>
              <a:t>hdrSatYShader = new Shader("passthrough.vert", "saty.frag");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hdrToneMapShader = new Shader("passthrough.vert", "tonemap.frag");</a:t>
            </a:r>
          </a:p>
          <a:p>
            <a:pPr>
              <a:buNone/>
            </a:pPr>
            <a:r>
              <a:rPr lang="hu-HU" sz="1600" dirty="0" smtClean="0"/>
              <a:t>hdrLuminanceShader = new Shader("passthrough.vert", "luminance.frag");</a:t>
            </a:r>
          </a:p>
          <a:p>
            <a:pPr>
              <a:buNone/>
            </a:pPr>
            <a:r>
              <a:rPr lang="hu-HU" sz="1600" dirty="0" smtClean="0"/>
              <a:t>hdrRelLumShader = new Shader("passthrough.vert", "rellum.frag"); </a:t>
            </a:r>
          </a:p>
          <a:p>
            <a:pPr>
              <a:buNone/>
            </a:pPr>
            <a:endParaRPr lang="hu-HU" sz="1600" dirty="0" smtClean="0"/>
          </a:p>
          <a:p>
            <a:pPr>
              <a:buNone/>
            </a:pPr>
            <a:r>
              <a:rPr lang="hu-HU" sz="1600" dirty="0" smtClean="0"/>
              <a:t>hdrTexture = new Texture2D();</a:t>
            </a:r>
          </a:p>
          <a:p>
            <a:pPr>
              <a:buNone/>
            </a:pPr>
            <a:r>
              <a:rPr lang="hu-HU" sz="1600" dirty="0" smtClean="0"/>
              <a:t>hdrTexture-&gt;loadFromFile(std::string("free_005.hdr"));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void toneMap(){</a:t>
            </a:r>
          </a:p>
          <a:p>
            <a:pPr>
              <a:buNone/>
            </a:pPr>
            <a:r>
              <a:rPr lang="hu-HU" dirty="0" smtClean="0"/>
              <a:t> // generate luminance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hdrLumBuffer-</a:t>
            </a:r>
            <a:r>
              <a:rPr lang="hu-HU" dirty="0" smtClean="0"/>
              <a:t>&gt;</a:t>
            </a:r>
            <a:r>
              <a:rPr lang="hu-HU" dirty="0" err="1" smtClean="0"/>
              <a:t>clear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hdrLumBuffer-</a:t>
            </a:r>
            <a:r>
              <a:rPr lang="hu-HU" dirty="0" smtClean="0"/>
              <a:t>&gt;</a:t>
            </a:r>
            <a:r>
              <a:rPr lang="hu-HU" dirty="0" err="1" smtClean="0"/>
              <a:t>setRenderTarget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hdrLuminanceShader-</a:t>
            </a:r>
            <a:r>
              <a:rPr lang="hu-HU" dirty="0" smtClean="0"/>
              <a:t>&gt;</a:t>
            </a:r>
            <a:r>
              <a:rPr lang="hu-HU" dirty="0" err="1" smtClean="0"/>
              <a:t>enable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hdrLuminanceShader-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hdr</a:t>
            </a:r>
            <a:r>
              <a:rPr lang="hu-HU" dirty="0" smtClean="0"/>
              <a:t>", </a:t>
            </a:r>
            <a:r>
              <a:rPr lang="hu-HU" dirty="0" err="1" smtClean="0"/>
              <a:t>hdrTexture-</a:t>
            </a:r>
            <a:r>
              <a:rPr lang="hu-HU" dirty="0" smtClean="0"/>
              <a:t>&gt;</a:t>
            </a:r>
            <a:r>
              <a:rPr lang="hu-HU" dirty="0" err="1" smtClean="0"/>
              <a:t>getTextureHandle</a:t>
            </a:r>
            <a:r>
              <a:rPr lang="hu-HU" dirty="0" smtClean="0"/>
              <a:t>(), 0);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fullscreenQuad-</a:t>
            </a:r>
            <a:r>
              <a:rPr lang="hu-HU" dirty="0" smtClean="0"/>
              <a:t>&gt;</a:t>
            </a:r>
            <a:r>
              <a:rPr lang="hu-HU" dirty="0" err="1" smtClean="0"/>
              <a:t>render</a:t>
            </a:r>
            <a:r>
              <a:rPr lang="hu-HU" dirty="0" smtClean="0"/>
              <a:t>(</a:t>
            </a:r>
            <a:r>
              <a:rPr lang="hu-HU" dirty="0" err="1" smtClean="0"/>
              <a:t>hdrLuminanceShader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hdrLuminanceShader-</a:t>
            </a:r>
            <a:r>
              <a:rPr lang="hu-HU" dirty="0" smtClean="0"/>
              <a:t>&gt;</a:t>
            </a:r>
            <a:r>
              <a:rPr lang="hu-HU" dirty="0" err="1" smtClean="0"/>
              <a:t>disable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hdrLumBuffer-</a:t>
            </a:r>
            <a:r>
              <a:rPr lang="hu-HU" dirty="0" smtClean="0"/>
              <a:t>&gt;</a:t>
            </a:r>
            <a:r>
              <a:rPr lang="hu-HU" dirty="0" err="1" smtClean="0"/>
              <a:t>disableRenderTarget</a:t>
            </a:r>
            <a:r>
              <a:rPr lang="hu-HU" dirty="0" smtClean="0"/>
              <a:t>();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dirty="0" smtClean="0"/>
              <a:t> // </a:t>
            </a:r>
            <a:r>
              <a:rPr lang="hu-HU" dirty="0" err="1" smtClean="0"/>
              <a:t>generate</a:t>
            </a:r>
            <a:r>
              <a:rPr lang="hu-HU" dirty="0" smtClean="0"/>
              <a:t> SAT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offset</a:t>
            </a:r>
            <a:r>
              <a:rPr lang="hu-HU" dirty="0" smtClean="0"/>
              <a:t> = 1.0f /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/>
              <a:t>hdrTexture-</a:t>
            </a:r>
            <a:r>
              <a:rPr lang="hu-HU" dirty="0" smtClean="0"/>
              <a:t>&gt;</a:t>
            </a:r>
            <a:r>
              <a:rPr lang="hu-HU" dirty="0" err="1" smtClean="0"/>
              <a:t>getWidth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int </a:t>
            </a:r>
            <a:r>
              <a:rPr lang="hu-HU" dirty="0" err="1" smtClean="0"/>
              <a:t>passes</a:t>
            </a:r>
            <a:r>
              <a:rPr lang="hu-HU" dirty="0" smtClean="0"/>
              <a:t> = </a:t>
            </a:r>
            <a:r>
              <a:rPr lang="hu-HU" dirty="0" err="1" smtClean="0"/>
              <a:t>ceil</a:t>
            </a:r>
            <a:r>
              <a:rPr lang="hu-HU" dirty="0" smtClean="0"/>
              <a:t>(log(</a:t>
            </a:r>
            <a:r>
              <a:rPr lang="hu-HU" dirty="0" err="1" smtClean="0"/>
              <a:t>hdrTexture-</a:t>
            </a:r>
            <a:r>
              <a:rPr lang="hu-HU" dirty="0" smtClean="0"/>
              <a:t>&gt;</a:t>
            </a:r>
            <a:r>
              <a:rPr lang="hu-HU" dirty="0" err="1" smtClean="0"/>
              <a:t>getWidth</a:t>
            </a:r>
            <a:r>
              <a:rPr lang="hu-HU" dirty="0" smtClean="0"/>
              <a:t>()) / </a:t>
            </a:r>
            <a:r>
              <a:rPr lang="hu-HU" dirty="0" err="1" smtClean="0"/>
              <a:t>log</a:t>
            </a:r>
            <a:r>
              <a:rPr lang="hu-HU" dirty="0" smtClean="0"/>
              <a:t>(2));</a:t>
            </a:r>
          </a:p>
          <a:p>
            <a:pPr>
              <a:buNone/>
            </a:pPr>
            <a:r>
              <a:rPr lang="hu-HU" dirty="0" smtClean="0"/>
              <a:t>  int </a:t>
            </a:r>
            <a:r>
              <a:rPr lang="hu-HU" dirty="0" err="1" smtClean="0"/>
              <a:t>inputBuffer</a:t>
            </a:r>
            <a:r>
              <a:rPr lang="hu-HU" dirty="0" smtClean="0"/>
              <a:t> = 0; 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for</a:t>
            </a:r>
            <a:r>
              <a:rPr lang="hu-HU" dirty="0" smtClean="0"/>
              <a:t>(int i = 0; i &lt; </a:t>
            </a:r>
            <a:r>
              <a:rPr lang="hu-HU" dirty="0" err="1" smtClean="0"/>
              <a:t>passes</a:t>
            </a:r>
            <a:r>
              <a:rPr lang="hu-HU" dirty="0" smtClean="0"/>
              <a:t>; ++</a:t>
            </a:r>
            <a:r>
              <a:rPr lang="hu-HU" dirty="0" err="1" smtClean="0"/>
              <a:t>i</a:t>
            </a:r>
            <a:r>
              <a:rPr lang="hu-HU" dirty="0" smtClean="0"/>
              <a:t>){ 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satHDRBuffer</a:t>
            </a:r>
            <a:r>
              <a:rPr lang="hu-HU" dirty="0" smtClean="0"/>
              <a:t>[(</a:t>
            </a:r>
            <a:r>
              <a:rPr lang="hu-HU" dirty="0" err="1" smtClean="0"/>
              <a:t>inputBuffer</a:t>
            </a:r>
            <a:r>
              <a:rPr lang="hu-HU" dirty="0" smtClean="0"/>
              <a:t> + 1) % 2 ]-&gt;</a:t>
            </a:r>
            <a:r>
              <a:rPr lang="hu-HU" dirty="0" err="1" smtClean="0"/>
              <a:t>setRenderTarget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hdrSatXShader-</a:t>
            </a:r>
            <a:r>
              <a:rPr lang="hu-HU" dirty="0" smtClean="0"/>
              <a:t>&gt;</a:t>
            </a:r>
            <a:r>
              <a:rPr lang="hu-HU" dirty="0" err="1" smtClean="0"/>
              <a:t>enable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hdrSatXShader-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inputMap</a:t>
            </a:r>
            <a:r>
              <a:rPr lang="hu-HU" dirty="0" smtClean="0"/>
              <a:t>", i == 0 ? </a:t>
            </a:r>
            <a:r>
              <a:rPr lang="hu-HU" dirty="0" err="1" smtClean="0"/>
              <a:t>hdrLumBuffer-</a:t>
            </a:r>
            <a:r>
              <a:rPr lang="hu-HU" dirty="0" smtClean="0"/>
              <a:t>&gt;</a:t>
            </a:r>
            <a:r>
              <a:rPr lang="hu-HU" dirty="0" err="1" smtClean="0"/>
              <a:t>getColorBuffer</a:t>
            </a:r>
            <a:r>
              <a:rPr lang="hu-HU" dirty="0" smtClean="0"/>
              <a:t>(0) : </a:t>
            </a:r>
            <a:r>
              <a:rPr lang="hu-HU" dirty="0" err="1" smtClean="0"/>
              <a:t>satHDRBuffer</a:t>
            </a:r>
            <a:r>
              <a:rPr lang="hu-HU" dirty="0" smtClean="0"/>
              <a:t>[</a:t>
            </a:r>
            <a:r>
              <a:rPr lang="hu-HU" dirty="0" err="1" smtClean="0"/>
              <a:t>inputBuffer</a:t>
            </a:r>
            <a:r>
              <a:rPr lang="hu-HU" dirty="0" smtClean="0"/>
              <a:t>]-&gt;</a:t>
            </a:r>
            <a:r>
              <a:rPr lang="hu-HU" dirty="0" err="1" smtClean="0"/>
              <a:t>getColorBuffer</a:t>
            </a:r>
            <a:r>
              <a:rPr lang="hu-HU" dirty="0" smtClean="0"/>
              <a:t>(</a:t>
            </a:r>
            <a:r>
              <a:rPr lang="hu-HU" dirty="0" err="1" smtClean="0"/>
              <a:t>0</a:t>
            </a:r>
            <a:r>
              <a:rPr lang="hu-HU" dirty="0" smtClean="0"/>
              <a:t>), </a:t>
            </a:r>
            <a:r>
              <a:rPr lang="hu-HU" dirty="0" err="1" smtClean="0"/>
              <a:t>0</a:t>
            </a:r>
            <a:r>
              <a:rPr lang="hu-HU" dirty="0" smtClean="0"/>
              <a:t>); 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hdrSatXShader-</a:t>
            </a:r>
            <a:r>
              <a:rPr lang="hu-HU" dirty="0" smtClean="0"/>
              <a:t>&gt;</a:t>
            </a:r>
            <a:r>
              <a:rPr lang="hu-HU" dirty="0" err="1" smtClean="0"/>
              <a:t>bindUniformFloat</a:t>
            </a:r>
            <a:r>
              <a:rPr lang="hu-HU" dirty="0" smtClean="0"/>
              <a:t>("</a:t>
            </a:r>
            <a:r>
              <a:rPr lang="hu-HU" dirty="0" err="1" smtClean="0"/>
              <a:t>offset</a:t>
            </a:r>
            <a:r>
              <a:rPr lang="hu-HU" dirty="0" smtClean="0"/>
              <a:t>", </a:t>
            </a:r>
            <a:r>
              <a:rPr lang="hu-HU" dirty="0" err="1" smtClean="0"/>
              <a:t>-offset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fullscreenQuad-</a:t>
            </a:r>
            <a:r>
              <a:rPr lang="hu-HU" dirty="0" smtClean="0"/>
              <a:t>&gt;</a:t>
            </a:r>
            <a:r>
              <a:rPr lang="hu-HU" dirty="0" err="1" smtClean="0"/>
              <a:t>render</a:t>
            </a:r>
            <a:r>
              <a:rPr lang="hu-HU" dirty="0" smtClean="0"/>
              <a:t>(</a:t>
            </a:r>
            <a:r>
              <a:rPr lang="hu-HU" dirty="0" err="1" smtClean="0"/>
              <a:t>hdrSatXShader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hdrSatXShader-</a:t>
            </a:r>
            <a:r>
              <a:rPr lang="hu-HU" dirty="0" smtClean="0"/>
              <a:t>&gt;</a:t>
            </a:r>
            <a:r>
              <a:rPr lang="hu-HU" dirty="0" err="1" smtClean="0"/>
              <a:t>disable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satHDRBuffer</a:t>
            </a:r>
            <a:r>
              <a:rPr lang="hu-HU" dirty="0" smtClean="0"/>
              <a:t>[(</a:t>
            </a:r>
            <a:r>
              <a:rPr lang="hu-HU" dirty="0" err="1" smtClean="0"/>
              <a:t>inputBuffer</a:t>
            </a:r>
            <a:r>
              <a:rPr lang="hu-HU" dirty="0" smtClean="0"/>
              <a:t> + 1) % 2 ]-&gt;</a:t>
            </a:r>
            <a:r>
              <a:rPr lang="hu-HU" dirty="0" err="1" smtClean="0"/>
              <a:t>disableRenderTarget</a:t>
            </a:r>
            <a:r>
              <a:rPr lang="hu-HU" dirty="0" smtClean="0"/>
              <a:t>();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inputBuffer</a:t>
            </a:r>
            <a:r>
              <a:rPr lang="hu-HU" dirty="0" smtClean="0"/>
              <a:t> = (</a:t>
            </a:r>
            <a:r>
              <a:rPr lang="hu-HU" dirty="0" err="1" smtClean="0"/>
              <a:t>inputBuffer</a:t>
            </a:r>
            <a:r>
              <a:rPr lang="hu-HU" dirty="0" smtClean="0"/>
              <a:t> + 1) % 2;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satHDRBuffer</a:t>
            </a:r>
            <a:r>
              <a:rPr lang="hu-HU" dirty="0" smtClean="0"/>
              <a:t>[(</a:t>
            </a:r>
            <a:r>
              <a:rPr lang="hu-HU" dirty="0" err="1" smtClean="0"/>
              <a:t>inputBuffer</a:t>
            </a:r>
            <a:r>
              <a:rPr lang="hu-HU" dirty="0" smtClean="0"/>
              <a:t> + 1) % 2 ]-&gt;</a:t>
            </a:r>
            <a:r>
              <a:rPr lang="hu-HU" dirty="0" err="1" smtClean="0"/>
              <a:t>setRenderTarget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hdrSatYShader-</a:t>
            </a:r>
            <a:r>
              <a:rPr lang="hu-HU" dirty="0" smtClean="0"/>
              <a:t>&gt;</a:t>
            </a:r>
            <a:r>
              <a:rPr lang="hu-HU" dirty="0" err="1" smtClean="0"/>
              <a:t>enable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hdrSatYShader-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inputMap</a:t>
            </a:r>
            <a:r>
              <a:rPr lang="hu-HU" dirty="0" smtClean="0"/>
              <a:t>", </a:t>
            </a:r>
            <a:r>
              <a:rPr lang="hu-HU" dirty="0" err="1" smtClean="0"/>
              <a:t>satHDRBuffer</a:t>
            </a:r>
            <a:r>
              <a:rPr lang="hu-HU" dirty="0" smtClean="0"/>
              <a:t>[</a:t>
            </a:r>
            <a:r>
              <a:rPr lang="hu-HU" dirty="0" err="1" smtClean="0"/>
              <a:t>inputBuffer</a:t>
            </a:r>
            <a:r>
              <a:rPr lang="hu-HU" dirty="0" smtClean="0"/>
              <a:t>]-&gt;</a:t>
            </a:r>
            <a:r>
              <a:rPr lang="hu-HU" dirty="0" err="1" smtClean="0"/>
              <a:t>getColorBuffer</a:t>
            </a:r>
            <a:r>
              <a:rPr lang="hu-HU" dirty="0" smtClean="0"/>
              <a:t>(0), 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hdrSatYShader-</a:t>
            </a:r>
            <a:r>
              <a:rPr lang="hu-HU" dirty="0" smtClean="0"/>
              <a:t>&gt;</a:t>
            </a:r>
            <a:r>
              <a:rPr lang="hu-HU" dirty="0" err="1" smtClean="0"/>
              <a:t>bindUniformFloat</a:t>
            </a:r>
            <a:r>
              <a:rPr lang="hu-HU" dirty="0" smtClean="0"/>
              <a:t>("</a:t>
            </a:r>
            <a:r>
              <a:rPr lang="hu-HU" dirty="0" err="1" smtClean="0"/>
              <a:t>offset</a:t>
            </a:r>
            <a:r>
              <a:rPr lang="hu-HU" dirty="0" smtClean="0"/>
              <a:t>", </a:t>
            </a:r>
            <a:r>
              <a:rPr lang="hu-HU" dirty="0" err="1" smtClean="0"/>
              <a:t>-offset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fullscreenQuad-</a:t>
            </a:r>
            <a:r>
              <a:rPr lang="hu-HU" dirty="0" smtClean="0"/>
              <a:t>&gt;</a:t>
            </a:r>
            <a:r>
              <a:rPr lang="hu-HU" dirty="0" err="1" smtClean="0"/>
              <a:t>render</a:t>
            </a:r>
            <a:r>
              <a:rPr lang="hu-HU" dirty="0" smtClean="0"/>
              <a:t>(</a:t>
            </a:r>
            <a:r>
              <a:rPr lang="hu-HU" dirty="0" err="1" smtClean="0"/>
              <a:t>hdrSatYShader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hdrSatYShader-</a:t>
            </a:r>
            <a:r>
              <a:rPr lang="hu-HU" dirty="0" smtClean="0"/>
              <a:t>&gt;</a:t>
            </a:r>
            <a:r>
              <a:rPr lang="hu-HU" dirty="0" err="1" smtClean="0"/>
              <a:t>disable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satHDRBuffer</a:t>
            </a:r>
            <a:r>
              <a:rPr lang="hu-HU" dirty="0" smtClean="0"/>
              <a:t>[(</a:t>
            </a:r>
            <a:r>
              <a:rPr lang="hu-HU" dirty="0" err="1" smtClean="0"/>
              <a:t>inputBuffer</a:t>
            </a:r>
            <a:r>
              <a:rPr lang="hu-HU" dirty="0" smtClean="0"/>
              <a:t> + 1) % 2 ]-&gt;</a:t>
            </a:r>
            <a:r>
              <a:rPr lang="hu-HU" dirty="0" err="1" smtClean="0"/>
              <a:t>disableRenderTarget</a:t>
            </a:r>
            <a:r>
              <a:rPr lang="hu-HU" dirty="0" smtClean="0"/>
              <a:t>();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inputBuffer</a:t>
            </a:r>
            <a:r>
              <a:rPr lang="hu-HU" dirty="0" smtClean="0"/>
              <a:t> = (</a:t>
            </a:r>
            <a:r>
              <a:rPr lang="hu-HU" dirty="0" err="1" smtClean="0"/>
              <a:t>inputBuffer</a:t>
            </a:r>
            <a:r>
              <a:rPr lang="hu-HU" dirty="0" smtClean="0"/>
              <a:t> + 1) % 2;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offset</a:t>
            </a:r>
            <a:r>
              <a:rPr lang="hu-HU" dirty="0" smtClean="0"/>
              <a:t> *= 2.0f; 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42928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Szükséges osztálypéldányok: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Quad</a:t>
            </a:r>
            <a:r>
              <a:rPr lang="hu-HU" dirty="0" smtClean="0"/>
              <a:t>* </a:t>
            </a:r>
            <a:r>
              <a:rPr lang="hu-HU" dirty="0" err="1" smtClean="0"/>
              <a:t>fullscreenQuad</a:t>
            </a:r>
            <a:r>
              <a:rPr lang="hu-HU" dirty="0" smtClean="0"/>
              <a:t> = new Quad();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histogramShader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("</a:t>
            </a:r>
            <a:r>
              <a:rPr lang="hu-HU" dirty="0" err="1" smtClean="0"/>
              <a:t>histogram.vert</a:t>
            </a:r>
            <a:r>
              <a:rPr lang="hu-HU" dirty="0" smtClean="0"/>
              <a:t>", "</a:t>
            </a:r>
            <a:r>
              <a:rPr lang="hu-HU" dirty="0" err="1" smtClean="0"/>
              <a:t>histogram.frag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err="1" smtClean="0"/>
              <a:t>Shader</a:t>
            </a:r>
            <a:r>
              <a:rPr lang="hu-HU" dirty="0" smtClean="0"/>
              <a:t>* </a:t>
            </a:r>
            <a:r>
              <a:rPr lang="hu-HU" dirty="0" err="1" smtClean="0"/>
              <a:t>visualizeShader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("</a:t>
            </a:r>
            <a:r>
              <a:rPr lang="hu-HU" dirty="0" err="1" smtClean="0"/>
              <a:t>passthrough.vert</a:t>
            </a:r>
            <a:r>
              <a:rPr lang="hu-HU" dirty="0" smtClean="0"/>
              <a:t>", "</a:t>
            </a:r>
            <a:r>
              <a:rPr lang="hu-HU" dirty="0" err="1" smtClean="0"/>
              <a:t>visualize.frag</a:t>
            </a:r>
            <a:r>
              <a:rPr lang="hu-HU" dirty="0" smtClean="0"/>
              <a:t>");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Texture2D* </a:t>
            </a:r>
            <a:r>
              <a:rPr lang="hu-HU" dirty="0" err="1" smtClean="0"/>
              <a:t>texture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Texture2D();</a:t>
            </a:r>
          </a:p>
          <a:p>
            <a:pPr>
              <a:buNone/>
            </a:pPr>
            <a:r>
              <a:rPr lang="hu-HU" dirty="0" err="1" smtClean="0"/>
              <a:t>texture-</a:t>
            </a:r>
            <a:r>
              <a:rPr lang="hu-HU" dirty="0" smtClean="0"/>
              <a:t>&gt;</a:t>
            </a:r>
            <a:r>
              <a:rPr lang="hu-HU" dirty="0" err="1" smtClean="0"/>
              <a:t>loadFromFile</a:t>
            </a:r>
            <a:r>
              <a:rPr lang="hu-HU" dirty="0" smtClean="0"/>
              <a:t>(</a:t>
            </a:r>
            <a:r>
              <a:rPr lang="hu-HU" dirty="0" err="1" smtClean="0"/>
              <a:t>std</a:t>
            </a:r>
            <a:r>
              <a:rPr lang="hu-HU" dirty="0" smtClean="0"/>
              <a:t>::</a:t>
            </a:r>
            <a:r>
              <a:rPr lang="hu-HU" dirty="0" err="1" smtClean="0"/>
              <a:t>string</a:t>
            </a:r>
            <a:r>
              <a:rPr lang="hu-HU" dirty="0" smtClean="0"/>
              <a:t>("</a:t>
            </a:r>
            <a:r>
              <a:rPr lang="hu-HU" dirty="0" err="1" smtClean="0"/>
              <a:t>lena.jpg</a:t>
            </a:r>
            <a:r>
              <a:rPr lang="hu-HU" dirty="0" smtClean="0"/>
              <a:t>"));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int </a:t>
            </a:r>
            <a:r>
              <a:rPr lang="hu-HU" dirty="0" err="1" smtClean="0"/>
              <a:t>windowWidth</a:t>
            </a:r>
            <a:r>
              <a:rPr lang="hu-HU" dirty="0" smtClean="0"/>
              <a:t> = </a:t>
            </a:r>
            <a:r>
              <a:rPr lang="hu-HU" dirty="0" err="1" smtClean="0"/>
              <a:t>texture-</a:t>
            </a:r>
            <a:r>
              <a:rPr lang="hu-HU" dirty="0" smtClean="0"/>
              <a:t>&gt;</a:t>
            </a:r>
            <a:r>
              <a:rPr lang="hu-HU" dirty="0" err="1" smtClean="0"/>
              <a:t>getWidth</a:t>
            </a:r>
            <a:r>
              <a:rPr lang="hu-HU" dirty="0" smtClean="0"/>
              <a:t>(); </a:t>
            </a:r>
          </a:p>
          <a:p>
            <a:pPr>
              <a:buNone/>
            </a:pPr>
            <a:r>
              <a:rPr lang="hu-HU" dirty="0" smtClean="0"/>
              <a:t>int </a:t>
            </a:r>
            <a:r>
              <a:rPr lang="hu-HU" dirty="0" err="1" smtClean="0"/>
              <a:t>windowHeight</a:t>
            </a:r>
            <a:r>
              <a:rPr lang="hu-HU" dirty="0" smtClean="0"/>
              <a:t> = </a:t>
            </a:r>
            <a:r>
              <a:rPr lang="hu-HU" dirty="0" err="1" smtClean="0"/>
              <a:t>texture-</a:t>
            </a:r>
            <a:r>
              <a:rPr lang="hu-HU" dirty="0" smtClean="0"/>
              <a:t>&gt;</a:t>
            </a:r>
            <a:r>
              <a:rPr lang="hu-HU" dirty="0" err="1" smtClean="0"/>
              <a:t>getHeight</a:t>
            </a:r>
            <a:r>
              <a:rPr lang="hu-HU" dirty="0" smtClean="0"/>
              <a:t>();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PointGrid</a:t>
            </a:r>
            <a:r>
              <a:rPr lang="hu-HU" dirty="0" smtClean="0"/>
              <a:t>* </a:t>
            </a:r>
            <a:r>
              <a:rPr lang="hu-HU" dirty="0" err="1" smtClean="0"/>
              <a:t>grid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PointGrid</a:t>
            </a:r>
            <a:r>
              <a:rPr lang="hu-HU" dirty="0" smtClean="0"/>
              <a:t>(</a:t>
            </a:r>
            <a:r>
              <a:rPr lang="hu-HU" dirty="0" err="1" smtClean="0"/>
              <a:t>texture-</a:t>
            </a:r>
            <a:r>
              <a:rPr lang="hu-HU" dirty="0" smtClean="0"/>
              <a:t>&gt;</a:t>
            </a:r>
            <a:r>
              <a:rPr lang="hu-HU" dirty="0" err="1" smtClean="0"/>
              <a:t>getWidth</a:t>
            </a:r>
            <a:r>
              <a:rPr lang="hu-HU" dirty="0" smtClean="0"/>
              <a:t>(), </a:t>
            </a:r>
            <a:r>
              <a:rPr lang="hu-HU" dirty="0" err="1" smtClean="0"/>
              <a:t>texture-</a:t>
            </a:r>
            <a:r>
              <a:rPr lang="hu-HU" dirty="0" smtClean="0"/>
              <a:t>&gt;</a:t>
            </a:r>
            <a:r>
              <a:rPr lang="hu-HU" dirty="0" err="1" smtClean="0"/>
              <a:t>getHeight</a:t>
            </a:r>
            <a:r>
              <a:rPr lang="hu-HU" dirty="0" smtClean="0"/>
              <a:t>());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Framebuffer</a:t>
            </a:r>
            <a:r>
              <a:rPr lang="hu-HU" dirty="0" smtClean="0"/>
              <a:t>* </a:t>
            </a:r>
            <a:r>
              <a:rPr lang="hu-HU" dirty="0" err="1" smtClean="0"/>
              <a:t>histogramBuffer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Framebuffer</a:t>
            </a:r>
            <a:r>
              <a:rPr lang="hu-HU" dirty="0" smtClean="0"/>
              <a:t>(255, 1, </a:t>
            </a:r>
            <a:r>
              <a:rPr lang="hu-HU" dirty="0" err="1" smtClean="0"/>
              <a:t>1</a:t>
            </a:r>
            <a:r>
              <a:rPr lang="hu-HU" dirty="0" smtClean="0"/>
              <a:t>);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hdrRelLumBuffer-</a:t>
            </a:r>
            <a:r>
              <a:rPr lang="hu-HU" dirty="0" smtClean="0"/>
              <a:t>&gt;</a:t>
            </a:r>
            <a:r>
              <a:rPr lang="hu-HU" dirty="0" err="1" smtClean="0"/>
              <a:t>clear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hdrRelLumBuffer-</a:t>
            </a:r>
            <a:r>
              <a:rPr lang="hu-HU" dirty="0" smtClean="0"/>
              <a:t>&gt;</a:t>
            </a:r>
            <a:r>
              <a:rPr lang="hu-HU" dirty="0" err="1" smtClean="0"/>
              <a:t>setRenderTarget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hdrRelLumShader-</a:t>
            </a:r>
            <a:r>
              <a:rPr lang="hu-HU" dirty="0" smtClean="0"/>
              <a:t>&gt;</a:t>
            </a:r>
            <a:r>
              <a:rPr lang="hu-HU" dirty="0" err="1" smtClean="0"/>
              <a:t>enable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luminanceMap</a:t>
            </a:r>
            <a:r>
              <a:rPr lang="hu-HU" dirty="0" smtClean="0"/>
              <a:t>", </a:t>
            </a:r>
            <a:r>
              <a:rPr lang="hu-HU" dirty="0" err="1" smtClean="0"/>
              <a:t>hdrLumBuffer-</a:t>
            </a:r>
            <a:r>
              <a:rPr lang="hu-HU" dirty="0" smtClean="0"/>
              <a:t>&gt;</a:t>
            </a:r>
            <a:r>
              <a:rPr lang="hu-HU" dirty="0" err="1" smtClean="0"/>
              <a:t>getColorBuffer</a:t>
            </a:r>
            <a:r>
              <a:rPr lang="hu-HU" dirty="0" smtClean="0"/>
              <a:t>(0), 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sat</a:t>
            </a:r>
            <a:r>
              <a:rPr lang="hu-HU" dirty="0" smtClean="0"/>
              <a:t>", </a:t>
            </a:r>
            <a:r>
              <a:rPr lang="hu-HU" dirty="0" err="1" smtClean="0"/>
              <a:t>satHDRBuffer</a:t>
            </a:r>
            <a:r>
              <a:rPr lang="hu-HU" dirty="0" smtClean="0"/>
              <a:t>[</a:t>
            </a:r>
            <a:r>
              <a:rPr lang="hu-HU" dirty="0" err="1" smtClean="0"/>
              <a:t>inputBuffer</a:t>
            </a:r>
            <a:r>
              <a:rPr lang="hu-HU" dirty="0" smtClean="0"/>
              <a:t>]-&gt;</a:t>
            </a:r>
            <a:r>
              <a:rPr lang="hu-HU" dirty="0" err="1" smtClean="0"/>
              <a:t>getColorBuffer</a:t>
            </a:r>
            <a:r>
              <a:rPr lang="hu-HU" dirty="0" smtClean="0"/>
              <a:t>(0), 1);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hdrRelLumShader-</a:t>
            </a:r>
            <a:r>
              <a:rPr lang="hu-HU" dirty="0" smtClean="0"/>
              <a:t>&gt;</a:t>
            </a:r>
            <a:r>
              <a:rPr lang="hu-HU" dirty="0" err="1" smtClean="0"/>
              <a:t>bindUniformFloat</a:t>
            </a:r>
            <a:r>
              <a:rPr lang="hu-HU" dirty="0" smtClean="0"/>
              <a:t>("</a:t>
            </a:r>
            <a:r>
              <a:rPr lang="hu-HU" dirty="0" err="1" smtClean="0"/>
              <a:t>alpha</a:t>
            </a:r>
            <a:r>
              <a:rPr lang="hu-HU" dirty="0" smtClean="0"/>
              <a:t>", </a:t>
            </a:r>
            <a:r>
              <a:rPr lang="hu-HU" dirty="0" err="1" smtClean="0"/>
              <a:t>alpha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fullscreenQuad-</a:t>
            </a:r>
            <a:r>
              <a:rPr lang="hu-HU" dirty="0" smtClean="0"/>
              <a:t>&gt;</a:t>
            </a:r>
            <a:r>
              <a:rPr lang="hu-HU" dirty="0" err="1" smtClean="0"/>
              <a:t>render</a:t>
            </a:r>
            <a:r>
              <a:rPr lang="hu-HU" dirty="0" smtClean="0"/>
              <a:t>(</a:t>
            </a:r>
            <a:r>
              <a:rPr lang="hu-HU" dirty="0" err="1" smtClean="0"/>
              <a:t>hdrRelLumShader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hdrRelLumShader-</a:t>
            </a:r>
            <a:r>
              <a:rPr lang="hu-HU" dirty="0" smtClean="0"/>
              <a:t>&gt;</a:t>
            </a:r>
            <a:r>
              <a:rPr lang="hu-HU" dirty="0" err="1" smtClean="0"/>
              <a:t>disable</a:t>
            </a:r>
            <a:r>
              <a:rPr lang="hu-HU" dirty="0" smtClean="0"/>
              <a:t>();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hdrRelLumBuffer-</a:t>
            </a:r>
            <a:r>
              <a:rPr lang="hu-HU" dirty="0" smtClean="0"/>
              <a:t>&gt;</a:t>
            </a:r>
            <a:r>
              <a:rPr lang="hu-HU" dirty="0" err="1" smtClean="0"/>
              <a:t>disableRenderTarget</a:t>
            </a:r>
            <a:r>
              <a:rPr lang="hu-HU" dirty="0" smtClean="0"/>
              <a:t>();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hdrToneMapShader-&gt;enable();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hdrToneMapShader-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hdr</a:t>
            </a:r>
            <a:r>
              <a:rPr lang="hu-HU" dirty="0" smtClean="0"/>
              <a:t>", </a:t>
            </a:r>
            <a:r>
              <a:rPr lang="hu-HU" dirty="0" err="1" smtClean="0"/>
              <a:t>hdrTexture-</a:t>
            </a:r>
            <a:r>
              <a:rPr lang="hu-HU" dirty="0" smtClean="0"/>
              <a:t>&gt;</a:t>
            </a:r>
            <a:r>
              <a:rPr lang="hu-HU" dirty="0" err="1" smtClean="0"/>
              <a:t>getTextureHandle</a:t>
            </a:r>
            <a:r>
              <a:rPr lang="hu-HU" dirty="0" smtClean="0"/>
              <a:t>(), 0); 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hdrToneMapShader-</a:t>
            </a:r>
            <a:r>
              <a:rPr lang="hu-HU" dirty="0" smtClean="0"/>
              <a:t>&gt;</a:t>
            </a:r>
            <a:r>
              <a:rPr lang="hu-HU" dirty="0" err="1" smtClean="0"/>
              <a:t>bindUniformTexture</a:t>
            </a:r>
            <a:r>
              <a:rPr lang="hu-HU" dirty="0" smtClean="0"/>
              <a:t>("</a:t>
            </a:r>
            <a:r>
              <a:rPr lang="hu-HU" dirty="0" err="1" smtClean="0"/>
              <a:t>rellum</a:t>
            </a:r>
            <a:r>
              <a:rPr lang="hu-HU" dirty="0" smtClean="0"/>
              <a:t>", </a:t>
            </a:r>
            <a:r>
              <a:rPr lang="hu-HU" dirty="0" err="1" smtClean="0"/>
              <a:t>hdrRelLumBuffer-</a:t>
            </a:r>
            <a:r>
              <a:rPr lang="hu-HU" dirty="0" smtClean="0"/>
              <a:t>&gt;</a:t>
            </a:r>
            <a:r>
              <a:rPr lang="hu-HU" dirty="0" err="1" smtClean="0"/>
              <a:t>getColorBuffer</a:t>
            </a:r>
            <a:r>
              <a:rPr lang="hu-HU" dirty="0" smtClean="0"/>
              <a:t>(0), 1);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hdrToneMapShader-</a:t>
            </a:r>
            <a:r>
              <a:rPr lang="hu-HU" dirty="0" smtClean="0"/>
              <a:t>&gt;</a:t>
            </a:r>
            <a:r>
              <a:rPr lang="hu-HU" dirty="0" err="1" smtClean="0"/>
              <a:t>bindUniformFloat</a:t>
            </a:r>
            <a:r>
              <a:rPr lang="hu-HU" dirty="0" smtClean="0"/>
              <a:t>("W", </a:t>
            </a:r>
            <a:r>
              <a:rPr lang="hu-HU" dirty="0" err="1" smtClean="0"/>
              <a:t>W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fullscreenQuad-</a:t>
            </a:r>
            <a:r>
              <a:rPr lang="hu-HU" dirty="0" smtClean="0"/>
              <a:t>&gt;</a:t>
            </a:r>
            <a:r>
              <a:rPr lang="hu-HU" dirty="0" err="1" smtClean="0"/>
              <a:t>render</a:t>
            </a:r>
            <a:r>
              <a:rPr lang="hu-HU" dirty="0" smtClean="0"/>
              <a:t>(</a:t>
            </a:r>
            <a:r>
              <a:rPr lang="hu-HU" dirty="0" err="1" smtClean="0"/>
              <a:t>hdrToneMapShader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hdrToneMapShader-</a:t>
            </a:r>
            <a:r>
              <a:rPr lang="hu-HU" dirty="0" smtClean="0"/>
              <a:t>&gt;</a:t>
            </a:r>
            <a:r>
              <a:rPr lang="hu-HU" dirty="0" err="1" smtClean="0"/>
              <a:t>disable</a:t>
            </a:r>
            <a:r>
              <a:rPr lang="hu-HU" dirty="0" smtClean="0"/>
              <a:t>();}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luminance.frag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hdr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vec4 </a:t>
            </a:r>
            <a:r>
              <a:rPr lang="hu-HU" dirty="0" err="1" smtClean="0"/>
              <a:t>color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hdr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outColor</a:t>
            </a:r>
            <a:r>
              <a:rPr lang="hu-HU" dirty="0" smtClean="0"/>
              <a:t> = vec4(</a:t>
            </a:r>
            <a:r>
              <a:rPr lang="hu-HU" dirty="0" err="1" smtClean="0"/>
              <a:t>color.r</a:t>
            </a:r>
            <a:r>
              <a:rPr lang="hu-HU" dirty="0" smtClean="0"/>
              <a:t> * 0.2126, </a:t>
            </a:r>
            <a:r>
              <a:rPr lang="hu-HU" dirty="0" err="1" smtClean="0"/>
              <a:t>color.g</a:t>
            </a:r>
            <a:r>
              <a:rPr lang="hu-HU" dirty="0" smtClean="0"/>
              <a:t> * 0.7152, </a:t>
            </a:r>
            <a:r>
              <a:rPr lang="hu-HU" dirty="0" err="1" smtClean="0"/>
              <a:t>color.b</a:t>
            </a:r>
            <a:r>
              <a:rPr lang="hu-HU" dirty="0" smtClean="0"/>
              <a:t> * 0.0722, 1.0);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satX.frag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inputMap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offset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float</a:t>
            </a:r>
            <a:r>
              <a:rPr lang="hu-HU" dirty="0" smtClean="0"/>
              <a:t> c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dirty="0" smtClean="0"/>
              <a:t>).r;</a:t>
            </a:r>
          </a:p>
          <a:p>
            <a:pPr>
              <a:buNone/>
            </a:pPr>
            <a:r>
              <a:rPr lang="hu-HU" dirty="0" smtClean="0"/>
              <a:t>  vec2 </a:t>
            </a:r>
            <a:r>
              <a:rPr lang="hu-HU" dirty="0" err="1" smtClean="0"/>
              <a:t>sampleOff</a:t>
            </a:r>
            <a:r>
              <a:rPr lang="hu-HU" dirty="0" smtClean="0"/>
              <a:t> = </a:t>
            </a:r>
            <a:r>
              <a:rPr lang="hu-HU" dirty="0" err="1" smtClean="0"/>
              <a:t>fTexCoord</a:t>
            </a:r>
            <a:r>
              <a:rPr lang="hu-HU" dirty="0" smtClean="0"/>
              <a:t> + </a:t>
            </a:r>
            <a:r>
              <a:rPr lang="hu-HU" dirty="0" err="1" smtClean="0"/>
              <a:t>vec2</a:t>
            </a:r>
            <a:r>
              <a:rPr lang="hu-HU" dirty="0" smtClean="0"/>
              <a:t>(</a:t>
            </a:r>
            <a:r>
              <a:rPr lang="hu-HU" dirty="0" err="1" smtClean="0"/>
              <a:t>offset</a:t>
            </a:r>
            <a:r>
              <a:rPr lang="hu-HU" dirty="0" smtClean="0"/>
              <a:t>, 0);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addValue</a:t>
            </a:r>
            <a:r>
              <a:rPr lang="hu-HU" dirty="0" smtClean="0"/>
              <a:t> = 0.0f;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sampleOff.x</a:t>
            </a:r>
            <a:r>
              <a:rPr lang="hu-HU" dirty="0" smtClean="0"/>
              <a:t> &gt;= 0.0){</a:t>
            </a:r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addValue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</a:t>
            </a:r>
            <a:r>
              <a:rPr lang="hu-HU" dirty="0" err="1" smtClean="0"/>
              <a:t>sampleOff</a:t>
            </a:r>
            <a:r>
              <a:rPr lang="hu-HU" dirty="0" smtClean="0"/>
              <a:t>).r;</a:t>
            </a:r>
          </a:p>
          <a:p>
            <a:pPr>
              <a:buNone/>
            </a:pPr>
            <a:r>
              <a:rPr lang="hu-HU" dirty="0" smtClean="0"/>
              <a:t>  }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outColor</a:t>
            </a:r>
            <a:r>
              <a:rPr lang="hu-HU" dirty="0" smtClean="0"/>
              <a:t> = vec4(c + </a:t>
            </a:r>
            <a:r>
              <a:rPr lang="hu-HU" dirty="0" err="1" smtClean="0"/>
              <a:t>addValue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satY.frag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inputMap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offset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 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c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dirty="0" smtClean="0"/>
              <a:t>).r;</a:t>
            </a:r>
          </a:p>
          <a:p>
            <a:pPr>
              <a:buNone/>
            </a:pPr>
            <a:r>
              <a:rPr lang="hu-HU" dirty="0" smtClean="0"/>
              <a:t> vec2 </a:t>
            </a:r>
            <a:r>
              <a:rPr lang="hu-HU" dirty="0" err="1" smtClean="0"/>
              <a:t>sampleOff</a:t>
            </a:r>
            <a:r>
              <a:rPr lang="hu-HU" dirty="0" smtClean="0"/>
              <a:t> = </a:t>
            </a:r>
            <a:r>
              <a:rPr lang="hu-HU" dirty="0" err="1" smtClean="0"/>
              <a:t>fTexCoord</a:t>
            </a:r>
            <a:r>
              <a:rPr lang="hu-HU" dirty="0" smtClean="0"/>
              <a:t> + </a:t>
            </a:r>
            <a:r>
              <a:rPr lang="hu-HU" dirty="0" err="1" smtClean="0"/>
              <a:t>vec2</a:t>
            </a:r>
            <a:r>
              <a:rPr lang="hu-HU" dirty="0" smtClean="0"/>
              <a:t>(0.0, </a:t>
            </a:r>
            <a:r>
              <a:rPr lang="hu-HU" dirty="0" err="1" smtClean="0"/>
              <a:t>offset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addValue</a:t>
            </a:r>
            <a:r>
              <a:rPr lang="hu-HU" dirty="0" smtClean="0"/>
              <a:t> = 0.0f;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sampleOff.y</a:t>
            </a:r>
            <a:r>
              <a:rPr lang="hu-HU" dirty="0" smtClean="0"/>
              <a:t> &gt;= 0.0){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dirty="0" err="1" smtClean="0"/>
              <a:t>addValue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inputMap</a:t>
            </a:r>
            <a:r>
              <a:rPr lang="hu-HU" dirty="0" smtClean="0"/>
              <a:t>, </a:t>
            </a:r>
            <a:r>
              <a:rPr lang="hu-HU" dirty="0" err="1" smtClean="0"/>
              <a:t>sampleOff</a:t>
            </a:r>
            <a:r>
              <a:rPr lang="hu-HU" dirty="0" smtClean="0"/>
              <a:t>).r;</a:t>
            </a:r>
          </a:p>
          <a:p>
            <a:pPr>
              <a:buNone/>
            </a:pPr>
            <a:r>
              <a:rPr lang="hu-HU" dirty="0" smtClean="0"/>
              <a:t> }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outColor</a:t>
            </a:r>
            <a:r>
              <a:rPr lang="hu-HU" dirty="0" smtClean="0"/>
              <a:t> = vec4(c + </a:t>
            </a:r>
            <a:r>
              <a:rPr lang="hu-HU" dirty="0" err="1" smtClean="0"/>
              <a:t>addValue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796908"/>
          </a:xfrm>
        </p:spPr>
        <p:txBody>
          <a:bodyPr>
            <a:normAutofit/>
          </a:bodyPr>
          <a:lstStyle/>
          <a:p>
            <a:r>
              <a:rPr lang="hu-HU" dirty="0" err="1" smtClean="0"/>
              <a:t>rellum.frag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2400" dirty="0" smtClean="0"/>
              <a:t>#version 130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uniform sampler2D </a:t>
            </a:r>
            <a:r>
              <a:rPr lang="hu-HU" sz="2400" dirty="0" err="1" smtClean="0"/>
              <a:t>luminanceMap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uniform sampler2D </a:t>
            </a:r>
            <a:r>
              <a:rPr lang="hu-HU" sz="2400" dirty="0" err="1" smtClean="0"/>
              <a:t>sat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uniform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alpha</a:t>
            </a:r>
            <a:r>
              <a:rPr lang="hu-HU" sz="2400" dirty="0" smtClean="0"/>
              <a:t>;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in</a:t>
            </a:r>
            <a:r>
              <a:rPr lang="hu-HU" sz="2400" dirty="0" smtClean="0"/>
              <a:t> vec2 </a:t>
            </a:r>
            <a:r>
              <a:rPr lang="hu-HU" sz="2400" dirty="0" err="1" smtClean="0"/>
              <a:t>fTexCoord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out vec4 </a:t>
            </a:r>
            <a:r>
              <a:rPr lang="hu-HU" sz="2400" dirty="0" err="1" smtClean="0"/>
              <a:t>outColor</a:t>
            </a:r>
            <a:r>
              <a:rPr lang="hu-HU" sz="2400" dirty="0" smtClean="0"/>
              <a:t>;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void</a:t>
            </a:r>
            <a:r>
              <a:rPr lang="hu-HU" sz="2400" dirty="0" smtClean="0"/>
              <a:t> main(</a:t>
            </a:r>
            <a:r>
              <a:rPr lang="hu-HU" sz="2400" dirty="0" err="1" smtClean="0"/>
              <a:t>void</a:t>
            </a:r>
            <a:r>
              <a:rPr lang="hu-HU" sz="2400" dirty="0" smtClean="0"/>
              <a:t>){</a:t>
            </a:r>
          </a:p>
          <a:p>
            <a:pPr>
              <a:buNone/>
            </a:pPr>
            <a:r>
              <a:rPr lang="hu-HU" sz="2400" dirty="0" smtClean="0"/>
              <a:t>  vec2 </a:t>
            </a:r>
            <a:r>
              <a:rPr lang="hu-HU" sz="2400" dirty="0" err="1" smtClean="0"/>
              <a:t>mapSize</a:t>
            </a:r>
            <a:r>
              <a:rPr lang="hu-HU" sz="2400" dirty="0" smtClean="0"/>
              <a:t> = </a:t>
            </a:r>
            <a:r>
              <a:rPr lang="hu-HU" sz="2400" dirty="0" err="1" smtClean="0"/>
              <a:t>textureSize</a:t>
            </a:r>
            <a:r>
              <a:rPr lang="hu-HU" sz="2400" dirty="0" smtClean="0"/>
              <a:t>(</a:t>
            </a:r>
            <a:r>
              <a:rPr lang="hu-HU" sz="2400" dirty="0" err="1" smtClean="0"/>
              <a:t>sat</a:t>
            </a:r>
            <a:r>
              <a:rPr lang="hu-HU" sz="2400" dirty="0" smtClean="0"/>
              <a:t>, 0);</a:t>
            </a:r>
          </a:p>
          <a:p>
            <a:pPr>
              <a:buNone/>
            </a:pPr>
            <a:r>
              <a:rPr lang="hu-HU" sz="2400" dirty="0" smtClean="0"/>
              <a:t> 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avg</a:t>
            </a:r>
            <a:r>
              <a:rPr lang="hu-HU" sz="2400" dirty="0" smtClean="0"/>
              <a:t> =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(</a:t>
            </a:r>
            <a:r>
              <a:rPr lang="hu-HU" sz="2400" dirty="0" err="1" smtClean="0"/>
              <a:t>sat</a:t>
            </a:r>
            <a:r>
              <a:rPr lang="hu-HU" sz="2400" dirty="0" smtClean="0"/>
              <a:t>, vec2(1.0, </a:t>
            </a:r>
            <a:r>
              <a:rPr lang="hu-HU" sz="2400" dirty="0" err="1" smtClean="0"/>
              <a:t>1.0</a:t>
            </a:r>
            <a:r>
              <a:rPr lang="hu-HU" sz="2400" dirty="0" smtClean="0"/>
              <a:t>)).r / </a:t>
            </a:r>
            <a:r>
              <a:rPr lang="hu-HU" sz="2400" dirty="0" err="1" smtClean="0"/>
              <a:t>mapSize.x</a:t>
            </a:r>
            <a:r>
              <a:rPr lang="hu-HU" sz="2400" dirty="0" smtClean="0"/>
              <a:t> / </a:t>
            </a:r>
            <a:r>
              <a:rPr lang="hu-HU" sz="2400" dirty="0" err="1" smtClean="0"/>
              <a:t>mapSize.y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  </a:t>
            </a:r>
            <a:r>
              <a:rPr lang="hu-HU" sz="2400" dirty="0" err="1" smtClean="0"/>
              <a:t>outColor</a:t>
            </a:r>
            <a:r>
              <a:rPr lang="hu-HU" sz="2400" dirty="0" smtClean="0"/>
              <a:t> = </a:t>
            </a:r>
            <a:r>
              <a:rPr lang="hu-HU" sz="2400" dirty="0" err="1" smtClean="0"/>
              <a:t>alpha</a:t>
            </a:r>
            <a:r>
              <a:rPr lang="hu-HU" sz="2400" dirty="0" smtClean="0"/>
              <a:t> * </a:t>
            </a:r>
            <a:r>
              <a:rPr lang="hu-HU" sz="2400" dirty="0" err="1" smtClean="0"/>
              <a:t>texture</a:t>
            </a:r>
            <a:r>
              <a:rPr lang="hu-HU" sz="2400" dirty="0" smtClean="0"/>
              <a:t>(</a:t>
            </a:r>
            <a:r>
              <a:rPr lang="hu-HU" sz="2400" dirty="0" err="1" smtClean="0"/>
              <a:t>luminanceMap</a:t>
            </a:r>
            <a:r>
              <a:rPr lang="hu-HU" sz="2400" dirty="0" smtClean="0"/>
              <a:t>, </a:t>
            </a:r>
            <a:r>
              <a:rPr lang="hu-HU" sz="2400" dirty="0" err="1" smtClean="0"/>
              <a:t>fTexCoord</a:t>
            </a:r>
            <a:r>
              <a:rPr lang="hu-HU" sz="2400" dirty="0" smtClean="0"/>
              <a:t>) / </a:t>
            </a:r>
            <a:r>
              <a:rPr lang="hu-HU" sz="2400" dirty="0" err="1" smtClean="0"/>
              <a:t>avg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}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tonemap.frag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149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hdr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rellum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</a:t>
            </a:r>
            <a:r>
              <a:rPr lang="hu-HU" dirty="0" err="1" smtClean="0"/>
              <a:t>float</a:t>
            </a:r>
            <a:r>
              <a:rPr lang="hu-HU" dirty="0" smtClean="0"/>
              <a:t> W;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 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Yr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rellum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smtClean="0"/>
              <a:t>).x / 320000;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vec4 </a:t>
            </a:r>
            <a:r>
              <a:rPr lang="hu-HU" dirty="0" err="1" smtClean="0"/>
              <a:t>hdrColor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hdr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dirty="0" err="1" smtClean="0"/>
              <a:t>outColor</a:t>
            </a:r>
            <a:r>
              <a:rPr lang="hu-HU" dirty="0" smtClean="0"/>
              <a:t> = </a:t>
            </a:r>
            <a:r>
              <a:rPr lang="hu-HU" dirty="0" err="1" smtClean="0"/>
              <a:t>hdrColor</a:t>
            </a:r>
            <a:r>
              <a:rPr lang="hu-HU" dirty="0" smtClean="0"/>
              <a:t> * ( </a:t>
            </a:r>
            <a:r>
              <a:rPr lang="hu-HU" dirty="0" err="1" smtClean="0"/>
              <a:t>Yr</a:t>
            </a:r>
            <a:r>
              <a:rPr lang="hu-HU" dirty="0" smtClean="0"/>
              <a:t> * ( 1 + </a:t>
            </a:r>
            <a:r>
              <a:rPr lang="hu-HU" dirty="0" err="1" smtClean="0"/>
              <a:t>Yr</a:t>
            </a:r>
            <a:r>
              <a:rPr lang="hu-HU" dirty="0" smtClean="0"/>
              <a:t> / W / </a:t>
            </a:r>
            <a:r>
              <a:rPr lang="hu-HU" dirty="0" err="1" smtClean="0"/>
              <a:t>W</a:t>
            </a:r>
            <a:r>
              <a:rPr lang="hu-HU" dirty="0" smtClean="0"/>
              <a:t>) / (1 + </a:t>
            </a:r>
            <a:r>
              <a:rPr lang="hu-HU" dirty="0" err="1" smtClean="0"/>
              <a:t>Yr</a:t>
            </a:r>
            <a:r>
              <a:rPr lang="hu-HU" dirty="0" smtClean="0"/>
              <a:t>) );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Próba</a:t>
            </a:r>
            <a:endParaRPr lang="hu-HU" dirty="0"/>
          </a:p>
        </p:txBody>
      </p:sp>
      <p:pic>
        <p:nvPicPr>
          <p:cNvPr id="4098" name="Picture 2" descr="\\VBOXSVR\VBoxShare\gpgpu\lab4\tonema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14554"/>
            <a:ext cx="2957511" cy="2957511"/>
          </a:xfrm>
          <a:prstGeom prst="rect">
            <a:avLst/>
          </a:prstGeom>
          <a:noFill/>
        </p:spPr>
      </p:pic>
      <p:pic>
        <p:nvPicPr>
          <p:cNvPr id="4099" name="Picture 3" descr="\\VBOXSVR\VBoxShare\gpgpu\lab4\tonema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957511" cy="2957511"/>
          </a:xfrm>
          <a:prstGeom prst="rect">
            <a:avLst/>
          </a:prstGeom>
          <a:noFill/>
        </p:spPr>
      </p:pic>
      <p:pic>
        <p:nvPicPr>
          <p:cNvPr id="4100" name="Picture 4" descr="\\VBOXSVR\VBoxShare\gpgpu\lab4\tonemap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957511" cy="295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00380"/>
            <a:ext cx="8229600" cy="1143000"/>
          </a:xfrm>
        </p:spPr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686172" cy="1143000"/>
          </a:xfrm>
        </p:spPr>
        <p:txBody>
          <a:bodyPr/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214290"/>
            <a:ext cx="7286676" cy="64294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// TODO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histogramBuffer</a:t>
            </a:r>
            <a:r>
              <a:rPr lang="en-US" dirty="0" smtClean="0"/>
              <a:t>-&gt;clear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Setup the blending stage</a:t>
            </a:r>
          </a:p>
          <a:p>
            <a:pPr>
              <a:buNone/>
            </a:pPr>
            <a:r>
              <a:rPr lang="en-US" dirty="0" smtClean="0"/>
              <a:t>//   </a:t>
            </a:r>
            <a:r>
              <a:rPr lang="en-US" dirty="0" err="1" smtClean="0"/>
              <a:t>glEnable</a:t>
            </a:r>
            <a:r>
              <a:rPr lang="en-US" dirty="0" smtClean="0"/>
              <a:t>(GL_BLEND)</a:t>
            </a:r>
          </a:p>
          <a:p>
            <a:pPr>
              <a:buNone/>
            </a:pPr>
            <a:r>
              <a:rPr lang="en-US" dirty="0" smtClean="0"/>
              <a:t>//   </a:t>
            </a:r>
            <a:r>
              <a:rPr lang="en-US" dirty="0" err="1" smtClean="0"/>
              <a:t>glBlendEquation</a:t>
            </a:r>
            <a:r>
              <a:rPr lang="en-US" dirty="0" smtClean="0"/>
              <a:t>(GL_FUNC_ADD)</a:t>
            </a:r>
          </a:p>
          <a:p>
            <a:pPr>
              <a:buNone/>
            </a:pPr>
            <a:r>
              <a:rPr lang="en-US" dirty="0" smtClean="0"/>
              <a:t>//   </a:t>
            </a:r>
            <a:r>
              <a:rPr lang="en-US" dirty="0" err="1" smtClean="0"/>
              <a:t>glBlendFunc</a:t>
            </a:r>
            <a:r>
              <a:rPr lang="en-US" dirty="0" smtClean="0"/>
              <a:t>(GL_ONE, GL_ONE)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r>
              <a:rPr lang="en-US" dirty="0" smtClean="0"/>
              <a:t>// render target := </a:t>
            </a:r>
            <a:r>
              <a:rPr lang="en-US" dirty="0" err="1" smtClean="0"/>
              <a:t>histogramBuffer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inputBuffer</a:t>
            </a:r>
            <a:r>
              <a:rPr lang="en-US" dirty="0" smtClean="0"/>
              <a:t> := texture-&gt;</a:t>
            </a:r>
            <a:r>
              <a:rPr lang="en-US" dirty="0" err="1" smtClean="0"/>
              <a:t>getTextureHandle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smtClean="0"/>
              <a:t>// grid-&gt;render</a:t>
            </a:r>
          </a:p>
          <a:p>
            <a:pPr>
              <a:buNone/>
            </a:pPr>
            <a:r>
              <a:rPr lang="en-US" dirty="0" smtClean="0"/>
              <a:t>// disable </a:t>
            </a:r>
            <a:r>
              <a:rPr lang="en-US" dirty="0" err="1" smtClean="0"/>
              <a:t>histogramShader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disable </a:t>
            </a:r>
            <a:r>
              <a:rPr lang="en-US" dirty="0" err="1" smtClean="0"/>
              <a:t>histogramBuffer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// </a:t>
            </a:r>
            <a:r>
              <a:rPr lang="en-US" dirty="0" err="1" smtClean="0"/>
              <a:t>glDisable</a:t>
            </a:r>
            <a:r>
              <a:rPr lang="en-US" dirty="0" smtClean="0"/>
              <a:t>(GL_BLEND);</a:t>
            </a:r>
          </a:p>
          <a:p>
            <a:pPr>
              <a:buNone/>
            </a:pPr>
            <a:r>
              <a:rPr lang="en-US" dirty="0" smtClean="0"/>
              <a:t>//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hu-HU" dirty="0" smtClean="0"/>
              <a:t>void </a:t>
            </a:r>
            <a:r>
              <a:rPr lang="hu-HU" dirty="0" smtClean="0"/>
              <a:t>histogram(){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hu-HU" dirty="0" smtClean="0"/>
              <a:t>// </a:t>
            </a:r>
            <a:r>
              <a:rPr lang="hu-HU" dirty="0" smtClean="0"/>
              <a:t>----- Your code here! -------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hu-HU" dirty="0" smtClean="0"/>
              <a:t>// </a:t>
            </a:r>
            <a:r>
              <a:rPr lang="hu-HU" dirty="0" smtClean="0"/>
              <a:t>-----------------------------</a:t>
            </a:r>
          </a:p>
          <a:p>
            <a:pPr>
              <a:buNone/>
            </a:pPr>
            <a:r>
              <a:rPr lang="en-US" dirty="0" smtClean="0"/>
              <a:t> …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Hisztogram</a:t>
            </a:r>
            <a:r>
              <a:rPr lang="en-US" dirty="0" smtClean="0"/>
              <a:t> </a:t>
            </a:r>
            <a:r>
              <a:rPr lang="en-US" dirty="0" err="1" smtClean="0"/>
              <a:t>visszaolvas</a:t>
            </a:r>
            <a:r>
              <a:rPr lang="hu-HU" dirty="0" smtClean="0"/>
              <a:t>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214290"/>
            <a:ext cx="8893652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hu-HU" dirty="0" smtClean="0"/>
              <a:t>  </a:t>
            </a:r>
            <a:r>
              <a:rPr lang="en-US" dirty="0" err="1" smtClean="0"/>
              <a:t>glFinish</a:t>
            </a:r>
            <a:r>
              <a:rPr lang="en-US" dirty="0" smtClean="0"/>
              <a:t>();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float histogram[255] = {0.0f};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glBindFramebuffer</a:t>
            </a:r>
            <a:r>
              <a:rPr lang="en-US" dirty="0" smtClean="0"/>
              <a:t>(GL_FRAMEBUFFER,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			</a:t>
            </a:r>
            <a:r>
              <a:rPr lang="en-US" dirty="0" err="1" smtClean="0"/>
              <a:t>histogramBuffer</a:t>
            </a:r>
            <a:r>
              <a:rPr lang="en-US" dirty="0" smtClean="0"/>
              <a:t>-</a:t>
            </a:r>
            <a:r>
              <a:rPr lang="en-US" dirty="0" smtClean="0"/>
              <a:t>&gt;</a:t>
            </a:r>
            <a:r>
              <a:rPr lang="en-US" dirty="0" err="1" smtClean="0"/>
              <a:t>getHandle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glReadBuffer</a:t>
            </a:r>
            <a:r>
              <a:rPr lang="en-US" dirty="0" smtClean="0"/>
              <a:t>(GL_COLOR_ATTACHMENT0);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glReadPixels</a:t>
            </a:r>
            <a:r>
              <a:rPr lang="en-US" dirty="0" smtClean="0"/>
              <a:t>(0, 0, 255, 1, GL_RED, GL_FLOAT, histogram);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glBindFramebuffer</a:t>
            </a:r>
            <a:r>
              <a:rPr lang="en-US" dirty="0" smtClean="0"/>
              <a:t>(GL_FRAMEBUFFER, 0);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std::</a:t>
            </a:r>
            <a:r>
              <a:rPr lang="en-US" dirty="0" err="1" smtClean="0"/>
              <a:t>cout</a:t>
            </a:r>
            <a:r>
              <a:rPr lang="en-US" dirty="0" smtClean="0"/>
              <a:t> &lt;&lt; "Histogram:\n----------" &lt;&lt; std::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maxValue</a:t>
            </a:r>
            <a:r>
              <a:rPr lang="en-US" dirty="0" smtClean="0"/>
              <a:t> = 0;</a:t>
            </a:r>
          </a:p>
          <a:p>
            <a:pPr>
              <a:buNone/>
            </a:pPr>
            <a:r>
              <a:rPr lang="en-US" dirty="0" smtClean="0"/>
              <a:t>  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255; ++</a:t>
            </a:r>
            <a:r>
              <a:rPr lang="en-US" dirty="0" err="1" smtClean="0"/>
              <a:t>i</a:t>
            </a:r>
            <a:r>
              <a:rPr lang="en-US" dirty="0" smtClean="0"/>
              <a:t>){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maxValue</a:t>
            </a:r>
            <a:r>
              <a:rPr lang="en-US" dirty="0" smtClean="0"/>
              <a:t> = </a:t>
            </a:r>
            <a:r>
              <a:rPr lang="en-US" dirty="0" err="1" smtClean="0"/>
              <a:t>maxValue</a:t>
            </a:r>
            <a:r>
              <a:rPr lang="en-US" dirty="0" smtClean="0"/>
              <a:t> &gt; histogram[</a:t>
            </a:r>
            <a:r>
              <a:rPr lang="en-US" dirty="0" err="1" smtClean="0"/>
              <a:t>i</a:t>
            </a:r>
            <a:r>
              <a:rPr lang="en-US" dirty="0" smtClean="0"/>
              <a:t>] ? </a:t>
            </a:r>
            <a:r>
              <a:rPr lang="en-US" dirty="0" err="1" smtClean="0"/>
              <a:t>maxValue</a:t>
            </a:r>
            <a:r>
              <a:rPr lang="en-US" dirty="0" smtClean="0"/>
              <a:t> : histogram[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  <a:p>
            <a:pPr>
              <a:buNone/>
            </a:pPr>
            <a:r>
              <a:rPr lang="en-US" dirty="0" smtClean="0"/>
              <a:t>    std::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i</a:t>
            </a:r>
            <a:r>
              <a:rPr lang="en-US" dirty="0" smtClean="0"/>
              <a:t> &lt;&lt; " : " &lt;&lt; histogram[</a:t>
            </a:r>
            <a:r>
              <a:rPr lang="en-US" dirty="0" err="1" smtClean="0"/>
              <a:t>i</a:t>
            </a:r>
            <a:r>
              <a:rPr lang="en-US" dirty="0" smtClean="0"/>
              <a:t>] &lt;&lt; std::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}</a:t>
            </a:r>
          </a:p>
          <a:p>
            <a:pPr>
              <a:buNone/>
            </a:pPr>
            <a:r>
              <a:rPr lang="en-US" dirty="0" smtClean="0"/>
              <a:t>  std::</a:t>
            </a:r>
            <a:r>
              <a:rPr lang="en-US" dirty="0" err="1" smtClean="0"/>
              <a:t>cout</a:t>
            </a:r>
            <a:r>
              <a:rPr lang="en-US" dirty="0" smtClean="0"/>
              <a:t> &lt;&lt; "-----------------\</a:t>
            </a:r>
            <a:r>
              <a:rPr lang="en-US" dirty="0" err="1" smtClean="0"/>
              <a:t>nMaximum</a:t>
            </a:r>
            <a:r>
              <a:rPr lang="en-US" dirty="0" smtClean="0"/>
              <a:t>: " &lt;&lt; </a:t>
            </a:r>
            <a:r>
              <a:rPr lang="en-US" dirty="0" err="1" smtClean="0"/>
              <a:t>maxValue</a:t>
            </a:r>
            <a:r>
              <a:rPr lang="en-US" dirty="0" smtClean="0"/>
              <a:t> &lt;&lt; std::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r>
              <a:rPr lang="hu-HU" dirty="0" err="1" smtClean="0"/>
              <a:t>histogram.vert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62612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uniform sampler2D inputBuffer;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in vec4 position;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out vec4 color;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float I (vec2 coord){</a:t>
            </a:r>
          </a:p>
          <a:p>
            <a:pPr>
              <a:buNone/>
            </a:pPr>
            <a:r>
              <a:rPr lang="hu-HU" dirty="0" smtClean="0"/>
              <a:t>  vec4 color = texture(inputBuffer, coord);</a:t>
            </a:r>
          </a:p>
          <a:p>
            <a:pPr>
              <a:buNone/>
            </a:pPr>
            <a:r>
              <a:rPr lang="hu-HU" dirty="0" smtClean="0"/>
              <a:t>  return(dot(color.rgb, vec3(0.21, 0.39, 0.4)));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// TODO</a:t>
            </a:r>
          </a:p>
          <a:p>
            <a:pPr>
              <a:buNone/>
            </a:pPr>
            <a:r>
              <a:rPr lang="hu-HU" dirty="0" smtClean="0"/>
              <a:t>// </a:t>
            </a:r>
          </a:p>
          <a:p>
            <a:pPr>
              <a:buNone/>
            </a:pPr>
            <a:r>
              <a:rPr lang="hu-HU" dirty="0" smtClean="0"/>
              <a:t>// luminance := I(vertex position)</a:t>
            </a:r>
          </a:p>
          <a:p>
            <a:pPr>
              <a:buNone/>
            </a:pPr>
            <a:r>
              <a:rPr lang="hu-HU" dirty="0" smtClean="0"/>
              <a:t>// gl_Position := histogram[bucket]</a:t>
            </a:r>
          </a:p>
          <a:p>
            <a:pPr>
              <a:buNone/>
            </a:pPr>
            <a:r>
              <a:rPr lang="hu-HU" dirty="0" smtClean="0"/>
              <a:t>// color := 1</a:t>
            </a:r>
          </a:p>
          <a:p>
            <a:pPr>
              <a:buNone/>
            </a:pPr>
            <a:r>
              <a:rPr lang="hu-HU" dirty="0" smtClean="0"/>
              <a:t>void main(void){</a:t>
            </a:r>
          </a:p>
          <a:p>
            <a:pPr>
              <a:buNone/>
            </a:pP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/>
          <a:lstStyle/>
          <a:p>
            <a:r>
              <a:rPr lang="hu-HU" dirty="0" err="1" smtClean="0"/>
              <a:t>histogram.frag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main(){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outColor</a:t>
            </a:r>
            <a:r>
              <a:rPr lang="hu-HU" dirty="0" smtClean="0"/>
              <a:t> = vec4(1.0);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passthrough.vert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vec4 </a:t>
            </a:r>
            <a:r>
              <a:rPr lang="hu-HU" dirty="0" err="1" smtClean="0"/>
              <a:t>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</a:t>
            </a:r>
            <a:r>
              <a:rPr lang="hu-HU" dirty="0" err="1" smtClean="0"/>
              <a:t>texCoord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out vec2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</a:t>
            </a:r>
            <a:r>
              <a:rPr lang="hu-HU" dirty="0" err="1" smtClean="0"/>
              <a:t>void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gl</a:t>
            </a:r>
            <a:r>
              <a:rPr lang="hu-HU" dirty="0" smtClean="0"/>
              <a:t>_</a:t>
            </a:r>
            <a:r>
              <a:rPr lang="hu-HU" dirty="0" err="1" smtClean="0"/>
              <a:t>Position</a:t>
            </a:r>
            <a:r>
              <a:rPr lang="hu-HU" dirty="0" smtClean="0"/>
              <a:t> = </a:t>
            </a:r>
            <a:r>
              <a:rPr lang="hu-HU" dirty="0" err="1" smtClean="0"/>
              <a:t>position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     </a:t>
            </a:r>
            <a:r>
              <a:rPr lang="hu-HU" dirty="0" err="1" smtClean="0"/>
              <a:t>fTexCoord</a:t>
            </a:r>
            <a:r>
              <a:rPr lang="hu-HU" dirty="0" smtClean="0"/>
              <a:t> = </a:t>
            </a:r>
            <a:r>
              <a:rPr lang="hu-HU" dirty="0" err="1" smtClean="0"/>
              <a:t>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1143000"/>
          </a:xfrm>
        </p:spPr>
        <p:txBody>
          <a:bodyPr/>
          <a:lstStyle/>
          <a:p>
            <a:r>
              <a:rPr lang="hu-HU" dirty="0" err="1" smtClean="0"/>
              <a:t>visualize.frag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42853"/>
            <a:ext cx="8472518" cy="66437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#version 130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inputBuffer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sampler2D </a:t>
            </a:r>
            <a:r>
              <a:rPr lang="hu-HU" dirty="0" err="1" smtClean="0"/>
              <a:t>original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uniform int </a:t>
            </a:r>
            <a:r>
              <a:rPr lang="hu-HU" dirty="0" err="1" smtClean="0"/>
              <a:t>maxValue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in</a:t>
            </a:r>
            <a:r>
              <a:rPr lang="hu-HU" dirty="0" smtClean="0"/>
              <a:t> vec2  </a:t>
            </a:r>
            <a:r>
              <a:rPr lang="hu-HU" dirty="0" err="1" smtClean="0"/>
              <a:t>fTexCoord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out vec4 </a:t>
            </a:r>
            <a:r>
              <a:rPr lang="hu-HU" dirty="0" err="1" smtClean="0"/>
              <a:t>outColor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float</a:t>
            </a:r>
            <a:r>
              <a:rPr lang="hu-HU" dirty="0" smtClean="0"/>
              <a:t> I (vec2 </a:t>
            </a:r>
            <a:r>
              <a:rPr lang="hu-HU" dirty="0" err="1" smtClean="0"/>
              <a:t>coord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vec4 </a:t>
            </a:r>
            <a:r>
              <a:rPr lang="hu-HU" dirty="0" err="1" smtClean="0"/>
              <a:t>color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original</a:t>
            </a:r>
            <a:r>
              <a:rPr lang="hu-HU" dirty="0" smtClean="0"/>
              <a:t>, </a:t>
            </a:r>
            <a:r>
              <a:rPr lang="hu-HU" dirty="0" err="1" smtClean="0"/>
              <a:t>coord</a:t>
            </a:r>
            <a:r>
              <a:rPr lang="hu-HU" dirty="0" smtClean="0"/>
              <a:t>); 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return</a:t>
            </a:r>
            <a:r>
              <a:rPr lang="hu-HU" dirty="0" smtClean="0"/>
              <a:t>(</a:t>
            </a:r>
            <a:r>
              <a:rPr lang="hu-HU" dirty="0" err="1" smtClean="0"/>
              <a:t>dot</a:t>
            </a:r>
            <a:r>
              <a:rPr lang="hu-HU" dirty="0" smtClean="0"/>
              <a:t>(</a:t>
            </a:r>
            <a:r>
              <a:rPr lang="hu-HU" dirty="0" err="1" smtClean="0"/>
              <a:t>color.rgb</a:t>
            </a:r>
            <a:r>
              <a:rPr lang="hu-HU" dirty="0" smtClean="0"/>
              <a:t>, vec3(0.21, 0.39, 0.4)));</a:t>
            </a:r>
          </a:p>
          <a:p>
            <a:pPr>
              <a:buNone/>
            </a:pPr>
            <a:r>
              <a:rPr lang="hu-HU" dirty="0" smtClean="0"/>
              <a:t>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main() {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= </a:t>
            </a:r>
            <a:r>
              <a:rPr lang="hu-HU" dirty="0" err="1" smtClean="0"/>
              <a:t>texture</a:t>
            </a:r>
            <a:r>
              <a:rPr lang="hu-HU" dirty="0" smtClean="0"/>
              <a:t>(</a:t>
            </a:r>
            <a:r>
              <a:rPr lang="hu-HU" dirty="0" err="1" smtClean="0"/>
              <a:t>inputBuffer</a:t>
            </a:r>
            <a:r>
              <a:rPr lang="hu-HU" dirty="0" smtClean="0"/>
              <a:t>, </a:t>
            </a:r>
            <a:r>
              <a:rPr lang="hu-HU" dirty="0" err="1" smtClean="0"/>
              <a:t>fTexCoord</a:t>
            </a:r>
            <a:r>
              <a:rPr lang="hu-HU" dirty="0" smtClean="0"/>
              <a:t>).x;</a:t>
            </a:r>
          </a:p>
          <a:p>
            <a:pPr>
              <a:buNone/>
            </a:pPr>
            <a:r>
              <a:rPr lang="hu-HU" dirty="0" smtClean="0"/>
              <a:t>  </a:t>
            </a:r>
            <a:r>
              <a:rPr lang="hu-HU" dirty="0" err="1" smtClean="0"/>
              <a:t>if</a:t>
            </a:r>
            <a:r>
              <a:rPr lang="hu-HU" dirty="0" smtClean="0"/>
              <a:t>(</a:t>
            </a:r>
            <a:r>
              <a:rPr lang="hu-HU" dirty="0" err="1" smtClean="0"/>
              <a:t>data</a:t>
            </a:r>
            <a:r>
              <a:rPr lang="hu-HU" dirty="0" smtClean="0"/>
              <a:t> / </a:t>
            </a:r>
            <a:r>
              <a:rPr lang="hu-HU" dirty="0" err="1" smtClean="0"/>
              <a:t>float</a:t>
            </a:r>
            <a:r>
              <a:rPr lang="hu-HU" dirty="0" smtClean="0"/>
              <a:t>(</a:t>
            </a:r>
            <a:r>
              <a:rPr lang="hu-HU" dirty="0" err="1" smtClean="0"/>
              <a:t>maxValue</a:t>
            </a:r>
            <a:r>
              <a:rPr lang="hu-HU" dirty="0" smtClean="0"/>
              <a:t>) &gt; </a:t>
            </a:r>
            <a:r>
              <a:rPr lang="hu-HU" dirty="0" err="1" smtClean="0"/>
              <a:t>fTexCoord.y</a:t>
            </a:r>
            <a:r>
              <a:rPr lang="hu-HU" dirty="0" smtClean="0"/>
              <a:t>){</a:t>
            </a:r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outColor</a:t>
            </a:r>
            <a:r>
              <a:rPr lang="hu-HU" dirty="0" smtClean="0"/>
              <a:t> = vec4(0.5f + </a:t>
            </a:r>
            <a:r>
              <a:rPr lang="hu-HU" dirty="0" err="1" smtClean="0"/>
              <a:t>0.5f</a:t>
            </a:r>
            <a:r>
              <a:rPr lang="hu-HU" dirty="0" smtClean="0"/>
              <a:t> * I(</a:t>
            </a:r>
            <a:r>
              <a:rPr lang="hu-HU" dirty="0" err="1" smtClean="0"/>
              <a:t>fTexCoord</a:t>
            </a:r>
            <a:r>
              <a:rPr lang="hu-HU" dirty="0" smtClean="0"/>
              <a:t>));</a:t>
            </a:r>
          </a:p>
          <a:p>
            <a:pPr>
              <a:buNone/>
            </a:pPr>
            <a:r>
              <a:rPr lang="hu-HU" dirty="0" smtClean="0"/>
              <a:t>  } </a:t>
            </a:r>
            <a:r>
              <a:rPr lang="hu-HU" dirty="0" err="1" smtClean="0"/>
              <a:t>else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    </a:t>
            </a:r>
            <a:r>
              <a:rPr lang="hu-HU" dirty="0" err="1" smtClean="0"/>
              <a:t>outColor</a:t>
            </a:r>
            <a:r>
              <a:rPr lang="hu-HU" dirty="0" smtClean="0"/>
              <a:t> = vec4(I(</a:t>
            </a:r>
            <a:r>
              <a:rPr lang="hu-HU" dirty="0" err="1" smtClean="0"/>
              <a:t>fTexCoord</a:t>
            </a:r>
            <a:r>
              <a:rPr lang="hu-HU" dirty="0" smtClean="0"/>
              <a:t>));  </a:t>
            </a:r>
          </a:p>
          <a:p>
            <a:pPr>
              <a:buNone/>
            </a:pPr>
            <a:r>
              <a:rPr lang="hu-HU" dirty="0" smtClean="0"/>
              <a:t>  }</a:t>
            </a:r>
          </a:p>
          <a:p>
            <a:pPr>
              <a:buNone/>
            </a:pPr>
            <a:r>
              <a:rPr lang="hu-HU" dirty="0" smtClean="0"/>
              <a:t>}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1885</Words>
  <Application>Microsoft Office PowerPoint</Application>
  <PresentationFormat>On-screen Show (4:3)</PresentationFormat>
  <Paragraphs>513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Office-téma</vt:lpstr>
      <vt:lpstr>GPGPU labor IV.</vt:lpstr>
      <vt:lpstr>Kezdeti teendők</vt:lpstr>
      <vt:lpstr>Hisztogram</vt:lpstr>
      <vt:lpstr>Hisztogram</vt:lpstr>
      <vt:lpstr>Hisztogram visszaolvasása</vt:lpstr>
      <vt:lpstr>histogram.vert</vt:lpstr>
      <vt:lpstr>histogram.frag</vt:lpstr>
      <vt:lpstr>passthrough.vert</vt:lpstr>
      <vt:lpstr>visualize.frag</vt:lpstr>
      <vt:lpstr>Próba</vt:lpstr>
      <vt:lpstr>Kvantálás</vt:lpstr>
      <vt:lpstr>Kvantálás</vt:lpstr>
      <vt:lpstr>quantize.frag</vt:lpstr>
      <vt:lpstr>Próba</vt:lpstr>
      <vt:lpstr>Hisztogram kiegyenlítés</vt:lpstr>
      <vt:lpstr>Hisztogram kiegyenlítés</vt:lpstr>
      <vt:lpstr>Hisztogram kiegyenlítés</vt:lpstr>
      <vt:lpstr>Hisztogram kiegyenlítés</vt:lpstr>
      <vt:lpstr>computeCumulativeHistogram.frag</vt:lpstr>
      <vt:lpstr>computeCumulativeHistogram.frag</vt:lpstr>
      <vt:lpstr>Próba</vt:lpstr>
      <vt:lpstr>Summed Area Table</vt:lpstr>
      <vt:lpstr>Summed Area Table</vt:lpstr>
      <vt:lpstr>satx.frag</vt:lpstr>
      <vt:lpstr>saty.frag</vt:lpstr>
      <vt:lpstr>Tone Mapping</vt:lpstr>
      <vt:lpstr>Tone Mapping</vt:lpstr>
      <vt:lpstr>Tone Mapping</vt:lpstr>
      <vt:lpstr>Tone Mapping</vt:lpstr>
      <vt:lpstr>Tone Mapping</vt:lpstr>
      <vt:lpstr>Tone Mapping</vt:lpstr>
      <vt:lpstr>luminance.frag</vt:lpstr>
      <vt:lpstr>satX.frag</vt:lpstr>
      <vt:lpstr>satY.frag</vt:lpstr>
      <vt:lpstr>rellum.frag</vt:lpstr>
      <vt:lpstr>tonemap.frag</vt:lpstr>
      <vt:lpstr>Próba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tbalazs</cp:lastModifiedBy>
  <cp:revision>175</cp:revision>
  <dcterms:created xsi:type="dcterms:W3CDTF">2011-02-23T08:08:41Z</dcterms:created>
  <dcterms:modified xsi:type="dcterms:W3CDTF">2013-10-01T08:16:31Z</dcterms:modified>
</cp:coreProperties>
</file>