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03" r:id="rId9"/>
    <p:sldId id="263" r:id="rId10"/>
    <p:sldId id="264" r:id="rId11"/>
    <p:sldId id="265" r:id="rId12"/>
    <p:sldId id="266" r:id="rId13"/>
    <p:sldId id="269" r:id="rId14"/>
    <p:sldId id="270" r:id="rId15"/>
    <p:sldId id="267" r:id="rId16"/>
    <p:sldId id="26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79" r:id="rId27"/>
    <p:sldId id="281" r:id="rId28"/>
    <p:sldId id="282" r:id="rId29"/>
    <p:sldId id="289" r:id="rId30"/>
    <p:sldId id="283" r:id="rId31"/>
    <p:sldId id="284" r:id="rId32"/>
    <p:sldId id="285" r:id="rId33"/>
    <p:sldId id="286" r:id="rId34"/>
    <p:sldId id="288" r:id="rId35"/>
    <p:sldId id="287" r:id="rId36"/>
    <p:sldId id="291" r:id="rId37"/>
    <p:sldId id="290" r:id="rId38"/>
    <p:sldId id="292" r:id="rId39"/>
    <p:sldId id="293" r:id="rId40"/>
    <p:sldId id="294" r:id="rId41"/>
    <p:sldId id="300" r:id="rId42"/>
    <p:sldId id="302" r:id="rId43"/>
    <p:sldId id="295" r:id="rId44"/>
    <p:sldId id="296" r:id="rId45"/>
    <p:sldId id="297" r:id="rId46"/>
    <p:sldId id="298" r:id="rId47"/>
    <p:sldId id="299" r:id="rId4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9C07-01F4-4948-A8DC-6974E300B1A4}" type="datetimeFigureOut">
              <a:rPr lang="hu-HU" smtClean="0"/>
              <a:pPr/>
              <a:t>2011.10.20.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DA66-38DA-45DB-8088-3CB94DE48A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9C07-01F4-4948-A8DC-6974E300B1A4}" type="datetimeFigureOut">
              <a:rPr lang="hu-HU" smtClean="0"/>
              <a:pPr/>
              <a:t>2011.10.20.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DA66-38DA-45DB-8088-3CB94DE48A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9C07-01F4-4948-A8DC-6974E300B1A4}" type="datetimeFigureOut">
              <a:rPr lang="hu-HU" smtClean="0"/>
              <a:pPr/>
              <a:t>2011.10.20.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DA66-38DA-45DB-8088-3CB94DE48A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9C07-01F4-4948-A8DC-6974E300B1A4}" type="datetimeFigureOut">
              <a:rPr lang="hu-HU" smtClean="0"/>
              <a:pPr/>
              <a:t>2011.10.20.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DA66-38DA-45DB-8088-3CB94DE48A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9C07-01F4-4948-A8DC-6974E300B1A4}" type="datetimeFigureOut">
              <a:rPr lang="hu-HU" smtClean="0"/>
              <a:pPr/>
              <a:t>2011.10.20.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DA66-38DA-45DB-8088-3CB94DE48A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9C07-01F4-4948-A8DC-6974E300B1A4}" type="datetimeFigureOut">
              <a:rPr lang="hu-HU" smtClean="0"/>
              <a:pPr/>
              <a:t>2011.10.20.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DA66-38DA-45DB-8088-3CB94DE48A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9C07-01F4-4948-A8DC-6974E300B1A4}" type="datetimeFigureOut">
              <a:rPr lang="hu-HU" smtClean="0"/>
              <a:pPr/>
              <a:t>2011.10.20.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DA66-38DA-45DB-8088-3CB94DE48A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9C07-01F4-4948-A8DC-6974E300B1A4}" type="datetimeFigureOut">
              <a:rPr lang="hu-HU" smtClean="0"/>
              <a:pPr/>
              <a:t>2011.10.20.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DA66-38DA-45DB-8088-3CB94DE48A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9C07-01F4-4948-A8DC-6974E300B1A4}" type="datetimeFigureOut">
              <a:rPr lang="hu-HU" smtClean="0"/>
              <a:pPr/>
              <a:t>2011.10.20.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DA66-38DA-45DB-8088-3CB94DE48A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9C07-01F4-4948-A8DC-6974E300B1A4}" type="datetimeFigureOut">
              <a:rPr lang="hu-HU" smtClean="0"/>
              <a:pPr/>
              <a:t>2011.10.20.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DA66-38DA-45DB-8088-3CB94DE48A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9C07-01F4-4948-A8DC-6974E300B1A4}" type="datetimeFigureOut">
              <a:rPr lang="hu-HU" smtClean="0"/>
              <a:pPr/>
              <a:t>2011.10.20.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DA66-38DA-45DB-8088-3CB94DE48A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39C07-01F4-4948-A8DC-6974E300B1A4}" type="datetimeFigureOut">
              <a:rPr lang="hu-HU" smtClean="0"/>
              <a:pPr/>
              <a:t>2011.10.20.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3DA66-38DA-45DB-8088-3CB94DE48A0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GPGPU labor VI.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Rekurzív algoritmusok</a:t>
            </a:r>
          </a:p>
          <a:p>
            <a:r>
              <a:rPr lang="hu-HU" dirty="0" smtClean="0"/>
              <a:t>labirintus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Generate.frag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outcolor[1] = R + noiseScale * (rand - 0.5);    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ivec2 </a:t>
            </a:r>
            <a:r>
              <a:rPr lang="hu-HU" dirty="0" err="1" smtClean="0"/>
              <a:t>coordBase</a:t>
            </a:r>
            <a:r>
              <a:rPr lang="hu-HU" dirty="0" smtClean="0"/>
              <a:t> = </a:t>
            </a:r>
            <a:r>
              <a:rPr lang="hu-HU" dirty="0" err="1" smtClean="0"/>
              <a:t>coord</a:t>
            </a:r>
            <a:r>
              <a:rPr lang="hu-HU" dirty="0" smtClean="0"/>
              <a:t> / 2;  </a:t>
            </a:r>
          </a:p>
          <a:p>
            <a:pPr>
              <a:buNone/>
            </a:pPr>
            <a:r>
              <a:rPr lang="hu-HU" dirty="0" smtClean="0"/>
              <a:t>  </a:t>
            </a:r>
          </a:p>
          <a:p>
            <a:pPr>
              <a:buNone/>
            </a:pPr>
            <a:r>
              <a:rPr lang="hu-HU" dirty="0" smtClean="0"/>
              <a:t>ivec2 </a:t>
            </a:r>
            <a:r>
              <a:rPr lang="hu-HU" dirty="0" err="1" smtClean="0"/>
              <a:t>coordRel</a:t>
            </a:r>
            <a:r>
              <a:rPr lang="hu-HU" dirty="0" smtClean="0"/>
              <a:t> = </a:t>
            </a:r>
            <a:r>
              <a:rPr lang="hu-HU" dirty="0" err="1" smtClean="0"/>
              <a:t>ivec2</a:t>
            </a:r>
            <a:r>
              <a:rPr lang="hu-HU" dirty="0" smtClean="0"/>
              <a:t>(</a:t>
            </a:r>
            <a:r>
              <a:rPr lang="hu-HU" dirty="0" err="1" smtClean="0"/>
              <a:t>mod</a:t>
            </a:r>
            <a:r>
              <a:rPr lang="hu-HU" dirty="0" smtClean="0"/>
              <a:t>(vec2(</a:t>
            </a:r>
            <a:r>
              <a:rPr lang="hu-HU" dirty="0" err="1" smtClean="0"/>
              <a:t>coord</a:t>
            </a:r>
            <a:r>
              <a:rPr lang="hu-HU" dirty="0" smtClean="0"/>
              <a:t>), </a:t>
            </a:r>
            <a:r>
              <a:rPr lang="hu-HU" dirty="0" err="1" smtClean="0"/>
              <a:t>vec2</a:t>
            </a:r>
            <a:r>
              <a:rPr lang="hu-HU" dirty="0" smtClean="0"/>
              <a:t>(2)));  </a:t>
            </a:r>
          </a:p>
          <a:p>
            <a:pPr>
              <a:buNone/>
            </a:pPr>
            <a:r>
              <a:rPr lang="hu-HU" dirty="0" smtClean="0"/>
              <a:t>int index = </a:t>
            </a:r>
            <a:r>
              <a:rPr lang="hu-HU" dirty="0" err="1" smtClean="0"/>
              <a:t>coordRel.x</a:t>
            </a:r>
            <a:r>
              <a:rPr lang="hu-HU" dirty="0" smtClean="0"/>
              <a:t> + </a:t>
            </a:r>
            <a:r>
              <a:rPr lang="hu-HU" dirty="0" err="1" smtClean="0"/>
              <a:t>coordRel.y</a:t>
            </a:r>
            <a:r>
              <a:rPr lang="hu-HU" dirty="0" smtClean="0"/>
              <a:t> * 2;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vec4 </a:t>
            </a:r>
            <a:r>
              <a:rPr lang="hu-HU" dirty="0"/>
              <a:t>V</a:t>
            </a:r>
            <a:r>
              <a:rPr lang="hu-HU" dirty="0" smtClean="0"/>
              <a:t>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vec4 P = </a:t>
            </a:r>
            <a:r>
              <a:rPr lang="hu-HU" dirty="0" err="1"/>
              <a:t>texelFetch</a:t>
            </a:r>
            <a:r>
              <a:rPr lang="hu-HU" dirty="0"/>
              <a:t>(inputTex1, </a:t>
            </a:r>
            <a:r>
              <a:rPr lang="hu-HU" dirty="0" err="1"/>
              <a:t>coordBase</a:t>
            </a:r>
            <a:r>
              <a:rPr lang="hu-HU" dirty="0"/>
              <a:t>, </a:t>
            </a:r>
            <a:r>
              <a:rPr lang="hu-HU" dirty="0" err="1"/>
              <a:t>level</a:t>
            </a:r>
            <a:r>
              <a:rPr lang="hu-HU" dirty="0"/>
              <a:t> + 1); 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V = P</a:t>
            </a:r>
            <a:r>
              <a:rPr lang="hu-HU" dirty="0" smtClean="0"/>
              <a:t>; //szülő cella öröklése</a:t>
            </a:r>
            <a:endParaRPr lang="hu-HU" dirty="0"/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/>
              <a:t>outcolor</a:t>
            </a:r>
            <a:r>
              <a:rPr lang="hu-HU" dirty="0"/>
              <a:t>[0] = V;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u="sng" dirty="0" smtClean="0"/>
              <a:t>Display:</a:t>
            </a:r>
          </a:p>
          <a:p>
            <a:pPr>
              <a:buNone/>
            </a:pPr>
            <a:r>
              <a:rPr lang="hu-HU" dirty="0" err="1"/>
              <a:t>simpleShader-</a:t>
            </a:r>
            <a:r>
              <a:rPr lang="hu-HU" dirty="0"/>
              <a:t>&gt;</a:t>
            </a:r>
            <a:r>
              <a:rPr lang="hu-HU" dirty="0" err="1"/>
              <a:t>bindUniformTexture</a:t>
            </a:r>
            <a:r>
              <a:rPr lang="hu-HU" dirty="0"/>
              <a:t>("</a:t>
            </a:r>
            <a:r>
              <a:rPr lang="hu-HU" dirty="0" err="1"/>
              <a:t>inputTex</a:t>
            </a:r>
            <a:r>
              <a:rPr lang="hu-HU" dirty="0"/>
              <a:t>", </a:t>
            </a:r>
            <a:r>
              <a:rPr lang="hu-HU" dirty="0" err="1"/>
              <a:t>dataBuffer-</a:t>
            </a:r>
            <a:r>
              <a:rPr lang="hu-HU" dirty="0"/>
              <a:t>&gt;</a:t>
            </a:r>
            <a:r>
              <a:rPr lang="hu-HU" dirty="0" err="1"/>
              <a:t>getColorBuffer</a:t>
            </a:r>
            <a:r>
              <a:rPr lang="hu-HU" dirty="0"/>
              <a:t>(1),0);</a:t>
            </a:r>
          </a:p>
          <a:p>
            <a:pPr>
              <a:buNone/>
            </a:pPr>
            <a:r>
              <a:rPr lang="hu-HU" dirty="0"/>
              <a:t>h</a:t>
            </a:r>
            <a:r>
              <a:rPr lang="hu-HU" dirty="0" smtClean="0"/>
              <a:t>elyett</a:t>
            </a:r>
          </a:p>
          <a:p>
            <a:pPr>
              <a:buNone/>
            </a:pPr>
            <a:r>
              <a:rPr lang="hu-HU" dirty="0" err="1"/>
              <a:t>simpleShader-</a:t>
            </a:r>
            <a:r>
              <a:rPr lang="hu-HU" dirty="0"/>
              <a:t>&gt;</a:t>
            </a:r>
            <a:r>
              <a:rPr lang="hu-HU" dirty="0" err="1"/>
              <a:t>bindUniformTexture</a:t>
            </a:r>
            <a:r>
              <a:rPr lang="hu-HU" dirty="0"/>
              <a:t>("</a:t>
            </a:r>
            <a:r>
              <a:rPr lang="hu-HU" dirty="0" err="1"/>
              <a:t>inputTex</a:t>
            </a:r>
            <a:r>
              <a:rPr lang="hu-HU" dirty="0"/>
              <a:t>", </a:t>
            </a:r>
            <a:r>
              <a:rPr lang="hu-HU" dirty="0" err="1"/>
              <a:t>dataBuffer-</a:t>
            </a:r>
            <a:r>
              <a:rPr lang="hu-HU" dirty="0"/>
              <a:t>&gt;</a:t>
            </a:r>
            <a:r>
              <a:rPr lang="hu-HU" dirty="0" err="1" smtClean="0"/>
              <a:t>getColorBuffer</a:t>
            </a:r>
            <a:r>
              <a:rPr lang="hu-HU" dirty="0" smtClean="0"/>
              <a:t>(</a:t>
            </a:r>
            <a:r>
              <a:rPr lang="hu-HU" dirty="0" smtClean="0">
                <a:solidFill>
                  <a:srgbClr val="FF0000"/>
                </a:solidFill>
              </a:rPr>
              <a:t>0</a:t>
            </a:r>
            <a:r>
              <a:rPr lang="hu-HU" dirty="0" smtClean="0"/>
              <a:t>),</a:t>
            </a:r>
            <a:r>
              <a:rPr lang="hu-HU" dirty="0"/>
              <a:t>0);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6143644"/>
            <a:ext cx="8229600" cy="41114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/>
              <a:t>Nem elég informatív!!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299931"/>
            <a:ext cx="4500594" cy="462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Labirintus vizualizációja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r>
              <a:rPr lang="hu-HU" b="1" u="sng" dirty="0" smtClean="0"/>
              <a:t>Globális</a:t>
            </a:r>
          </a:p>
          <a:p>
            <a:pPr lvl="1">
              <a:buNone/>
            </a:pPr>
            <a:r>
              <a:rPr lang="hu-HU" dirty="0" err="1"/>
              <a:t>Shader</a:t>
            </a:r>
            <a:r>
              <a:rPr lang="hu-HU" dirty="0"/>
              <a:t>* </a:t>
            </a:r>
            <a:r>
              <a:rPr lang="hu-HU" dirty="0" err="1"/>
              <a:t>visualizeShader</a:t>
            </a:r>
            <a:r>
              <a:rPr lang="hu-HU" dirty="0"/>
              <a:t>;</a:t>
            </a:r>
          </a:p>
          <a:p>
            <a:pPr lvl="1">
              <a:buNone/>
            </a:pPr>
            <a:r>
              <a:rPr lang="hu-HU" dirty="0" err="1"/>
              <a:t>Framebuffer</a:t>
            </a:r>
            <a:r>
              <a:rPr lang="hu-HU" dirty="0"/>
              <a:t>* </a:t>
            </a:r>
            <a:r>
              <a:rPr lang="hu-HU" dirty="0" err="1"/>
              <a:t>visualizeTex</a:t>
            </a:r>
            <a:r>
              <a:rPr lang="hu-HU" dirty="0" smtClean="0"/>
              <a:t>;</a:t>
            </a:r>
          </a:p>
          <a:p>
            <a:r>
              <a:rPr lang="hu-HU" b="1" u="sng" dirty="0" err="1" smtClean="0"/>
              <a:t>Init</a:t>
            </a:r>
            <a:r>
              <a:rPr lang="hu-HU" b="1" u="sng" dirty="0" smtClean="0"/>
              <a:t>:</a:t>
            </a:r>
            <a:endParaRPr lang="hu-HU" b="1" u="sng" dirty="0"/>
          </a:p>
          <a:p>
            <a:pPr lvl="1">
              <a:buNone/>
            </a:pPr>
            <a:r>
              <a:rPr lang="hu-HU" dirty="0" err="1"/>
              <a:t>visualizeTex</a:t>
            </a:r>
            <a:r>
              <a:rPr lang="hu-HU" dirty="0"/>
              <a:t> =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Framebuffer</a:t>
            </a:r>
            <a:r>
              <a:rPr lang="hu-HU" dirty="0" smtClean="0"/>
              <a:t>(</a:t>
            </a:r>
          </a:p>
          <a:p>
            <a:pPr lvl="1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dataBuffer-</a:t>
            </a:r>
            <a:r>
              <a:rPr lang="hu-HU" dirty="0"/>
              <a:t>&gt;</a:t>
            </a:r>
            <a:r>
              <a:rPr lang="hu-HU" dirty="0" err="1"/>
              <a:t>getWidth</a:t>
            </a:r>
            <a:r>
              <a:rPr lang="hu-HU" dirty="0"/>
              <a:t>() * 2 + </a:t>
            </a:r>
            <a:r>
              <a:rPr lang="hu-HU" dirty="0" smtClean="0"/>
              <a:t>1,</a:t>
            </a:r>
          </a:p>
          <a:p>
            <a:pPr lvl="1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dataBuffer-</a:t>
            </a:r>
            <a:r>
              <a:rPr lang="hu-HU" dirty="0"/>
              <a:t>&gt;</a:t>
            </a:r>
            <a:r>
              <a:rPr lang="hu-HU" dirty="0" err="1"/>
              <a:t>getHeight</a:t>
            </a:r>
            <a:r>
              <a:rPr lang="hu-HU" dirty="0"/>
              <a:t>() * 2 + </a:t>
            </a:r>
            <a:r>
              <a:rPr lang="hu-HU" dirty="0" smtClean="0"/>
              <a:t>1,</a:t>
            </a:r>
          </a:p>
          <a:p>
            <a:pPr lvl="1">
              <a:buNone/>
            </a:pPr>
            <a:r>
              <a:rPr lang="hu-HU" dirty="0" smtClean="0"/>
              <a:t> 			1,</a:t>
            </a:r>
          </a:p>
          <a:p>
            <a:pPr lvl="1">
              <a:buNone/>
            </a:pPr>
            <a:r>
              <a:rPr lang="hu-HU" dirty="0" smtClean="0"/>
              <a:t> 			</a:t>
            </a:r>
            <a:r>
              <a:rPr lang="hu-HU" dirty="0" err="1" smtClean="0"/>
              <a:t>false</a:t>
            </a:r>
            <a:r>
              <a:rPr lang="hu-HU" dirty="0" smtClean="0"/>
              <a:t>,</a:t>
            </a:r>
          </a:p>
          <a:p>
            <a:pPr lvl="1">
              <a:buNone/>
            </a:pPr>
            <a:r>
              <a:rPr lang="hu-HU" dirty="0" smtClean="0"/>
              <a:t> 			</a:t>
            </a:r>
            <a:r>
              <a:rPr lang="hu-HU" dirty="0" err="1" smtClean="0"/>
              <a:t>false</a:t>
            </a:r>
            <a:r>
              <a:rPr lang="hu-HU" dirty="0" smtClean="0"/>
              <a:t>);</a:t>
            </a:r>
          </a:p>
          <a:p>
            <a:pPr lvl="1">
              <a:buNone/>
            </a:pPr>
            <a:r>
              <a:rPr lang="hu-HU" dirty="0" err="1"/>
              <a:t>visualizeShader</a:t>
            </a:r>
            <a:r>
              <a:rPr lang="hu-HU" dirty="0"/>
              <a:t> =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Shader</a:t>
            </a:r>
            <a:r>
              <a:rPr lang="hu-HU" dirty="0"/>
              <a:t>("</a:t>
            </a:r>
            <a:r>
              <a:rPr lang="hu-HU" dirty="0" err="1"/>
              <a:t>passthrough.vert</a:t>
            </a:r>
            <a:r>
              <a:rPr lang="hu-HU" dirty="0"/>
              <a:t>", </a:t>
            </a:r>
            <a:r>
              <a:rPr lang="hu-HU" dirty="0" smtClean="0"/>
              <a:t>						"</a:t>
            </a:r>
            <a:r>
              <a:rPr lang="hu-HU" dirty="0" err="1"/>
              <a:t>visualize.frag</a:t>
            </a:r>
            <a:r>
              <a:rPr lang="hu-HU" dirty="0"/>
              <a:t>");</a:t>
            </a:r>
          </a:p>
          <a:p>
            <a:pPr lvl="1">
              <a:buNone/>
            </a:pPr>
            <a:endParaRPr lang="hu-HU" dirty="0"/>
          </a:p>
          <a:p>
            <a:endParaRPr lang="hu-HU" b="1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85000" lnSpcReduction="20000"/>
          </a:bodyPr>
          <a:lstStyle/>
          <a:p>
            <a:r>
              <a:rPr lang="hu-HU" b="1" u="sng" dirty="0" smtClean="0"/>
              <a:t>Display</a:t>
            </a:r>
          </a:p>
          <a:p>
            <a:pPr lvl="1">
              <a:buNone/>
            </a:pPr>
            <a:r>
              <a:rPr lang="hu-HU" dirty="0" err="1"/>
              <a:t>visualizeTex-</a:t>
            </a:r>
            <a:r>
              <a:rPr lang="hu-HU" dirty="0"/>
              <a:t>&gt;</a:t>
            </a:r>
            <a:r>
              <a:rPr lang="hu-HU" dirty="0" err="1"/>
              <a:t>setRenderTarget</a:t>
            </a:r>
            <a:r>
              <a:rPr lang="hu-HU" dirty="0"/>
              <a:t>();</a:t>
            </a:r>
          </a:p>
          <a:p>
            <a:pPr lvl="1">
              <a:buNone/>
            </a:pPr>
            <a:r>
              <a:rPr lang="hu-HU" dirty="0" err="1"/>
              <a:t>visualizeShader-</a:t>
            </a:r>
            <a:r>
              <a:rPr lang="hu-HU" dirty="0"/>
              <a:t>&gt;</a:t>
            </a:r>
            <a:r>
              <a:rPr lang="hu-HU" dirty="0" err="1"/>
              <a:t>enable</a:t>
            </a:r>
            <a:r>
              <a:rPr lang="hu-HU" dirty="0"/>
              <a:t>();</a:t>
            </a:r>
          </a:p>
          <a:p>
            <a:pPr lvl="1">
              <a:buNone/>
            </a:pPr>
            <a:r>
              <a:rPr lang="hu-HU" dirty="0" err="1"/>
              <a:t>visualizeShader-</a:t>
            </a:r>
            <a:r>
              <a:rPr lang="hu-HU" dirty="0"/>
              <a:t>&gt;</a:t>
            </a:r>
            <a:r>
              <a:rPr lang="hu-HU" dirty="0" err="1"/>
              <a:t>bindUniformTexture</a:t>
            </a:r>
            <a:r>
              <a:rPr lang="hu-HU" dirty="0"/>
              <a:t>("</a:t>
            </a:r>
            <a:r>
              <a:rPr lang="hu-HU" dirty="0" err="1"/>
              <a:t>inputTex</a:t>
            </a:r>
            <a:r>
              <a:rPr lang="hu-HU" dirty="0"/>
              <a:t>",</a:t>
            </a:r>
            <a:r>
              <a:rPr lang="hu-HU" dirty="0" err="1"/>
              <a:t>dataBuffer-</a:t>
            </a:r>
            <a:r>
              <a:rPr lang="hu-HU" dirty="0"/>
              <a:t>&gt;</a:t>
            </a:r>
            <a:r>
              <a:rPr lang="hu-HU" dirty="0" err="1"/>
              <a:t>getColorBuffer</a:t>
            </a:r>
            <a:r>
              <a:rPr lang="hu-HU" dirty="0"/>
              <a:t>(0),</a:t>
            </a:r>
            <a:r>
              <a:rPr lang="hu-HU" dirty="0" err="1"/>
              <a:t>0</a:t>
            </a:r>
            <a:r>
              <a:rPr lang="hu-HU" dirty="0"/>
              <a:t>);</a:t>
            </a:r>
          </a:p>
          <a:p>
            <a:pPr lvl="1">
              <a:buNone/>
            </a:pPr>
            <a:r>
              <a:rPr lang="hu-HU" dirty="0" err="1"/>
              <a:t>fullscreenQuad-</a:t>
            </a:r>
            <a:r>
              <a:rPr lang="hu-HU" dirty="0"/>
              <a:t>&gt;</a:t>
            </a:r>
            <a:r>
              <a:rPr lang="hu-HU" dirty="0" err="1"/>
              <a:t>render</a:t>
            </a:r>
            <a:r>
              <a:rPr lang="hu-HU" dirty="0"/>
              <a:t>(</a:t>
            </a:r>
            <a:r>
              <a:rPr lang="hu-HU" dirty="0" err="1"/>
              <a:t>visualizeShader</a:t>
            </a:r>
            <a:r>
              <a:rPr lang="hu-HU" dirty="0"/>
              <a:t>);</a:t>
            </a:r>
          </a:p>
          <a:p>
            <a:pPr lvl="1">
              <a:buNone/>
            </a:pPr>
            <a:r>
              <a:rPr lang="hu-HU" dirty="0" err="1"/>
              <a:t>visualizeShader-</a:t>
            </a:r>
            <a:r>
              <a:rPr lang="hu-HU" dirty="0"/>
              <a:t>&gt;</a:t>
            </a:r>
            <a:r>
              <a:rPr lang="hu-HU" dirty="0" err="1"/>
              <a:t>disable</a:t>
            </a:r>
            <a:r>
              <a:rPr lang="hu-HU" dirty="0"/>
              <a:t>();</a:t>
            </a:r>
          </a:p>
          <a:p>
            <a:pPr lvl="1">
              <a:buNone/>
            </a:pPr>
            <a:r>
              <a:rPr lang="hu-HU" dirty="0" err="1"/>
              <a:t>visualizeTex-</a:t>
            </a:r>
            <a:r>
              <a:rPr lang="hu-HU" dirty="0"/>
              <a:t>&gt;</a:t>
            </a:r>
            <a:r>
              <a:rPr lang="hu-HU" dirty="0" err="1"/>
              <a:t>disableRenderTarget</a:t>
            </a:r>
            <a:r>
              <a:rPr lang="hu-HU" dirty="0"/>
              <a:t>();</a:t>
            </a:r>
          </a:p>
          <a:p>
            <a:pPr lvl="1">
              <a:buNone/>
            </a:pPr>
            <a:endParaRPr lang="hu-HU" dirty="0"/>
          </a:p>
          <a:p>
            <a:pPr lvl="1">
              <a:buNone/>
            </a:pP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glViewport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(0,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windowWidth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windowHeight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 lvl="1">
              <a:buNone/>
            </a:pP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simpleShader-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enable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 lvl="1">
              <a:buNone/>
            </a:pP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simpleShader-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bindUniformTexture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("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inputTex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", </a:t>
            </a:r>
            <a:r>
              <a:rPr lang="hu-HU" dirty="0" err="1">
                <a:solidFill>
                  <a:srgbClr val="FF0000"/>
                </a:solidFill>
              </a:rPr>
              <a:t>visualizeTex</a:t>
            </a:r>
            <a:endParaRPr lang="hu-HU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-&gt;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getColorBuffer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(0),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 lvl="1">
              <a:buNone/>
            </a:pP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fullscreenQuad-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render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simpleShader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 lvl="1">
              <a:buNone/>
            </a:pP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simpleShader-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disable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 lvl="1">
              <a:buNone/>
            </a:pP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glutSwapBuffers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 lvl="1">
              <a:buNone/>
            </a:pPr>
            <a:endParaRPr lang="hu-HU" dirty="0"/>
          </a:p>
          <a:p>
            <a:endParaRPr lang="hu-HU" b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hu-HU" dirty="0" err="1"/>
              <a:t>v</a:t>
            </a:r>
            <a:r>
              <a:rPr lang="hu-HU" dirty="0" err="1" smtClean="0"/>
              <a:t>isualize.frag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hu-HU" sz="3400" dirty="0"/>
              <a:t>#version 130</a:t>
            </a:r>
          </a:p>
          <a:p>
            <a:pPr>
              <a:buNone/>
            </a:pPr>
            <a:endParaRPr lang="hu-HU" sz="3400" dirty="0"/>
          </a:p>
          <a:p>
            <a:pPr>
              <a:buNone/>
            </a:pPr>
            <a:r>
              <a:rPr lang="hu-HU" sz="3400" dirty="0"/>
              <a:t>out vec4 </a:t>
            </a:r>
            <a:r>
              <a:rPr lang="hu-HU" sz="3400" dirty="0" err="1"/>
              <a:t>outcolor</a:t>
            </a:r>
            <a:r>
              <a:rPr lang="hu-HU" sz="3400" dirty="0"/>
              <a:t>;</a:t>
            </a:r>
          </a:p>
          <a:p>
            <a:pPr>
              <a:buNone/>
            </a:pPr>
            <a:r>
              <a:rPr lang="hu-HU" sz="3400" dirty="0" err="1"/>
              <a:t>in</a:t>
            </a:r>
            <a:r>
              <a:rPr lang="hu-HU" sz="3400" dirty="0"/>
              <a:t> vec2 </a:t>
            </a:r>
            <a:r>
              <a:rPr lang="hu-HU" sz="3400" dirty="0" err="1"/>
              <a:t>fTexCoord</a:t>
            </a:r>
            <a:r>
              <a:rPr lang="hu-HU" sz="3400" dirty="0"/>
              <a:t>;</a:t>
            </a:r>
          </a:p>
          <a:p>
            <a:pPr>
              <a:buNone/>
            </a:pPr>
            <a:endParaRPr lang="hu-HU" sz="3400" dirty="0"/>
          </a:p>
          <a:p>
            <a:pPr>
              <a:buNone/>
            </a:pPr>
            <a:r>
              <a:rPr lang="hu-HU" sz="3400" dirty="0"/>
              <a:t>uniform sampler2D </a:t>
            </a:r>
            <a:r>
              <a:rPr lang="hu-HU" sz="3400" dirty="0" err="1"/>
              <a:t>inputTex</a:t>
            </a:r>
            <a:r>
              <a:rPr lang="hu-HU" sz="3400" dirty="0"/>
              <a:t>;</a:t>
            </a:r>
          </a:p>
          <a:p>
            <a:pPr>
              <a:buNone/>
            </a:pPr>
            <a:endParaRPr lang="hu-HU" sz="3400" dirty="0"/>
          </a:p>
          <a:p>
            <a:pPr>
              <a:buNone/>
            </a:pPr>
            <a:r>
              <a:rPr lang="hu-HU" sz="3400" dirty="0" err="1"/>
              <a:t>void</a:t>
            </a:r>
            <a:r>
              <a:rPr lang="hu-HU" sz="3400" dirty="0"/>
              <a:t> main()</a:t>
            </a:r>
          </a:p>
          <a:p>
            <a:pPr>
              <a:buNone/>
            </a:pPr>
            <a:r>
              <a:rPr lang="hu-HU" sz="3400" dirty="0"/>
              <a:t>{</a:t>
            </a:r>
          </a:p>
          <a:p>
            <a:pPr lvl="1">
              <a:buNone/>
            </a:pPr>
            <a:r>
              <a:rPr lang="hu-HU" sz="3400" dirty="0" err="1"/>
              <a:t>outcolor</a:t>
            </a:r>
            <a:r>
              <a:rPr lang="hu-HU" sz="3400" dirty="0"/>
              <a:t> = vec4(0);</a:t>
            </a:r>
          </a:p>
          <a:p>
            <a:pPr lvl="1">
              <a:buNone/>
            </a:pPr>
            <a:r>
              <a:rPr lang="hu-HU" sz="3400" dirty="0"/>
              <a:t>ivec2 </a:t>
            </a:r>
            <a:r>
              <a:rPr lang="hu-HU" sz="3400" dirty="0" err="1"/>
              <a:t>coord</a:t>
            </a:r>
            <a:r>
              <a:rPr lang="hu-HU" sz="3400" dirty="0"/>
              <a:t> = </a:t>
            </a:r>
            <a:r>
              <a:rPr lang="hu-HU" sz="3400" dirty="0" err="1"/>
              <a:t>ivec2</a:t>
            </a:r>
            <a:r>
              <a:rPr lang="hu-HU" sz="3400" dirty="0"/>
              <a:t>(</a:t>
            </a:r>
            <a:r>
              <a:rPr lang="hu-HU" sz="3400" dirty="0" err="1"/>
              <a:t>gl</a:t>
            </a:r>
            <a:r>
              <a:rPr lang="hu-HU" sz="3400" dirty="0"/>
              <a:t>_</a:t>
            </a:r>
            <a:r>
              <a:rPr lang="hu-HU" sz="3400" dirty="0" err="1"/>
              <a:t>FragCoord.xy</a:t>
            </a:r>
            <a:r>
              <a:rPr lang="hu-HU" sz="3400" dirty="0"/>
              <a:t>);</a:t>
            </a:r>
          </a:p>
          <a:p>
            <a:pPr lvl="1">
              <a:buNone/>
            </a:pPr>
            <a:r>
              <a:rPr lang="hu-HU" sz="3400" dirty="0" err="1"/>
              <a:t>if</a:t>
            </a:r>
            <a:r>
              <a:rPr lang="hu-HU" sz="3400" dirty="0"/>
              <a:t>(</a:t>
            </a:r>
            <a:r>
              <a:rPr lang="hu-HU" sz="3400" dirty="0" err="1"/>
              <a:t>coord.x</a:t>
            </a:r>
            <a:r>
              <a:rPr lang="hu-HU" sz="3400" dirty="0"/>
              <a:t> == 0){</a:t>
            </a:r>
          </a:p>
          <a:p>
            <a:pPr lvl="1">
              <a:buNone/>
            </a:pPr>
            <a:r>
              <a:rPr lang="hu-HU" sz="3400" dirty="0" smtClean="0"/>
              <a:t>	</a:t>
            </a:r>
            <a:r>
              <a:rPr lang="en-US" sz="3400" dirty="0" smtClean="0"/>
              <a:t>if(</a:t>
            </a:r>
            <a:r>
              <a:rPr lang="en-US" sz="3400" dirty="0" err="1" smtClean="0"/>
              <a:t>texelFetch</a:t>
            </a:r>
            <a:r>
              <a:rPr lang="en-US" sz="3400" dirty="0" smtClean="0"/>
              <a:t>(</a:t>
            </a:r>
            <a:r>
              <a:rPr lang="en-US" sz="3400" dirty="0" err="1" smtClean="0"/>
              <a:t>inputTex</a:t>
            </a:r>
            <a:r>
              <a:rPr lang="en-US" sz="3400" dirty="0"/>
              <a:t>, </a:t>
            </a:r>
            <a:r>
              <a:rPr lang="en-US" sz="3400" dirty="0" err="1"/>
              <a:t>coord</a:t>
            </a:r>
            <a:r>
              <a:rPr lang="en-US" sz="3400" dirty="0"/>
              <a:t> / 2, 0).z == 1 &amp;&amp; mod(</a:t>
            </a:r>
            <a:r>
              <a:rPr lang="en-US" sz="3400" dirty="0" err="1"/>
              <a:t>coord.y</a:t>
            </a:r>
            <a:r>
              <a:rPr lang="en-US" sz="3400" dirty="0"/>
              <a:t>, 2) == 1)</a:t>
            </a:r>
          </a:p>
          <a:p>
            <a:pPr lvl="1">
              <a:buNone/>
            </a:pPr>
            <a:r>
              <a:rPr lang="hu-HU" sz="3400" dirty="0" smtClean="0"/>
              <a:t>		</a:t>
            </a:r>
            <a:r>
              <a:rPr lang="hu-HU" sz="3400" dirty="0" err="1" smtClean="0"/>
              <a:t>outcolor</a:t>
            </a:r>
            <a:r>
              <a:rPr lang="hu-HU" sz="3400" dirty="0" smtClean="0"/>
              <a:t> </a:t>
            </a:r>
            <a:r>
              <a:rPr lang="hu-HU" sz="3400" dirty="0"/>
              <a:t>= vec4(1); </a:t>
            </a:r>
          </a:p>
          <a:p>
            <a:pPr lvl="1">
              <a:buNone/>
            </a:pPr>
            <a:r>
              <a:rPr lang="hu-HU" sz="3400" dirty="0"/>
              <a:t>}</a:t>
            </a:r>
          </a:p>
          <a:p>
            <a:pPr lvl="1">
              <a:buNone/>
            </a:pPr>
            <a:r>
              <a:rPr lang="hu-HU" sz="3400" dirty="0" err="1"/>
              <a:t>else</a:t>
            </a:r>
            <a:r>
              <a:rPr lang="hu-HU" sz="3400" dirty="0"/>
              <a:t> </a:t>
            </a:r>
            <a:r>
              <a:rPr lang="hu-HU" sz="3400" dirty="0" err="1"/>
              <a:t>if</a:t>
            </a:r>
            <a:r>
              <a:rPr lang="hu-HU" sz="3400" dirty="0"/>
              <a:t>(</a:t>
            </a:r>
            <a:r>
              <a:rPr lang="hu-HU" sz="3400" dirty="0" err="1"/>
              <a:t>coord.y</a:t>
            </a:r>
            <a:r>
              <a:rPr lang="hu-HU" sz="3400" dirty="0"/>
              <a:t> == 0){</a:t>
            </a:r>
          </a:p>
          <a:p>
            <a:pPr lvl="1">
              <a:buNone/>
            </a:pPr>
            <a:r>
              <a:rPr lang="hu-HU" sz="3400" dirty="0" smtClean="0"/>
              <a:t>	</a:t>
            </a:r>
            <a:r>
              <a:rPr lang="en-US" sz="3400" dirty="0" smtClean="0"/>
              <a:t>if(</a:t>
            </a:r>
            <a:r>
              <a:rPr lang="en-US" sz="3400" dirty="0" err="1" smtClean="0"/>
              <a:t>texelFetch</a:t>
            </a:r>
            <a:r>
              <a:rPr lang="en-US" sz="3400" dirty="0" smtClean="0"/>
              <a:t>(</a:t>
            </a:r>
            <a:r>
              <a:rPr lang="en-US" sz="3400" dirty="0" err="1" smtClean="0"/>
              <a:t>inputTex</a:t>
            </a:r>
            <a:r>
              <a:rPr lang="en-US" sz="3400" dirty="0"/>
              <a:t>, </a:t>
            </a:r>
            <a:r>
              <a:rPr lang="en-US" sz="3400" dirty="0" err="1"/>
              <a:t>coord</a:t>
            </a:r>
            <a:r>
              <a:rPr lang="en-US" sz="3400" dirty="0"/>
              <a:t> / 2, 0).w == 1 &amp;&amp; mod(</a:t>
            </a:r>
            <a:r>
              <a:rPr lang="en-US" sz="3400" dirty="0" err="1"/>
              <a:t>coord.x</a:t>
            </a:r>
            <a:r>
              <a:rPr lang="en-US" sz="3400" dirty="0"/>
              <a:t>, 2) == 1)</a:t>
            </a:r>
          </a:p>
          <a:p>
            <a:pPr lvl="1">
              <a:buNone/>
            </a:pPr>
            <a:r>
              <a:rPr lang="hu-HU" sz="3400" dirty="0" smtClean="0"/>
              <a:t>		</a:t>
            </a:r>
            <a:r>
              <a:rPr lang="hu-HU" sz="3400" dirty="0" err="1" smtClean="0"/>
              <a:t>outcolor</a:t>
            </a:r>
            <a:r>
              <a:rPr lang="hu-HU" sz="3400" dirty="0" smtClean="0"/>
              <a:t> </a:t>
            </a:r>
            <a:r>
              <a:rPr lang="hu-HU" sz="3400" dirty="0"/>
              <a:t>= vec4(1); </a:t>
            </a:r>
          </a:p>
          <a:p>
            <a:pPr lvl="1">
              <a:buNone/>
            </a:pPr>
            <a:r>
              <a:rPr lang="hu-HU" sz="3400" dirty="0"/>
              <a:t>}</a:t>
            </a:r>
          </a:p>
          <a:p>
            <a:pPr lvl="1">
              <a:buNone/>
            </a:pPr>
            <a:r>
              <a:rPr lang="hu-HU" sz="3400" dirty="0" err="1"/>
              <a:t>else</a:t>
            </a:r>
            <a:r>
              <a:rPr lang="hu-HU" sz="3400" dirty="0"/>
              <a:t>{</a:t>
            </a:r>
          </a:p>
          <a:p>
            <a:pPr lvl="2">
              <a:buNone/>
            </a:pPr>
            <a:r>
              <a:rPr lang="hu-HU" sz="3400" dirty="0" err="1"/>
              <a:t>coord</a:t>
            </a:r>
            <a:r>
              <a:rPr lang="hu-HU" sz="3400" dirty="0"/>
              <a:t> = </a:t>
            </a:r>
            <a:r>
              <a:rPr lang="hu-HU" sz="3400" dirty="0" err="1"/>
              <a:t>coord</a:t>
            </a:r>
            <a:r>
              <a:rPr lang="hu-HU" sz="3400" dirty="0"/>
              <a:t> - ivec2(1);</a:t>
            </a:r>
          </a:p>
          <a:p>
            <a:pPr lvl="2">
              <a:buNone/>
            </a:pPr>
            <a:r>
              <a:rPr lang="hu-HU" sz="3400" dirty="0"/>
              <a:t>ivec2 </a:t>
            </a:r>
            <a:r>
              <a:rPr lang="hu-HU" sz="3400" dirty="0" err="1"/>
              <a:t>coordBase</a:t>
            </a:r>
            <a:r>
              <a:rPr lang="hu-HU" sz="3400" dirty="0"/>
              <a:t> = </a:t>
            </a:r>
            <a:r>
              <a:rPr lang="hu-HU" sz="3400" dirty="0" err="1"/>
              <a:t>coord</a:t>
            </a:r>
            <a:r>
              <a:rPr lang="hu-HU" sz="3400" dirty="0"/>
              <a:t> / 2;</a:t>
            </a:r>
          </a:p>
          <a:p>
            <a:pPr lvl="2">
              <a:buNone/>
            </a:pPr>
            <a:r>
              <a:rPr lang="hu-HU" sz="3400" dirty="0"/>
              <a:t>ivec2 </a:t>
            </a:r>
            <a:r>
              <a:rPr lang="hu-HU" sz="3400" dirty="0" err="1"/>
              <a:t>coordRel</a:t>
            </a:r>
            <a:r>
              <a:rPr lang="hu-HU" sz="3400" dirty="0"/>
              <a:t> = </a:t>
            </a:r>
            <a:r>
              <a:rPr lang="hu-HU" sz="3400" dirty="0" err="1"/>
              <a:t>ivec2</a:t>
            </a:r>
            <a:r>
              <a:rPr lang="hu-HU" sz="3400" dirty="0"/>
              <a:t>(</a:t>
            </a:r>
            <a:r>
              <a:rPr lang="hu-HU" sz="3400" dirty="0" err="1"/>
              <a:t>mod</a:t>
            </a:r>
            <a:r>
              <a:rPr lang="hu-HU" sz="3400" dirty="0"/>
              <a:t>(vec2(</a:t>
            </a:r>
            <a:r>
              <a:rPr lang="hu-HU" sz="3400" dirty="0" err="1"/>
              <a:t>coord</a:t>
            </a:r>
            <a:r>
              <a:rPr lang="hu-HU" sz="3400" dirty="0"/>
              <a:t>), </a:t>
            </a:r>
            <a:r>
              <a:rPr lang="hu-HU" sz="3400" dirty="0" err="1"/>
              <a:t>vec2</a:t>
            </a:r>
            <a:r>
              <a:rPr lang="hu-HU" sz="3400" dirty="0"/>
              <a:t>(2)));</a:t>
            </a:r>
          </a:p>
          <a:p>
            <a:pPr lvl="2">
              <a:buNone/>
            </a:pPr>
            <a:endParaRPr lang="hu-HU" sz="3400" dirty="0"/>
          </a:p>
          <a:p>
            <a:pPr lvl="2">
              <a:buNone/>
            </a:pPr>
            <a:r>
              <a:rPr lang="en-US" sz="3400" dirty="0"/>
              <a:t>vec4 </a:t>
            </a:r>
            <a:r>
              <a:rPr lang="en-US" sz="3400" dirty="0" err="1"/>
              <a:t>Vp</a:t>
            </a:r>
            <a:r>
              <a:rPr lang="en-US" sz="3400" dirty="0"/>
              <a:t> = </a:t>
            </a:r>
            <a:r>
              <a:rPr lang="en-US" sz="3400" dirty="0" err="1"/>
              <a:t>texelFetch</a:t>
            </a:r>
            <a:r>
              <a:rPr lang="en-US" sz="3400" dirty="0"/>
              <a:t>(</a:t>
            </a:r>
            <a:r>
              <a:rPr lang="en-US" sz="3400" dirty="0" err="1"/>
              <a:t>inputTex</a:t>
            </a:r>
            <a:r>
              <a:rPr lang="en-US" sz="3400" dirty="0"/>
              <a:t>, </a:t>
            </a:r>
            <a:r>
              <a:rPr lang="en-US" sz="3400" dirty="0" err="1"/>
              <a:t>coordBase</a:t>
            </a:r>
            <a:r>
              <a:rPr lang="en-US" sz="3400" dirty="0"/>
              <a:t>, 0);</a:t>
            </a:r>
          </a:p>
          <a:p>
            <a:pPr lvl="2">
              <a:buNone/>
            </a:pPr>
            <a:endParaRPr lang="hu-HU" sz="3400" dirty="0"/>
          </a:p>
          <a:p>
            <a:pPr lvl="2">
              <a:buNone/>
            </a:pPr>
            <a:r>
              <a:rPr lang="hu-HU" sz="3400" dirty="0" err="1"/>
              <a:t>if</a:t>
            </a:r>
            <a:r>
              <a:rPr lang="hu-HU" sz="3400" dirty="0"/>
              <a:t>(</a:t>
            </a:r>
            <a:r>
              <a:rPr lang="hu-HU" sz="3400" dirty="0" err="1"/>
              <a:t>coordRel.x</a:t>
            </a:r>
            <a:r>
              <a:rPr lang="hu-HU" sz="3400" dirty="0"/>
              <a:t> == 0 &amp;&amp; </a:t>
            </a:r>
            <a:r>
              <a:rPr lang="hu-HU" sz="3400" dirty="0" err="1"/>
              <a:t>coordRel.y</a:t>
            </a:r>
            <a:r>
              <a:rPr lang="hu-HU" sz="3400" dirty="0"/>
              <a:t> == </a:t>
            </a:r>
            <a:r>
              <a:rPr lang="hu-HU" sz="3400" dirty="0" err="1"/>
              <a:t>0</a:t>
            </a:r>
            <a:r>
              <a:rPr lang="hu-HU" sz="3400" dirty="0"/>
              <a:t>)</a:t>
            </a:r>
          </a:p>
          <a:p>
            <a:pPr lvl="2">
              <a:buNone/>
            </a:pPr>
            <a:r>
              <a:rPr lang="hu-HU" sz="3400" dirty="0" smtClean="0"/>
              <a:t>	</a:t>
            </a:r>
            <a:r>
              <a:rPr lang="hu-HU" sz="3400" dirty="0" err="1" smtClean="0"/>
              <a:t>outcolor</a:t>
            </a:r>
            <a:r>
              <a:rPr lang="hu-HU" sz="3400" dirty="0" smtClean="0"/>
              <a:t> </a:t>
            </a:r>
            <a:r>
              <a:rPr lang="hu-HU" sz="3400" dirty="0"/>
              <a:t>= vec4(1);</a:t>
            </a:r>
          </a:p>
          <a:p>
            <a:pPr lvl="2">
              <a:buNone/>
            </a:pPr>
            <a:r>
              <a:rPr lang="en-US" sz="3400" dirty="0"/>
              <a:t>else if(</a:t>
            </a:r>
            <a:r>
              <a:rPr lang="en-US" sz="3400" dirty="0" err="1"/>
              <a:t>coordRel.x</a:t>
            </a:r>
            <a:r>
              <a:rPr lang="en-US" sz="3400" dirty="0"/>
              <a:t> == 1 &amp;&amp; </a:t>
            </a:r>
            <a:r>
              <a:rPr lang="en-US" sz="3400" dirty="0" err="1"/>
              <a:t>coordRel.y</a:t>
            </a:r>
            <a:r>
              <a:rPr lang="en-US" sz="3400" dirty="0"/>
              <a:t> == 0 &amp;&amp; </a:t>
            </a:r>
            <a:r>
              <a:rPr lang="en-US" sz="3400" dirty="0" err="1"/>
              <a:t>Vp.x</a:t>
            </a:r>
            <a:r>
              <a:rPr lang="en-US" sz="3400" dirty="0"/>
              <a:t> == 1)</a:t>
            </a:r>
          </a:p>
          <a:p>
            <a:pPr lvl="2">
              <a:buNone/>
            </a:pPr>
            <a:r>
              <a:rPr lang="hu-HU" sz="3400" dirty="0" smtClean="0"/>
              <a:t>	</a:t>
            </a:r>
            <a:r>
              <a:rPr lang="hu-HU" sz="3400" dirty="0" err="1" smtClean="0"/>
              <a:t>outcolor</a:t>
            </a:r>
            <a:r>
              <a:rPr lang="hu-HU" sz="3400" dirty="0" smtClean="0"/>
              <a:t> </a:t>
            </a:r>
            <a:r>
              <a:rPr lang="hu-HU" sz="3400" dirty="0"/>
              <a:t>= vec4(1);</a:t>
            </a:r>
          </a:p>
          <a:p>
            <a:pPr lvl="2">
              <a:buNone/>
            </a:pPr>
            <a:r>
              <a:rPr lang="en-US" sz="3400" dirty="0"/>
              <a:t>else if(</a:t>
            </a:r>
            <a:r>
              <a:rPr lang="en-US" sz="3400" dirty="0" err="1"/>
              <a:t>coordRel.x</a:t>
            </a:r>
            <a:r>
              <a:rPr lang="en-US" sz="3400" dirty="0"/>
              <a:t> == 0 &amp;&amp; </a:t>
            </a:r>
            <a:r>
              <a:rPr lang="en-US" sz="3400" dirty="0" err="1"/>
              <a:t>coordRel.y</a:t>
            </a:r>
            <a:r>
              <a:rPr lang="en-US" sz="3400" dirty="0"/>
              <a:t> == 1 &amp;&amp; </a:t>
            </a:r>
            <a:r>
              <a:rPr lang="en-US" sz="3400" dirty="0" err="1"/>
              <a:t>Vp.y</a:t>
            </a:r>
            <a:r>
              <a:rPr lang="en-US" sz="3400" dirty="0"/>
              <a:t> == 1)</a:t>
            </a:r>
          </a:p>
          <a:p>
            <a:pPr lvl="2">
              <a:buNone/>
            </a:pPr>
            <a:r>
              <a:rPr lang="hu-HU" sz="3400" dirty="0" smtClean="0"/>
              <a:t>	</a:t>
            </a:r>
            <a:r>
              <a:rPr lang="hu-HU" sz="3400" dirty="0" err="1" smtClean="0"/>
              <a:t>outcolor</a:t>
            </a:r>
            <a:r>
              <a:rPr lang="hu-HU" sz="3400" dirty="0" smtClean="0"/>
              <a:t> </a:t>
            </a:r>
            <a:r>
              <a:rPr lang="hu-HU" sz="3400" dirty="0"/>
              <a:t>= vec4(1);</a:t>
            </a:r>
          </a:p>
          <a:p>
            <a:pPr lvl="1">
              <a:buNone/>
            </a:pPr>
            <a:r>
              <a:rPr lang="hu-HU" sz="3400" dirty="0"/>
              <a:t>}</a:t>
            </a:r>
          </a:p>
          <a:p>
            <a:pPr>
              <a:buNone/>
            </a:pPr>
            <a:r>
              <a:rPr lang="hu-HU" sz="3400" dirty="0"/>
              <a:t>}</a:t>
            </a:r>
          </a:p>
          <a:p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438281"/>
            <a:ext cx="5010119" cy="5205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Csak az átjárók felét tartsuk meg!</a:t>
            </a:r>
            <a:br>
              <a:rPr lang="hu-HU" dirty="0" smtClean="0"/>
            </a:br>
            <a:r>
              <a:rPr lang="hu-HU" dirty="0" err="1" smtClean="0"/>
              <a:t>generate.frag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/>
              <a:t>vec4 M[4] = vec4[4](vec4(1,</a:t>
            </a:r>
            <a:r>
              <a:rPr lang="hu-HU" dirty="0" err="1" smtClean="0"/>
              <a:t>1</a:t>
            </a:r>
            <a:r>
              <a:rPr lang="hu-HU" dirty="0" smtClean="0"/>
              <a:t>,0,</a:t>
            </a:r>
            <a:r>
              <a:rPr lang="hu-HU" dirty="0" err="1" smtClean="0"/>
              <a:t>0</a:t>
            </a:r>
            <a:r>
              <a:rPr lang="hu-HU" dirty="0" smtClean="0"/>
              <a:t>),  </a:t>
            </a:r>
          </a:p>
          <a:p>
            <a:pPr>
              <a:buNone/>
            </a:pPr>
            <a:r>
              <a:rPr lang="hu-HU" dirty="0" smtClean="0"/>
              <a:t>						vec4(0,1,</a:t>
            </a:r>
            <a:r>
              <a:rPr lang="hu-HU" dirty="0" err="1" smtClean="0"/>
              <a:t>1</a:t>
            </a:r>
            <a:r>
              <a:rPr lang="hu-HU" dirty="0" smtClean="0"/>
              <a:t>,0),  </a:t>
            </a:r>
          </a:p>
          <a:p>
            <a:pPr>
              <a:buNone/>
            </a:pPr>
            <a:r>
              <a:rPr lang="hu-HU" dirty="0" smtClean="0"/>
              <a:t>						vec4(1,0,</a:t>
            </a:r>
            <a:r>
              <a:rPr lang="hu-HU" dirty="0" err="1" smtClean="0"/>
              <a:t>0</a:t>
            </a:r>
            <a:r>
              <a:rPr lang="hu-HU" dirty="0" smtClean="0"/>
              <a:t>,1),  </a:t>
            </a:r>
          </a:p>
          <a:p>
            <a:pPr>
              <a:buNone/>
            </a:pPr>
            <a:r>
              <a:rPr lang="hu-HU" dirty="0" smtClean="0"/>
              <a:t>						vec4(0,</a:t>
            </a:r>
            <a:r>
              <a:rPr lang="hu-HU" dirty="0" err="1" smtClean="0"/>
              <a:t>0</a:t>
            </a:r>
            <a:r>
              <a:rPr lang="hu-HU" dirty="0" smtClean="0"/>
              <a:t>,1,</a:t>
            </a:r>
            <a:r>
              <a:rPr lang="hu-HU" dirty="0" err="1" smtClean="0"/>
              <a:t>1</a:t>
            </a:r>
            <a:r>
              <a:rPr lang="hu-HU" dirty="0" smtClean="0"/>
              <a:t>)); 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vec4 D[4] = vec4[4</a:t>
            </a:r>
            <a:r>
              <a:rPr lang="hu-HU" dirty="0"/>
              <a:t>](vec4(1,</a:t>
            </a:r>
            <a:r>
              <a:rPr lang="hu-HU" dirty="0" err="1"/>
              <a:t>1</a:t>
            </a:r>
            <a:r>
              <a:rPr lang="hu-HU" dirty="0"/>
              <a:t>,0,1),  </a:t>
            </a:r>
          </a:p>
          <a:p>
            <a:pPr>
              <a:buNone/>
            </a:pPr>
            <a:r>
              <a:rPr lang="hu-HU" dirty="0"/>
              <a:t>						vec4(0,1,</a:t>
            </a:r>
            <a:r>
              <a:rPr lang="hu-HU" dirty="0" err="1"/>
              <a:t>1</a:t>
            </a:r>
            <a:r>
              <a:rPr lang="hu-HU" dirty="0"/>
              <a:t>,0),  </a:t>
            </a:r>
          </a:p>
          <a:p>
            <a:pPr>
              <a:buNone/>
            </a:pPr>
            <a:r>
              <a:rPr lang="hu-HU" dirty="0"/>
              <a:t>						vec4(1,</a:t>
            </a:r>
            <a:r>
              <a:rPr lang="hu-HU" dirty="0" err="1"/>
              <a:t>1</a:t>
            </a:r>
            <a:r>
              <a:rPr lang="hu-HU" dirty="0"/>
              <a:t>,</a:t>
            </a:r>
            <a:r>
              <a:rPr lang="hu-HU" dirty="0" err="1"/>
              <a:t>1</a:t>
            </a:r>
            <a:r>
              <a:rPr lang="hu-HU" dirty="0"/>
              <a:t>,</a:t>
            </a:r>
            <a:r>
              <a:rPr lang="hu-HU" dirty="0" err="1"/>
              <a:t>1</a:t>
            </a:r>
            <a:r>
              <a:rPr lang="hu-HU" dirty="0"/>
              <a:t>),  </a:t>
            </a:r>
          </a:p>
          <a:p>
            <a:pPr>
              <a:buNone/>
            </a:pPr>
            <a:r>
              <a:rPr lang="hu-HU" dirty="0"/>
              <a:t>						vec4(1,0,1,</a:t>
            </a:r>
            <a:r>
              <a:rPr lang="hu-HU" dirty="0" err="1"/>
              <a:t>1</a:t>
            </a:r>
            <a:r>
              <a:rPr lang="hu-HU" dirty="0" smtClean="0"/>
              <a:t>));</a:t>
            </a:r>
            <a:r>
              <a:rPr lang="hu-HU" dirty="0" smtClean="0"/>
              <a:t>						  </a:t>
            </a:r>
          </a:p>
          <a:p>
            <a:pPr>
              <a:buNone/>
            </a:pPr>
            <a:r>
              <a:rPr lang="hu-HU" dirty="0" smtClean="0"/>
              <a:t>vec4 </a:t>
            </a:r>
            <a:r>
              <a:rPr lang="hu-HU" dirty="0" err="1" smtClean="0"/>
              <a:t>inv</a:t>
            </a:r>
            <a:r>
              <a:rPr lang="hu-HU" dirty="0" smtClean="0"/>
              <a:t>(</a:t>
            </a:r>
            <a:r>
              <a:rPr lang="hu-HU" dirty="0" err="1" smtClean="0"/>
              <a:t>vec4</a:t>
            </a:r>
            <a:r>
              <a:rPr lang="hu-HU" dirty="0" smtClean="0"/>
              <a:t> v){</a:t>
            </a:r>
            <a:r>
              <a:rPr lang="hu-HU" dirty="0" err="1" smtClean="0"/>
              <a:t>return</a:t>
            </a:r>
            <a:r>
              <a:rPr lang="hu-HU" dirty="0" smtClean="0"/>
              <a:t> vec4(1.0) - v;}  </a:t>
            </a:r>
          </a:p>
          <a:p>
            <a:pPr>
              <a:buNone/>
            </a:pPr>
            <a:r>
              <a:rPr lang="hu-HU" dirty="0" smtClean="0"/>
              <a:t>vec4 </a:t>
            </a:r>
            <a:r>
              <a:rPr lang="hu-HU" dirty="0" err="1" smtClean="0"/>
              <a:t>uni</a:t>
            </a:r>
            <a:r>
              <a:rPr lang="hu-HU" dirty="0" smtClean="0"/>
              <a:t>(</a:t>
            </a:r>
            <a:r>
              <a:rPr lang="hu-HU" dirty="0" err="1" smtClean="0"/>
              <a:t>vec4</a:t>
            </a:r>
            <a:r>
              <a:rPr lang="hu-HU" dirty="0" smtClean="0"/>
              <a:t> v1, vec4 v2){ </a:t>
            </a:r>
            <a:r>
              <a:rPr lang="hu-HU" dirty="0" err="1" smtClean="0"/>
              <a:t>return</a:t>
            </a:r>
            <a:r>
              <a:rPr lang="hu-HU" dirty="0" smtClean="0"/>
              <a:t> min(vec4(1.0), v1 + v2);} </a:t>
            </a:r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g</a:t>
            </a:r>
            <a:r>
              <a:rPr lang="hu-HU" dirty="0" err="1" smtClean="0"/>
              <a:t>enerate.frag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V = P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/>
              <a:t>h</a:t>
            </a:r>
            <a:r>
              <a:rPr lang="hu-HU" dirty="0" smtClean="0"/>
              <a:t>elyett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V = </a:t>
            </a:r>
            <a:r>
              <a:rPr lang="hu-HU" dirty="0" smtClean="0"/>
              <a:t>P </a:t>
            </a:r>
            <a:r>
              <a:rPr lang="hu-HU" dirty="0" smtClean="0"/>
              <a:t>* </a:t>
            </a:r>
            <a:r>
              <a:rPr lang="hu-HU" dirty="0" smtClean="0"/>
              <a:t>D[index]; 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714488"/>
            <a:ext cx="4733939" cy="488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Kezdeti teendők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Tantárgy honlapja, rekurzív algoritmusok</a:t>
            </a:r>
          </a:p>
          <a:p>
            <a:r>
              <a:rPr lang="hu-HU" dirty="0" smtClean="0"/>
              <a:t>A labor kiindulási alapjának letöltése (lab6_</a:t>
            </a:r>
            <a:r>
              <a:rPr lang="hu-HU" dirty="0" err="1" smtClean="0"/>
              <a:t>base.zip</a:t>
            </a:r>
            <a:r>
              <a:rPr lang="hu-HU" dirty="0" smtClean="0"/>
              <a:t>), kitömörítés a D:\GPGPU\ könyvtárba</a:t>
            </a:r>
          </a:p>
          <a:p>
            <a:r>
              <a:rPr lang="hu-HU" dirty="0" smtClean="0"/>
              <a:t>D:\GPGPU\labs\lab6_glsl\lab6_glsl\lab6_glsl.sln indítása</a:t>
            </a:r>
          </a:p>
          <a:p>
            <a:r>
              <a:rPr lang="hu-HU" dirty="0" smtClean="0"/>
              <a:t>Project tulajdonságai – </a:t>
            </a:r>
            <a:r>
              <a:rPr lang="hu-HU" dirty="0" err="1" smtClean="0"/>
              <a:t>Configuration</a:t>
            </a:r>
            <a:r>
              <a:rPr lang="hu-HU" dirty="0" smtClean="0"/>
              <a:t> </a:t>
            </a:r>
            <a:r>
              <a:rPr lang="hu-HU" dirty="0" err="1" smtClean="0"/>
              <a:t>Properties</a:t>
            </a:r>
            <a:r>
              <a:rPr lang="hu-HU" dirty="0" smtClean="0"/>
              <a:t> – </a:t>
            </a:r>
            <a:r>
              <a:rPr lang="hu-HU" dirty="0" err="1" smtClean="0"/>
              <a:t>Debugging</a:t>
            </a:r>
            <a:r>
              <a:rPr lang="hu-HU" dirty="0" smtClean="0"/>
              <a:t> – </a:t>
            </a:r>
            <a:r>
              <a:rPr lang="hu-HU" dirty="0" err="1" smtClean="0"/>
              <a:t>Working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 = $(</a:t>
            </a:r>
            <a:r>
              <a:rPr lang="hu-HU" dirty="0" err="1" smtClean="0"/>
              <a:t>ProjectDir</a:t>
            </a:r>
            <a:r>
              <a:rPr lang="hu-HU" dirty="0" smtClean="0"/>
              <a:t>)\..\..\bin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Belső falakat tüntessük el!</a:t>
            </a:r>
            <a:br>
              <a:rPr lang="hu-HU" dirty="0" smtClean="0"/>
            </a:br>
            <a:r>
              <a:rPr lang="hu-HU" dirty="0" err="1" smtClean="0"/>
              <a:t>generate.frag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V =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P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* D[index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]; 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u-HU" dirty="0" smtClean="0"/>
              <a:t>V </a:t>
            </a:r>
            <a:r>
              <a:rPr lang="hu-HU" dirty="0"/>
              <a:t>= </a:t>
            </a:r>
            <a:r>
              <a:rPr lang="hu-HU" dirty="0" err="1"/>
              <a:t>uni</a:t>
            </a:r>
            <a:r>
              <a:rPr lang="hu-HU" dirty="0"/>
              <a:t>(</a:t>
            </a:r>
            <a:r>
              <a:rPr lang="hu-HU" dirty="0" err="1"/>
              <a:t>V</a:t>
            </a:r>
            <a:r>
              <a:rPr lang="hu-HU" dirty="0"/>
              <a:t>, M[index</a:t>
            </a:r>
            <a:r>
              <a:rPr lang="hu-HU" dirty="0" smtClean="0"/>
              <a:t>]);</a:t>
            </a: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285860"/>
            <a:ext cx="5063261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Cella felosztás</a:t>
            </a:r>
            <a:br>
              <a:rPr lang="hu-HU" dirty="0" smtClean="0"/>
            </a:br>
            <a:r>
              <a:rPr lang="hu-HU" dirty="0" err="1" smtClean="0"/>
              <a:t>generate.frag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 smtClean="0"/>
              <a:t>	vec4 W1; // </a:t>
            </a:r>
            <a:r>
              <a:rPr lang="hu-HU" dirty="0" err="1" smtClean="0"/>
              <a:t>fuggoleges</a:t>
            </a:r>
            <a:r>
              <a:rPr lang="hu-HU" dirty="0" smtClean="0"/>
              <a:t> v. </a:t>
            </a:r>
            <a:r>
              <a:rPr lang="hu-HU" dirty="0" err="1" smtClean="0"/>
              <a:t>vizszintes</a:t>
            </a:r>
            <a:r>
              <a:rPr lang="hu-HU" dirty="0" smtClean="0"/>
              <a:t>  </a:t>
            </a:r>
          </a:p>
          <a:p>
            <a:pPr>
              <a:buNone/>
            </a:pPr>
            <a:r>
              <a:rPr lang="hu-HU" dirty="0" smtClean="0"/>
              <a:t>	vec4 W2; // bal/lenn - jobb/fenn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if</a:t>
            </a:r>
            <a:r>
              <a:rPr lang="hu-HU" dirty="0" smtClean="0"/>
              <a:t>(</a:t>
            </a:r>
            <a:r>
              <a:rPr lang="hu-HU" dirty="0" err="1" smtClean="0"/>
              <a:t>R.x</a:t>
            </a:r>
            <a:r>
              <a:rPr lang="hu-HU" dirty="0" smtClean="0"/>
              <a:t> &lt; 0.25){ // right  </a:t>
            </a:r>
          </a:p>
          <a:p>
            <a:pPr>
              <a:buNone/>
            </a:pPr>
            <a:r>
              <a:rPr lang="hu-HU" dirty="0" smtClean="0"/>
              <a:t>		W1 = vec4(1,0,1,0);  </a:t>
            </a:r>
          </a:p>
          <a:p>
            <a:pPr>
              <a:buNone/>
            </a:pPr>
            <a:r>
              <a:rPr lang="hu-HU" dirty="0" smtClean="0"/>
              <a:t>		W2 = vec4(M[index].x == 1);  </a:t>
            </a:r>
          </a:p>
          <a:p>
            <a:pPr>
              <a:buNone/>
            </a:pPr>
            <a:r>
              <a:rPr lang="hu-HU" dirty="0" smtClean="0"/>
              <a:t>	}  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else</a:t>
            </a:r>
            <a:r>
              <a:rPr lang="hu-HU" dirty="0" smtClean="0"/>
              <a:t> </a:t>
            </a:r>
            <a:r>
              <a:rPr lang="hu-HU" dirty="0" err="1" smtClean="0"/>
              <a:t>if</a:t>
            </a:r>
            <a:r>
              <a:rPr lang="hu-HU" dirty="0" smtClean="0"/>
              <a:t>(</a:t>
            </a:r>
            <a:r>
              <a:rPr lang="hu-HU" dirty="0" err="1" smtClean="0"/>
              <a:t>R.x</a:t>
            </a:r>
            <a:r>
              <a:rPr lang="hu-HU" dirty="0" smtClean="0"/>
              <a:t> &lt; 0.5) { // top  </a:t>
            </a:r>
          </a:p>
          <a:p>
            <a:pPr>
              <a:buNone/>
            </a:pPr>
            <a:r>
              <a:rPr lang="hu-HU" dirty="0" smtClean="0"/>
              <a:t>		W1 = vec4(0,1,0,1);  </a:t>
            </a:r>
          </a:p>
          <a:p>
            <a:pPr>
              <a:buNone/>
            </a:pPr>
            <a:r>
              <a:rPr lang="hu-HU" dirty="0" smtClean="0"/>
              <a:t>		W2 = vec4(M[index].y == 1); </a:t>
            </a:r>
          </a:p>
          <a:p>
            <a:pPr>
              <a:buNone/>
            </a:pPr>
            <a:r>
              <a:rPr lang="hu-HU" dirty="0" smtClean="0"/>
              <a:t>	}  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else</a:t>
            </a:r>
            <a:r>
              <a:rPr lang="hu-HU" dirty="0" smtClean="0"/>
              <a:t> </a:t>
            </a:r>
            <a:r>
              <a:rPr lang="hu-HU" dirty="0" err="1" smtClean="0"/>
              <a:t>if</a:t>
            </a:r>
            <a:r>
              <a:rPr lang="hu-HU" dirty="0" smtClean="0"/>
              <a:t>(</a:t>
            </a:r>
            <a:r>
              <a:rPr lang="hu-HU" dirty="0" err="1" smtClean="0"/>
              <a:t>R.x</a:t>
            </a:r>
            <a:r>
              <a:rPr lang="hu-HU" dirty="0" smtClean="0"/>
              <a:t> &lt; 0.75){ // </a:t>
            </a:r>
            <a:r>
              <a:rPr lang="hu-HU" dirty="0" err="1" smtClean="0"/>
              <a:t>left</a:t>
            </a:r>
            <a:r>
              <a:rPr lang="hu-HU" dirty="0" smtClean="0"/>
              <a:t>  </a:t>
            </a:r>
          </a:p>
          <a:p>
            <a:pPr>
              <a:buNone/>
            </a:pPr>
            <a:r>
              <a:rPr lang="hu-HU" dirty="0" smtClean="0"/>
              <a:t>		W1 = vec4(1,0,1,0);  </a:t>
            </a:r>
          </a:p>
          <a:p>
            <a:pPr>
              <a:buNone/>
            </a:pPr>
            <a:r>
              <a:rPr lang="hu-HU" dirty="0" smtClean="0"/>
              <a:t>		W2 = vec4(M[index].z == 1);  </a:t>
            </a:r>
          </a:p>
          <a:p>
            <a:pPr>
              <a:buNone/>
            </a:pPr>
            <a:r>
              <a:rPr lang="hu-HU" dirty="0" smtClean="0"/>
              <a:t>	}  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else</a:t>
            </a:r>
            <a:r>
              <a:rPr lang="hu-HU" dirty="0" smtClean="0"/>
              <a:t>{ // </a:t>
            </a:r>
            <a:r>
              <a:rPr lang="hu-HU" dirty="0" err="1" smtClean="0"/>
              <a:t>bottom</a:t>
            </a:r>
            <a:r>
              <a:rPr lang="hu-HU" dirty="0" smtClean="0"/>
              <a:t>  </a:t>
            </a:r>
          </a:p>
          <a:p>
            <a:pPr>
              <a:buNone/>
            </a:pPr>
            <a:r>
              <a:rPr lang="hu-HU" dirty="0" smtClean="0"/>
              <a:t>		W1 = vec4(0,1,0,1);  </a:t>
            </a:r>
          </a:p>
          <a:p>
            <a:pPr>
              <a:buNone/>
            </a:pPr>
            <a:r>
              <a:rPr lang="hu-HU" dirty="0" smtClean="0"/>
              <a:t>		W2 = vec4(M[index].w == 1); </a:t>
            </a:r>
          </a:p>
          <a:p>
            <a:pPr>
              <a:buNone/>
            </a:pPr>
            <a:r>
              <a:rPr lang="hu-HU" dirty="0" smtClean="0"/>
              <a:t>	}  </a:t>
            </a:r>
          </a:p>
          <a:p>
            <a:pPr>
              <a:buNone/>
            </a:pPr>
            <a:r>
              <a:rPr lang="hu-HU" dirty="0" smtClean="0"/>
              <a:t>  </a:t>
            </a:r>
          </a:p>
          <a:p>
            <a:pPr>
              <a:buNone/>
            </a:pPr>
            <a:r>
              <a:rPr lang="hu-HU" dirty="0" smtClean="0"/>
              <a:t>	V = </a:t>
            </a:r>
            <a:r>
              <a:rPr lang="hu-HU" dirty="0" err="1" smtClean="0"/>
              <a:t>V</a:t>
            </a:r>
            <a:r>
              <a:rPr lang="hu-HU" dirty="0" smtClean="0"/>
              <a:t> * </a:t>
            </a:r>
            <a:r>
              <a:rPr lang="hu-HU" dirty="0" err="1" smtClean="0"/>
              <a:t>uni</a:t>
            </a:r>
            <a:r>
              <a:rPr lang="hu-HU" dirty="0" smtClean="0"/>
              <a:t>(</a:t>
            </a:r>
            <a:r>
              <a:rPr lang="hu-HU" dirty="0" err="1" smtClean="0"/>
              <a:t>uni</a:t>
            </a:r>
            <a:r>
              <a:rPr lang="hu-HU" dirty="0" smtClean="0"/>
              <a:t>(W1, W2), </a:t>
            </a:r>
            <a:r>
              <a:rPr lang="hu-HU" dirty="0" err="1" smtClean="0"/>
              <a:t>inv</a:t>
            </a:r>
            <a:r>
              <a:rPr lang="hu-HU" dirty="0" smtClean="0"/>
              <a:t>(M[index]));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6018249"/>
            <a:ext cx="8229600" cy="55402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hu-HU" dirty="0" smtClean="0"/>
          </a:p>
          <a:p>
            <a:pPr algn="ctr">
              <a:buNone/>
            </a:pPr>
            <a:r>
              <a:rPr lang="hu-HU" sz="12800" dirty="0" smtClean="0"/>
              <a:t>Labirintus kész!</a:t>
            </a:r>
            <a:endParaRPr lang="hu-HU" sz="1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214422"/>
            <a:ext cx="4786346" cy="494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Legrövidebb út keresés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 fontScale="92500" lnSpcReduction="20000"/>
          </a:bodyPr>
          <a:lstStyle/>
          <a:p>
            <a:r>
              <a:rPr lang="hu-HU" b="1" u="sng" dirty="0" smtClean="0"/>
              <a:t>Globális</a:t>
            </a:r>
          </a:p>
          <a:p>
            <a:pPr lvl="1">
              <a:buNone/>
            </a:pPr>
            <a:r>
              <a:rPr lang="hu-HU" sz="3300" dirty="0" err="1"/>
              <a:t>Shader</a:t>
            </a:r>
            <a:r>
              <a:rPr lang="hu-HU" sz="3300" dirty="0"/>
              <a:t>* </a:t>
            </a:r>
            <a:r>
              <a:rPr lang="hu-HU" sz="3300" dirty="0" err="1"/>
              <a:t>searchShader</a:t>
            </a:r>
            <a:r>
              <a:rPr lang="hu-HU" sz="3300" dirty="0"/>
              <a:t>;</a:t>
            </a:r>
          </a:p>
          <a:p>
            <a:pPr lvl="1">
              <a:buNone/>
            </a:pPr>
            <a:r>
              <a:rPr lang="hu-HU" sz="3300" dirty="0" err="1"/>
              <a:t>Framebuffer</a:t>
            </a:r>
            <a:r>
              <a:rPr lang="hu-HU" sz="3300" dirty="0"/>
              <a:t>* </a:t>
            </a:r>
            <a:r>
              <a:rPr lang="hu-HU" sz="3300" dirty="0" err="1"/>
              <a:t>shortestPath</a:t>
            </a:r>
            <a:r>
              <a:rPr lang="hu-HU" sz="3300" dirty="0"/>
              <a:t>;</a:t>
            </a:r>
          </a:p>
          <a:p>
            <a:pPr lvl="1">
              <a:buNone/>
            </a:pPr>
            <a:r>
              <a:rPr lang="hu-HU" sz="3300" dirty="0" err="1"/>
              <a:t>GLuint</a:t>
            </a:r>
            <a:r>
              <a:rPr lang="hu-HU" sz="3300" dirty="0"/>
              <a:t> </a:t>
            </a:r>
            <a:r>
              <a:rPr lang="hu-HU" sz="3300" dirty="0" err="1"/>
              <a:t>streamoutBufffer</a:t>
            </a:r>
            <a:r>
              <a:rPr lang="hu-HU" sz="3300" dirty="0"/>
              <a:t>[2];</a:t>
            </a:r>
          </a:p>
          <a:p>
            <a:pPr lvl="1">
              <a:buNone/>
            </a:pPr>
            <a:r>
              <a:rPr lang="hu-HU" sz="3300" dirty="0" err="1"/>
              <a:t>GLuint</a:t>
            </a:r>
            <a:r>
              <a:rPr lang="hu-HU" sz="3300" dirty="0"/>
              <a:t> </a:t>
            </a:r>
            <a:r>
              <a:rPr lang="hu-HU" sz="3300" dirty="0" err="1"/>
              <a:t>outputQuery</a:t>
            </a:r>
            <a:r>
              <a:rPr lang="hu-HU" sz="3300" dirty="0" smtClean="0"/>
              <a:t>;</a:t>
            </a:r>
          </a:p>
          <a:p>
            <a:pPr lvl="1">
              <a:buNone/>
            </a:pPr>
            <a:r>
              <a:rPr lang="hu-HU" sz="3300" dirty="0" err="1" smtClean="0"/>
              <a:t>bool</a:t>
            </a:r>
            <a:r>
              <a:rPr lang="hu-HU" sz="3300" dirty="0" smtClean="0"/>
              <a:t> </a:t>
            </a:r>
            <a:r>
              <a:rPr lang="hu-HU" sz="3300" dirty="0" err="1" smtClean="0"/>
              <a:t>startPointChanged</a:t>
            </a:r>
            <a:r>
              <a:rPr lang="hu-HU" sz="3300" dirty="0" smtClean="0"/>
              <a:t> = </a:t>
            </a:r>
            <a:r>
              <a:rPr lang="hu-HU" sz="3300" dirty="0" err="1" smtClean="0"/>
              <a:t>true</a:t>
            </a:r>
            <a:r>
              <a:rPr lang="hu-HU" sz="3300" dirty="0" smtClean="0"/>
              <a:t>;</a:t>
            </a:r>
          </a:p>
          <a:p>
            <a:pPr lvl="1">
              <a:buNone/>
            </a:pPr>
            <a:r>
              <a:rPr lang="hu-HU" sz="3300" dirty="0" err="1" smtClean="0"/>
              <a:t>bool</a:t>
            </a:r>
            <a:r>
              <a:rPr lang="hu-HU" sz="3300" dirty="0" smtClean="0"/>
              <a:t> </a:t>
            </a:r>
            <a:r>
              <a:rPr lang="hu-HU" sz="3300" dirty="0" err="1" smtClean="0"/>
              <a:t>endpointChanged</a:t>
            </a:r>
            <a:r>
              <a:rPr lang="hu-HU" sz="3300" dirty="0" smtClean="0"/>
              <a:t> = </a:t>
            </a:r>
            <a:r>
              <a:rPr lang="hu-HU" sz="3300" dirty="0" err="1" smtClean="0"/>
              <a:t>true</a:t>
            </a:r>
            <a:r>
              <a:rPr lang="hu-HU" sz="3300" dirty="0" smtClean="0"/>
              <a:t>;</a:t>
            </a:r>
          </a:p>
          <a:p>
            <a:pPr lvl="1">
              <a:buNone/>
            </a:pPr>
            <a:r>
              <a:rPr lang="hu-HU" sz="3300" dirty="0" err="1" smtClean="0"/>
              <a:t>float</a:t>
            </a:r>
            <a:r>
              <a:rPr lang="hu-HU" sz="3300" dirty="0" smtClean="0"/>
              <a:t> </a:t>
            </a:r>
            <a:r>
              <a:rPr lang="hu-HU" sz="3300" dirty="0" err="1" smtClean="0"/>
              <a:t>startX</a:t>
            </a:r>
            <a:r>
              <a:rPr lang="hu-HU" sz="3300" dirty="0" smtClean="0"/>
              <a:t> = 0;</a:t>
            </a:r>
          </a:p>
          <a:p>
            <a:pPr lvl="1">
              <a:buNone/>
            </a:pPr>
            <a:r>
              <a:rPr lang="hu-HU" sz="3300" dirty="0" err="1" smtClean="0"/>
              <a:t>float</a:t>
            </a:r>
            <a:r>
              <a:rPr lang="hu-HU" sz="3300" dirty="0" smtClean="0"/>
              <a:t> </a:t>
            </a:r>
            <a:r>
              <a:rPr lang="hu-HU" sz="3300" dirty="0" err="1" smtClean="0"/>
              <a:t>startY</a:t>
            </a:r>
            <a:r>
              <a:rPr lang="hu-HU" sz="3300" dirty="0" smtClean="0"/>
              <a:t> = </a:t>
            </a:r>
            <a:r>
              <a:rPr lang="hu-HU" sz="3300" dirty="0" err="1" smtClean="0"/>
              <a:t>labyrinthSize</a:t>
            </a:r>
            <a:r>
              <a:rPr lang="hu-HU" sz="3300" dirty="0" smtClean="0"/>
              <a:t> -1;</a:t>
            </a:r>
          </a:p>
          <a:p>
            <a:pPr lvl="1">
              <a:buNone/>
            </a:pPr>
            <a:r>
              <a:rPr lang="hu-HU" sz="3300" dirty="0" err="1" smtClean="0"/>
              <a:t>float</a:t>
            </a:r>
            <a:r>
              <a:rPr lang="hu-HU" sz="3300" dirty="0" smtClean="0"/>
              <a:t> </a:t>
            </a:r>
            <a:r>
              <a:rPr lang="hu-HU" sz="3300" dirty="0" err="1" smtClean="0"/>
              <a:t>endX</a:t>
            </a:r>
            <a:r>
              <a:rPr lang="hu-HU" sz="3300" dirty="0" smtClean="0"/>
              <a:t> = </a:t>
            </a:r>
            <a:r>
              <a:rPr lang="hu-HU" sz="3300" dirty="0" err="1" smtClean="0"/>
              <a:t>labyrinthSize</a:t>
            </a:r>
            <a:r>
              <a:rPr lang="hu-HU" sz="3300" dirty="0" smtClean="0"/>
              <a:t> - 1;</a:t>
            </a:r>
          </a:p>
          <a:p>
            <a:pPr lvl="1">
              <a:buNone/>
            </a:pPr>
            <a:r>
              <a:rPr lang="hu-HU" sz="3300" dirty="0" err="1" smtClean="0"/>
              <a:t>float</a:t>
            </a:r>
            <a:r>
              <a:rPr lang="hu-HU" sz="3300" dirty="0" smtClean="0"/>
              <a:t> </a:t>
            </a:r>
            <a:r>
              <a:rPr lang="hu-HU" sz="3300" dirty="0" err="1" smtClean="0"/>
              <a:t>endY</a:t>
            </a:r>
            <a:r>
              <a:rPr lang="hu-HU" sz="3300" dirty="0" smtClean="0"/>
              <a:t> = </a:t>
            </a:r>
            <a:r>
              <a:rPr lang="hu-HU" sz="3300" dirty="0" err="1" smtClean="0"/>
              <a:t>labyrinthSize</a:t>
            </a:r>
            <a:r>
              <a:rPr lang="hu-HU" sz="3300" dirty="0" smtClean="0"/>
              <a:t> - 1;</a:t>
            </a:r>
          </a:p>
          <a:p>
            <a:pPr lvl="1">
              <a:buNone/>
            </a:pPr>
            <a:endParaRPr lang="hu-HU" sz="3300" dirty="0" smtClean="0"/>
          </a:p>
          <a:p>
            <a:endParaRPr lang="hu-HU" dirty="0" smtClean="0"/>
          </a:p>
          <a:p>
            <a:pPr>
              <a:buNone/>
            </a:pPr>
            <a:endParaRPr lang="hu-HU" b="1" u="sn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b="1" u="sng" dirty="0" err="1" smtClean="0"/>
              <a:t>Init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shortestPath</a:t>
            </a:r>
            <a:r>
              <a:rPr lang="hu-HU" dirty="0" smtClean="0"/>
              <a:t> =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Framebuffer</a:t>
            </a:r>
            <a:r>
              <a:rPr lang="hu-HU" dirty="0" smtClean="0"/>
              <a:t>(</a:t>
            </a:r>
            <a:r>
              <a:rPr lang="hu-HU" dirty="0" err="1" smtClean="0"/>
              <a:t>labyrinthSize</a:t>
            </a:r>
            <a:r>
              <a:rPr lang="hu-HU" dirty="0" smtClean="0"/>
              <a:t>, </a:t>
            </a:r>
            <a:r>
              <a:rPr lang="hu-HU" dirty="0" err="1" smtClean="0"/>
              <a:t>labyrinthSize</a:t>
            </a:r>
            <a:r>
              <a:rPr lang="hu-HU" dirty="0" smtClean="0"/>
              <a:t>, 1, </a:t>
            </a:r>
            <a:r>
              <a:rPr lang="hu-HU" dirty="0" err="1" smtClean="0"/>
              <a:t>false</a:t>
            </a:r>
            <a:r>
              <a:rPr lang="hu-HU" dirty="0" smtClean="0"/>
              <a:t>, </a:t>
            </a:r>
            <a:r>
              <a:rPr lang="hu-HU" dirty="0" err="1" smtClean="0"/>
              <a:t>true</a:t>
            </a:r>
            <a:r>
              <a:rPr lang="hu-HU" dirty="0" smtClean="0"/>
              <a:t>);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glGenBuffers</a:t>
            </a:r>
            <a:r>
              <a:rPr lang="hu-HU" dirty="0" smtClean="0"/>
              <a:t>(2,</a:t>
            </a:r>
            <a:r>
              <a:rPr lang="hu-HU" dirty="0" err="1" smtClean="0"/>
              <a:t>streamoutBufffer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glBindBuffer</a:t>
            </a:r>
            <a:r>
              <a:rPr lang="hu-HU" dirty="0" smtClean="0"/>
              <a:t>(GL_ARRAY_BUFFER_ARB,</a:t>
            </a:r>
            <a:r>
              <a:rPr lang="hu-HU" dirty="0" err="1" smtClean="0"/>
              <a:t>streamoutBufffer</a:t>
            </a:r>
            <a:r>
              <a:rPr lang="hu-HU" dirty="0" smtClean="0"/>
              <a:t>[0]);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glBufferData</a:t>
            </a:r>
            <a:r>
              <a:rPr lang="hu-HU" dirty="0" smtClean="0"/>
              <a:t>(GL_ARRAY_BUFFER_ARB, 	</a:t>
            </a:r>
            <a:r>
              <a:rPr lang="hu-HU" dirty="0" err="1" smtClean="0"/>
              <a:t>labyrinthSize</a:t>
            </a:r>
            <a:r>
              <a:rPr lang="hu-HU" dirty="0" smtClean="0"/>
              <a:t>*</a:t>
            </a:r>
            <a:r>
              <a:rPr lang="hu-HU" dirty="0" err="1" smtClean="0"/>
              <a:t>labyrinthSize</a:t>
            </a:r>
            <a:r>
              <a:rPr lang="hu-HU" dirty="0" smtClean="0"/>
              <a:t>*4*</a:t>
            </a:r>
            <a:r>
              <a:rPr lang="hu-HU" dirty="0" err="1" smtClean="0"/>
              <a:t>sizeof</a:t>
            </a:r>
            <a:r>
              <a:rPr lang="hu-HU" dirty="0" smtClean="0"/>
              <a:t>(</a:t>
            </a:r>
            <a:r>
              <a:rPr lang="hu-HU" dirty="0" err="1" smtClean="0"/>
              <a:t>float</a:t>
            </a:r>
            <a:r>
              <a:rPr lang="hu-HU" dirty="0" smtClean="0"/>
              <a:t>)*2,0,GL_DYNAMIC_DRAW);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glBindBuffer</a:t>
            </a:r>
            <a:r>
              <a:rPr lang="hu-HU" dirty="0" smtClean="0"/>
              <a:t>(GL_ARRAY_BUFFER_ARB,</a:t>
            </a:r>
            <a:r>
              <a:rPr lang="hu-HU" dirty="0" err="1" smtClean="0"/>
              <a:t>streamoutBufffer</a:t>
            </a:r>
            <a:r>
              <a:rPr lang="hu-HU" dirty="0" smtClean="0"/>
              <a:t>[1]);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glBufferData</a:t>
            </a:r>
            <a:r>
              <a:rPr lang="hu-HU" dirty="0" smtClean="0"/>
              <a:t>(GL_ARRAY_BUFFER_ARB, 	</a:t>
            </a:r>
            <a:r>
              <a:rPr lang="hu-HU" dirty="0" err="1" smtClean="0"/>
              <a:t>labyrinthSize</a:t>
            </a:r>
            <a:r>
              <a:rPr lang="hu-HU" dirty="0" smtClean="0"/>
              <a:t>*</a:t>
            </a:r>
            <a:r>
              <a:rPr lang="hu-HU" dirty="0" err="1" smtClean="0"/>
              <a:t>labyrinthSize</a:t>
            </a:r>
            <a:r>
              <a:rPr lang="hu-HU" dirty="0" smtClean="0"/>
              <a:t>*4*</a:t>
            </a:r>
            <a:r>
              <a:rPr lang="hu-HU" dirty="0" err="1" smtClean="0"/>
              <a:t>sizeof</a:t>
            </a:r>
            <a:r>
              <a:rPr lang="hu-HU" dirty="0" smtClean="0"/>
              <a:t>(</a:t>
            </a:r>
            <a:r>
              <a:rPr lang="hu-HU" dirty="0" err="1" smtClean="0"/>
              <a:t>float</a:t>
            </a:r>
            <a:r>
              <a:rPr lang="hu-HU" dirty="0" smtClean="0"/>
              <a:t>)*2,0,GL_DYNAMIC_DRAW);</a:t>
            </a:r>
          </a:p>
          <a:p>
            <a:pPr>
              <a:buNone/>
            </a:pPr>
            <a:r>
              <a:rPr lang="hu-HU" dirty="0" smtClean="0"/>
              <a:t>	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searchShader</a:t>
            </a:r>
            <a:r>
              <a:rPr lang="hu-HU" dirty="0" smtClean="0"/>
              <a:t> =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Shader</a:t>
            </a:r>
            <a:r>
              <a:rPr lang="hu-HU" dirty="0" smtClean="0"/>
              <a:t>("</a:t>
            </a:r>
            <a:r>
              <a:rPr lang="hu-HU" dirty="0" err="1" smtClean="0"/>
              <a:t>search.vert</a:t>
            </a:r>
            <a:r>
              <a:rPr lang="hu-HU" dirty="0" smtClean="0"/>
              <a:t>", "</a:t>
            </a:r>
            <a:r>
              <a:rPr lang="hu-HU" dirty="0" err="1" smtClean="0"/>
              <a:t>search.frag</a:t>
            </a:r>
            <a:r>
              <a:rPr lang="hu-HU" dirty="0" smtClean="0"/>
              <a:t>", "</a:t>
            </a:r>
            <a:r>
              <a:rPr lang="hu-HU" dirty="0" err="1" smtClean="0"/>
              <a:t>search.geom</a:t>
            </a:r>
            <a:r>
              <a:rPr lang="hu-HU" dirty="0" smtClean="0"/>
              <a:t>");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glGenQueries</a:t>
            </a:r>
            <a:r>
              <a:rPr lang="hu-HU" dirty="0" smtClean="0"/>
              <a:t>(1, </a:t>
            </a:r>
            <a:r>
              <a:rPr lang="hu-HU" dirty="0" err="1" smtClean="0"/>
              <a:t>&amp;outputQuery</a:t>
            </a:r>
            <a:r>
              <a:rPr lang="hu-HU" dirty="0" smtClean="0"/>
              <a:t>);</a:t>
            </a:r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err="1"/>
              <a:t>void</a:t>
            </a:r>
            <a:r>
              <a:rPr lang="hu-HU" dirty="0"/>
              <a:t> </a:t>
            </a:r>
            <a:r>
              <a:rPr lang="hu-HU" dirty="0" err="1"/>
              <a:t>recursion</a:t>
            </a:r>
            <a:r>
              <a:rPr lang="hu-HU" dirty="0"/>
              <a:t>( </a:t>
            </a:r>
            <a:r>
              <a:rPr lang="hu-HU" dirty="0" err="1"/>
              <a:t>float</a:t>
            </a:r>
            <a:r>
              <a:rPr lang="hu-HU" dirty="0"/>
              <a:t> </a:t>
            </a:r>
            <a:r>
              <a:rPr lang="hu-HU" dirty="0" err="1" smtClean="0"/>
              <a:t>startX</a:t>
            </a:r>
            <a:r>
              <a:rPr lang="hu-HU" dirty="0" smtClean="0"/>
              <a:t>,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startY</a:t>
            </a:r>
            <a:r>
              <a:rPr lang="hu-HU" dirty="0" smtClean="0"/>
              <a:t>,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startZ</a:t>
            </a:r>
            <a:r>
              <a:rPr lang="hu-HU" dirty="0" smtClean="0"/>
              <a:t>,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/>
              <a:t>startW</a:t>
            </a:r>
            <a:r>
              <a:rPr lang="hu-HU" dirty="0"/>
              <a:t>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glBindBufferBase</a:t>
            </a:r>
            <a:r>
              <a:rPr lang="hu-HU" dirty="0" smtClean="0"/>
              <a:t>(GL_TRANSFORM_FEEDBACK_BUFFER,0,</a:t>
            </a:r>
            <a:r>
              <a:rPr lang="hu-HU" dirty="0" err="1" smtClean="0"/>
              <a:t>streamoutBufffer</a:t>
            </a:r>
            <a:r>
              <a:rPr lang="hu-HU" dirty="0" smtClean="0"/>
              <a:t>[</a:t>
            </a:r>
            <a:r>
              <a:rPr lang="hu-HU" dirty="0" err="1" smtClean="0"/>
              <a:t>0</a:t>
            </a:r>
            <a:r>
              <a:rPr lang="hu-HU" dirty="0"/>
              <a:t>]);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glBeginTransformFeedback</a:t>
            </a:r>
            <a:r>
              <a:rPr lang="hu-HU" dirty="0" smtClean="0"/>
              <a:t>(GL_POINTS</a:t>
            </a:r>
            <a:r>
              <a:rPr lang="hu-HU" dirty="0"/>
              <a:t>); 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glBeginQuery</a:t>
            </a:r>
            <a:r>
              <a:rPr lang="hu-HU" dirty="0" smtClean="0"/>
              <a:t>(GL_TRANSFORM_FEEDBACK_PRIMITIVES_WRITTEN</a:t>
            </a:r>
            <a:r>
              <a:rPr lang="hu-HU" dirty="0"/>
              <a:t>, </a:t>
            </a:r>
            <a:r>
              <a:rPr lang="hu-HU" dirty="0" err="1"/>
              <a:t>outputQuery</a:t>
            </a:r>
            <a:r>
              <a:rPr lang="hu-HU" dirty="0"/>
              <a:t>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glPointSize</a:t>
            </a:r>
            <a:r>
              <a:rPr lang="hu-HU" dirty="0" smtClean="0"/>
              <a:t>(1</a:t>
            </a:r>
            <a:r>
              <a:rPr lang="hu-HU" dirty="0"/>
              <a:t>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glBegin</a:t>
            </a:r>
            <a:r>
              <a:rPr lang="hu-HU" dirty="0" smtClean="0"/>
              <a:t>(GL_POINTS</a:t>
            </a:r>
            <a:r>
              <a:rPr lang="hu-HU" dirty="0"/>
              <a:t>);</a:t>
            </a:r>
          </a:p>
          <a:p>
            <a:pPr>
              <a:buNone/>
            </a:pPr>
            <a:r>
              <a:rPr lang="hu-HU" dirty="0" smtClean="0"/>
              <a:t>	glVertex4f(</a:t>
            </a:r>
            <a:r>
              <a:rPr lang="hu-HU" dirty="0" err="1" smtClean="0"/>
              <a:t>startX</a:t>
            </a:r>
            <a:r>
              <a:rPr lang="hu-HU" dirty="0"/>
              <a:t>, </a:t>
            </a:r>
            <a:r>
              <a:rPr lang="hu-HU" dirty="0" err="1"/>
              <a:t>startY</a:t>
            </a:r>
            <a:r>
              <a:rPr lang="hu-HU" dirty="0"/>
              <a:t>, </a:t>
            </a:r>
            <a:r>
              <a:rPr lang="hu-HU" dirty="0" err="1"/>
              <a:t>startZ</a:t>
            </a:r>
            <a:r>
              <a:rPr lang="hu-HU" dirty="0"/>
              <a:t>, </a:t>
            </a:r>
            <a:r>
              <a:rPr lang="hu-HU" dirty="0" err="1"/>
              <a:t>startW</a:t>
            </a:r>
            <a:r>
              <a:rPr lang="hu-HU" dirty="0"/>
              <a:t>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glEnd</a:t>
            </a:r>
            <a:r>
              <a:rPr lang="hu-HU" dirty="0"/>
              <a:t>();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glEndQuery</a:t>
            </a:r>
            <a:r>
              <a:rPr lang="hu-HU" dirty="0" smtClean="0"/>
              <a:t>(GL_TRANSFORM_FEEDBACK_PRIMITIVES_WRITTEN</a:t>
            </a:r>
            <a:r>
              <a:rPr lang="hu-HU" dirty="0"/>
              <a:t>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glEndTransformFeedback</a:t>
            </a:r>
            <a:r>
              <a:rPr lang="hu-HU" dirty="0"/>
              <a:t>();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GLint</a:t>
            </a:r>
            <a:r>
              <a:rPr lang="hu-HU" dirty="0" smtClean="0"/>
              <a:t> </a:t>
            </a:r>
            <a:r>
              <a:rPr lang="hu-HU" dirty="0" err="1"/>
              <a:t>outPointCount</a:t>
            </a:r>
            <a:r>
              <a:rPr lang="hu-HU" dirty="0"/>
              <a:t> = 0;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GLint</a:t>
            </a:r>
            <a:r>
              <a:rPr lang="hu-HU" dirty="0" smtClean="0"/>
              <a:t> </a:t>
            </a:r>
            <a:r>
              <a:rPr lang="hu-HU" dirty="0" err="1"/>
              <a:t>succ</a:t>
            </a:r>
            <a:r>
              <a:rPr lang="hu-HU" dirty="0"/>
              <a:t> = 0;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while</a:t>
            </a:r>
            <a:r>
              <a:rPr lang="hu-HU" dirty="0"/>
              <a:t>(!</a:t>
            </a:r>
            <a:r>
              <a:rPr lang="hu-HU" dirty="0" err="1"/>
              <a:t>succ</a:t>
            </a:r>
            <a:r>
              <a:rPr lang="hu-HU" dirty="0"/>
              <a:t>)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glGetQueryObjectiv</a:t>
            </a:r>
            <a:r>
              <a:rPr lang="hu-HU" dirty="0" smtClean="0"/>
              <a:t>(</a:t>
            </a:r>
            <a:r>
              <a:rPr lang="hu-HU" dirty="0" err="1" smtClean="0"/>
              <a:t>outputQuery</a:t>
            </a:r>
            <a:r>
              <a:rPr lang="hu-HU" dirty="0"/>
              <a:t>, GL_QUERY_RESULT_AVAILABLE, </a:t>
            </a:r>
            <a:r>
              <a:rPr lang="hu-HU" dirty="0" err="1"/>
              <a:t>&amp;succ</a:t>
            </a:r>
            <a:r>
              <a:rPr lang="hu-HU" dirty="0"/>
              <a:t>); 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glGetQueryObjectiv</a:t>
            </a:r>
            <a:r>
              <a:rPr lang="hu-HU" dirty="0" smtClean="0"/>
              <a:t>(</a:t>
            </a:r>
            <a:r>
              <a:rPr lang="hu-HU" dirty="0" err="1" smtClean="0"/>
              <a:t>outputQuery</a:t>
            </a:r>
            <a:r>
              <a:rPr lang="hu-HU" dirty="0"/>
              <a:t>, GL_QUERY_RESULT, </a:t>
            </a:r>
            <a:r>
              <a:rPr lang="hu-HU" dirty="0" err="1"/>
              <a:t>&amp;outPointCount</a:t>
            </a:r>
            <a:r>
              <a:rPr lang="hu-HU" dirty="0"/>
              <a:t>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en-US" dirty="0" smtClean="0"/>
              <a:t>//</a:t>
            </a:r>
            <a:r>
              <a:rPr lang="en-US" dirty="0"/>
              <a:t>std::</a:t>
            </a:r>
            <a:r>
              <a:rPr lang="en-US" dirty="0" err="1"/>
              <a:t>cout</a:t>
            </a:r>
            <a:r>
              <a:rPr lang="en-US" dirty="0"/>
              <a:t> &lt;&lt; "points written: " &lt;&lt; </a:t>
            </a:r>
            <a:r>
              <a:rPr lang="en-US" dirty="0" err="1"/>
              <a:t>outPointCount</a:t>
            </a:r>
            <a:r>
              <a:rPr lang="en-US" dirty="0"/>
              <a:t> &lt;&lt; std::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succ</a:t>
            </a:r>
            <a:r>
              <a:rPr lang="hu-HU" dirty="0" smtClean="0"/>
              <a:t> </a:t>
            </a:r>
            <a:r>
              <a:rPr lang="hu-HU" dirty="0"/>
              <a:t>= 0;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b="1" u="sng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glEnableClientState</a:t>
            </a:r>
            <a:r>
              <a:rPr lang="hu-HU" dirty="0" smtClean="0"/>
              <a:t>(GL_VERTEX_ARRAY);</a:t>
            </a:r>
          </a:p>
          <a:p>
            <a:pPr>
              <a:buNone/>
            </a:pPr>
            <a:r>
              <a:rPr lang="hu-HU" dirty="0" smtClean="0"/>
              <a:t>	int </a:t>
            </a:r>
            <a:r>
              <a:rPr lang="hu-HU" dirty="0" err="1" smtClean="0"/>
              <a:t>bb</a:t>
            </a:r>
            <a:r>
              <a:rPr lang="hu-HU" dirty="0" smtClean="0"/>
              <a:t> = 0;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while</a:t>
            </a:r>
            <a:r>
              <a:rPr lang="hu-HU" dirty="0" smtClean="0"/>
              <a:t>(</a:t>
            </a:r>
            <a:r>
              <a:rPr lang="hu-HU" dirty="0" err="1" smtClean="0"/>
              <a:t>outPointCount</a:t>
            </a:r>
            <a:r>
              <a:rPr lang="hu-HU" dirty="0" smtClean="0"/>
              <a:t> &gt; 0)</a:t>
            </a:r>
          </a:p>
          <a:p>
            <a:pPr lvl="1"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glBindBufferBase</a:t>
            </a:r>
            <a:r>
              <a:rPr lang="hu-HU" dirty="0" smtClean="0"/>
              <a:t>(GL_TRANSFORM_FEEDBACK_BUFFER,0,</a:t>
            </a:r>
            <a:r>
              <a:rPr lang="hu-HU" dirty="0" err="1" smtClean="0"/>
              <a:t>streamoutBufffer</a:t>
            </a:r>
            <a:r>
              <a:rPr lang="hu-HU" dirty="0" smtClean="0"/>
              <a:t>[(</a:t>
            </a:r>
            <a:r>
              <a:rPr lang="hu-HU" dirty="0" err="1" smtClean="0"/>
              <a:t>bb</a:t>
            </a:r>
            <a:r>
              <a:rPr lang="hu-HU" dirty="0" smtClean="0"/>
              <a:t>+1)%2]);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glBeginTransformFeedback</a:t>
            </a:r>
            <a:r>
              <a:rPr lang="hu-HU" dirty="0" smtClean="0"/>
              <a:t>(GL_POINTS);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glBeginQuery</a:t>
            </a:r>
            <a:r>
              <a:rPr lang="hu-HU" dirty="0" smtClean="0"/>
              <a:t>(GL_TRANSFORM_FEEDBACK_PRIMITIVES_WRITTEN, </a:t>
            </a:r>
            <a:r>
              <a:rPr lang="hu-HU" dirty="0" err="1" smtClean="0"/>
              <a:t>outputQuery</a:t>
            </a:r>
            <a:r>
              <a:rPr lang="hu-HU" dirty="0" smtClean="0"/>
              <a:t>);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glBindBufferARB</a:t>
            </a:r>
            <a:r>
              <a:rPr lang="hu-HU" dirty="0" smtClean="0"/>
              <a:t>(GL_ARRAY_BUFFER_ARB, </a:t>
            </a:r>
            <a:r>
              <a:rPr lang="hu-HU" dirty="0" err="1" smtClean="0"/>
              <a:t>streamoutBufffer</a:t>
            </a:r>
            <a:r>
              <a:rPr lang="hu-HU" dirty="0" smtClean="0"/>
              <a:t>[</a:t>
            </a:r>
            <a:r>
              <a:rPr lang="hu-HU" dirty="0" err="1" smtClean="0"/>
              <a:t>bb</a:t>
            </a:r>
            <a:r>
              <a:rPr lang="hu-HU" dirty="0" smtClean="0"/>
              <a:t>]);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glVertexPointer</a:t>
            </a:r>
            <a:r>
              <a:rPr lang="hu-HU" dirty="0" smtClean="0"/>
              <a:t>(4,GL_FLOAT,0,NULL);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glDrawArrays</a:t>
            </a:r>
            <a:r>
              <a:rPr lang="hu-HU" dirty="0" smtClean="0"/>
              <a:t>(GL_POINTS, 0, </a:t>
            </a:r>
            <a:r>
              <a:rPr lang="hu-HU" dirty="0" err="1" smtClean="0"/>
              <a:t>outPointCount</a:t>
            </a:r>
            <a:r>
              <a:rPr lang="hu-HU" dirty="0" smtClean="0"/>
              <a:t>);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glEndTransformFeedback</a:t>
            </a:r>
            <a:r>
              <a:rPr lang="hu-HU" dirty="0" smtClean="0"/>
              <a:t>();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glEndQuery</a:t>
            </a:r>
            <a:r>
              <a:rPr lang="hu-HU" dirty="0" smtClean="0"/>
              <a:t>(GL_TRANSFORM_FEEDBACK_PRIMITIVES_WRITTEN);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while</a:t>
            </a:r>
            <a:r>
              <a:rPr lang="hu-HU" dirty="0" smtClean="0"/>
              <a:t>(!</a:t>
            </a:r>
            <a:r>
              <a:rPr lang="hu-HU" dirty="0" err="1" smtClean="0"/>
              <a:t>succ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			</a:t>
            </a:r>
            <a:r>
              <a:rPr lang="hu-HU" dirty="0" err="1" smtClean="0"/>
              <a:t>glGetQueryObjectiv</a:t>
            </a:r>
            <a:r>
              <a:rPr lang="hu-HU" dirty="0" smtClean="0"/>
              <a:t>(</a:t>
            </a:r>
            <a:r>
              <a:rPr lang="hu-HU" dirty="0" err="1" smtClean="0"/>
              <a:t>outputQuery</a:t>
            </a:r>
            <a:r>
              <a:rPr lang="hu-HU" dirty="0" smtClean="0"/>
              <a:t>, GL_QUERY_RESULT_AVAILABLE, </a:t>
            </a:r>
            <a:r>
              <a:rPr lang="hu-HU" dirty="0" err="1" smtClean="0"/>
              <a:t>&amp;succ</a:t>
            </a:r>
            <a:r>
              <a:rPr lang="hu-HU" dirty="0" smtClean="0"/>
              <a:t>); 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glGetQueryObjectiv</a:t>
            </a:r>
            <a:r>
              <a:rPr lang="hu-HU" dirty="0" smtClean="0"/>
              <a:t>(</a:t>
            </a:r>
            <a:r>
              <a:rPr lang="hu-HU" dirty="0" err="1" smtClean="0"/>
              <a:t>outputQuery</a:t>
            </a:r>
            <a:r>
              <a:rPr lang="hu-HU" dirty="0" smtClean="0"/>
              <a:t>, GL_QUERY_RESULT, </a:t>
            </a:r>
            <a:r>
              <a:rPr lang="hu-HU" dirty="0" err="1" smtClean="0"/>
              <a:t>&amp;outPointCount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succ</a:t>
            </a:r>
            <a:r>
              <a:rPr lang="hu-HU" dirty="0" smtClean="0"/>
              <a:t> = 0;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bb</a:t>
            </a:r>
            <a:r>
              <a:rPr lang="hu-HU" dirty="0" smtClean="0"/>
              <a:t> = (</a:t>
            </a:r>
            <a:r>
              <a:rPr lang="hu-HU" dirty="0" err="1" smtClean="0"/>
              <a:t>bb</a:t>
            </a:r>
            <a:r>
              <a:rPr lang="hu-HU" dirty="0" smtClean="0"/>
              <a:t> + 1) % 2;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glDisableClientState</a:t>
            </a:r>
            <a:r>
              <a:rPr lang="hu-HU" dirty="0" smtClean="0"/>
              <a:t>(GL_VERTEX_ARRAY); 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5911873"/>
          </a:xfrm>
        </p:spPr>
        <p:txBody>
          <a:bodyPr>
            <a:normAutofit fontScale="47500" lnSpcReduction="20000"/>
          </a:bodyPr>
          <a:lstStyle/>
          <a:p>
            <a:r>
              <a:rPr lang="hu-HU" b="1" u="sng" dirty="0" smtClean="0"/>
              <a:t>Display</a:t>
            </a:r>
          </a:p>
          <a:p>
            <a:pPr>
              <a:buNone/>
            </a:pPr>
            <a:r>
              <a:rPr lang="hu-HU" dirty="0" err="1" smtClean="0"/>
              <a:t>i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recalcLabyrinth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{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..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startPointChanged</a:t>
            </a:r>
            <a:r>
              <a:rPr lang="hu-HU" dirty="0" smtClean="0"/>
              <a:t> </a:t>
            </a:r>
            <a:r>
              <a:rPr lang="hu-HU" dirty="0"/>
              <a:t>= </a:t>
            </a:r>
            <a:r>
              <a:rPr lang="hu-HU" dirty="0" err="1"/>
              <a:t>true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}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u-HU" dirty="0" err="1"/>
              <a:t>if</a:t>
            </a:r>
            <a:r>
              <a:rPr lang="hu-HU" dirty="0"/>
              <a:t>(</a:t>
            </a:r>
            <a:r>
              <a:rPr lang="hu-HU" dirty="0" err="1"/>
              <a:t>startPointChanged</a:t>
            </a:r>
            <a:r>
              <a:rPr lang="hu-HU" dirty="0"/>
              <a:t>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endpointChanged</a:t>
            </a:r>
            <a:r>
              <a:rPr lang="hu-HU" dirty="0" smtClean="0"/>
              <a:t> </a:t>
            </a:r>
            <a:r>
              <a:rPr lang="hu-HU" dirty="0"/>
              <a:t>= </a:t>
            </a:r>
            <a:r>
              <a:rPr lang="hu-HU" dirty="0" err="1"/>
              <a:t>true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/>
              <a:t>s</a:t>
            </a:r>
            <a:r>
              <a:rPr lang="hu-HU" dirty="0" err="1" smtClean="0"/>
              <a:t>hortestPath-</a:t>
            </a:r>
            <a:r>
              <a:rPr lang="hu-HU" dirty="0"/>
              <a:t>&gt;</a:t>
            </a:r>
            <a:r>
              <a:rPr lang="hu-HU" dirty="0" err="1"/>
              <a:t>setRenderTarget</a:t>
            </a:r>
            <a:r>
              <a:rPr lang="hu-HU" dirty="0"/>
              <a:t>();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glClearColor</a:t>
            </a:r>
            <a:r>
              <a:rPr lang="hu-HU" dirty="0" smtClean="0"/>
              <a:t>(0,</a:t>
            </a:r>
            <a:r>
              <a:rPr lang="hu-HU" dirty="0" err="1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0</a:t>
            </a:r>
            <a:r>
              <a:rPr lang="hu-HU" dirty="0"/>
              <a:t>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glClear</a:t>
            </a:r>
            <a:r>
              <a:rPr lang="hu-HU" dirty="0" smtClean="0"/>
              <a:t>(GL_COLOR_BUFFER_BIT</a:t>
            </a:r>
            <a:r>
              <a:rPr lang="hu-HU" dirty="0"/>
              <a:t>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searchShader-</a:t>
            </a:r>
            <a:r>
              <a:rPr lang="hu-HU" dirty="0"/>
              <a:t>&gt;</a:t>
            </a:r>
            <a:r>
              <a:rPr lang="hu-HU" dirty="0" err="1"/>
              <a:t>enable</a:t>
            </a:r>
            <a:r>
              <a:rPr lang="hu-HU" dirty="0"/>
              <a:t>();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searchShader-</a:t>
            </a:r>
            <a:r>
              <a:rPr lang="hu-HU" dirty="0"/>
              <a:t>&gt;</a:t>
            </a:r>
            <a:r>
              <a:rPr lang="hu-HU" dirty="0" err="1"/>
              <a:t>bindUniformTexture</a:t>
            </a:r>
            <a:r>
              <a:rPr lang="hu-HU" dirty="0"/>
              <a:t>("inputTex1", </a:t>
            </a:r>
            <a:r>
              <a:rPr lang="hu-HU" dirty="0" err="1"/>
              <a:t>dataBuffer-</a:t>
            </a:r>
            <a:r>
              <a:rPr lang="hu-HU" dirty="0"/>
              <a:t>&gt;</a:t>
            </a:r>
            <a:r>
              <a:rPr lang="hu-HU" dirty="0" err="1"/>
              <a:t>getColorBuffer</a:t>
            </a:r>
            <a:r>
              <a:rPr lang="hu-HU" dirty="0"/>
              <a:t>(0), </a:t>
            </a:r>
            <a:r>
              <a:rPr lang="hu-HU" dirty="0" err="1"/>
              <a:t>0</a:t>
            </a:r>
            <a:r>
              <a:rPr lang="hu-HU" dirty="0"/>
              <a:t>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searchShader-</a:t>
            </a:r>
            <a:r>
              <a:rPr lang="hu-HU" dirty="0"/>
              <a:t>&gt;</a:t>
            </a:r>
            <a:r>
              <a:rPr lang="hu-HU" dirty="0" err="1"/>
              <a:t>bindUniformTexture</a:t>
            </a:r>
            <a:r>
              <a:rPr lang="hu-HU" dirty="0"/>
              <a:t>("inputTex2", </a:t>
            </a:r>
            <a:r>
              <a:rPr lang="hu-HU" dirty="0" err="1"/>
              <a:t>shortestPath-</a:t>
            </a:r>
            <a:r>
              <a:rPr lang="hu-HU" dirty="0"/>
              <a:t>&gt;</a:t>
            </a:r>
            <a:r>
              <a:rPr lang="hu-HU" dirty="0" err="1"/>
              <a:t>getColorBuffer</a:t>
            </a:r>
            <a:r>
              <a:rPr lang="hu-HU" dirty="0"/>
              <a:t>(0), 1);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recursion</a:t>
            </a:r>
            <a:r>
              <a:rPr lang="hu-HU" dirty="0" smtClean="0"/>
              <a:t>(</a:t>
            </a:r>
            <a:r>
              <a:rPr lang="hu-HU" dirty="0" err="1" smtClean="0"/>
              <a:t>startX</a:t>
            </a:r>
            <a:r>
              <a:rPr lang="hu-HU" dirty="0"/>
              <a:t>, </a:t>
            </a:r>
            <a:r>
              <a:rPr lang="hu-HU" dirty="0" err="1"/>
              <a:t>startY</a:t>
            </a:r>
            <a:r>
              <a:rPr lang="hu-HU" dirty="0"/>
              <a:t>, 0, 5);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searchShader-</a:t>
            </a:r>
            <a:r>
              <a:rPr lang="hu-HU" dirty="0"/>
              <a:t>&gt;</a:t>
            </a:r>
            <a:r>
              <a:rPr lang="hu-HU" dirty="0" err="1"/>
              <a:t>disable</a:t>
            </a:r>
            <a:r>
              <a:rPr lang="hu-HU" dirty="0"/>
              <a:t>();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shortestPath-</a:t>
            </a:r>
            <a:r>
              <a:rPr lang="hu-HU" dirty="0"/>
              <a:t>&gt;</a:t>
            </a:r>
            <a:r>
              <a:rPr lang="hu-HU" dirty="0" err="1"/>
              <a:t>disableRenderTarget</a:t>
            </a:r>
            <a:r>
              <a:rPr lang="hu-HU" dirty="0"/>
              <a:t>();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startPointChanged</a:t>
            </a:r>
            <a:r>
              <a:rPr lang="hu-HU" dirty="0" smtClean="0"/>
              <a:t> </a:t>
            </a:r>
            <a:r>
              <a:rPr lang="hu-HU" dirty="0"/>
              <a:t>= </a:t>
            </a:r>
            <a:r>
              <a:rPr lang="hu-HU" dirty="0" err="1"/>
              <a:t>false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hu-HU" dirty="0" smtClean="0"/>
              <a:t>}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</a:p>
          <a:p>
            <a:pPr>
              <a:buNone/>
            </a:pP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simpleShader-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bindUniformTexture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("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inputTex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", </a:t>
            </a:r>
            <a:r>
              <a:rPr lang="hu-HU" dirty="0" err="1">
                <a:solidFill>
                  <a:srgbClr val="FF0000"/>
                </a:solidFill>
              </a:rPr>
              <a:t>shortestPath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getColorBuffer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(0),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>
              <a:buNone/>
            </a:pPr>
            <a:endParaRPr lang="hu-HU" dirty="0"/>
          </a:p>
          <a:p>
            <a:endParaRPr lang="hu-HU" b="1" u="sng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Mouse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sz="3400" dirty="0" err="1" smtClean="0"/>
              <a:t>if</a:t>
            </a:r>
            <a:r>
              <a:rPr lang="hu-HU" sz="3400" dirty="0" smtClean="0"/>
              <a:t>(GLUT_LEFT_BUTTON == </a:t>
            </a:r>
            <a:r>
              <a:rPr lang="hu-HU" sz="3400" dirty="0" err="1" smtClean="0"/>
              <a:t>button</a:t>
            </a:r>
            <a:r>
              <a:rPr lang="hu-HU" sz="3400" dirty="0" smtClean="0"/>
              <a:t> &amp;&amp; GLUT_UP == </a:t>
            </a:r>
            <a:r>
              <a:rPr lang="hu-HU" sz="3400" dirty="0" err="1" smtClean="0"/>
              <a:t>state</a:t>
            </a:r>
            <a:r>
              <a:rPr lang="hu-HU" sz="3400" dirty="0" smtClean="0"/>
              <a:t>)</a:t>
            </a:r>
          </a:p>
          <a:p>
            <a:pPr>
              <a:buNone/>
            </a:pPr>
            <a:r>
              <a:rPr lang="hu-HU" sz="3400" dirty="0" smtClean="0"/>
              <a:t>{</a:t>
            </a:r>
          </a:p>
          <a:p>
            <a:pPr>
              <a:buNone/>
            </a:pPr>
            <a:r>
              <a:rPr lang="hu-HU" sz="3400" dirty="0" smtClean="0"/>
              <a:t>	</a:t>
            </a:r>
            <a:r>
              <a:rPr lang="hu-HU" sz="3400" dirty="0" err="1" smtClean="0"/>
              <a:t>startX</a:t>
            </a:r>
            <a:r>
              <a:rPr lang="hu-HU" sz="3400" dirty="0" smtClean="0"/>
              <a:t> = x/</a:t>
            </a:r>
            <a:r>
              <a:rPr lang="hu-HU" sz="3400" dirty="0" err="1" smtClean="0"/>
              <a:t>windowScale</a:t>
            </a:r>
            <a:r>
              <a:rPr lang="hu-HU" sz="3400" dirty="0" smtClean="0"/>
              <a:t>;</a:t>
            </a:r>
          </a:p>
          <a:p>
            <a:pPr>
              <a:buNone/>
            </a:pPr>
            <a:r>
              <a:rPr lang="hu-HU" sz="3400" dirty="0" smtClean="0"/>
              <a:t>	</a:t>
            </a:r>
            <a:r>
              <a:rPr lang="hu-HU" sz="3400" dirty="0" err="1" smtClean="0"/>
              <a:t>startY</a:t>
            </a:r>
            <a:r>
              <a:rPr lang="hu-HU" sz="3400" dirty="0" smtClean="0"/>
              <a:t> = y/</a:t>
            </a:r>
            <a:r>
              <a:rPr lang="hu-HU" sz="3400" dirty="0" err="1" smtClean="0"/>
              <a:t>windowScale</a:t>
            </a:r>
            <a:r>
              <a:rPr lang="hu-HU" sz="3400" dirty="0" smtClean="0"/>
              <a:t>;</a:t>
            </a:r>
          </a:p>
          <a:p>
            <a:pPr>
              <a:buNone/>
            </a:pPr>
            <a:r>
              <a:rPr lang="hu-HU" sz="3400" dirty="0" smtClean="0"/>
              <a:t>	</a:t>
            </a:r>
            <a:r>
              <a:rPr lang="hu-HU" sz="3400" dirty="0" err="1" smtClean="0"/>
              <a:t>startPointChanged</a:t>
            </a:r>
            <a:r>
              <a:rPr lang="hu-HU" sz="3400" dirty="0" smtClean="0"/>
              <a:t> = </a:t>
            </a:r>
            <a:r>
              <a:rPr lang="hu-HU" sz="3400" dirty="0" err="1" smtClean="0"/>
              <a:t>true</a:t>
            </a:r>
            <a:r>
              <a:rPr lang="hu-HU" sz="3400" dirty="0" smtClean="0"/>
              <a:t>;</a:t>
            </a:r>
          </a:p>
          <a:p>
            <a:pPr>
              <a:buNone/>
            </a:pPr>
            <a:r>
              <a:rPr lang="hu-HU" sz="3400" dirty="0" smtClean="0"/>
              <a:t>}</a:t>
            </a:r>
          </a:p>
          <a:p>
            <a:pPr>
              <a:buNone/>
            </a:pPr>
            <a:r>
              <a:rPr lang="en-US" sz="3400" dirty="0" smtClean="0"/>
              <a:t>else if(GLUT_RIGHT_BUTTON == button &amp;&amp; GLUT_UP == state)</a:t>
            </a:r>
          </a:p>
          <a:p>
            <a:pPr>
              <a:buNone/>
            </a:pPr>
            <a:r>
              <a:rPr lang="hu-HU" sz="3400" dirty="0" smtClean="0"/>
              <a:t>{</a:t>
            </a:r>
          </a:p>
          <a:p>
            <a:pPr>
              <a:buNone/>
            </a:pPr>
            <a:r>
              <a:rPr lang="hu-HU" sz="3400" dirty="0" smtClean="0"/>
              <a:t>	</a:t>
            </a:r>
            <a:r>
              <a:rPr lang="hu-HU" sz="3400" dirty="0" err="1" smtClean="0"/>
              <a:t>endX</a:t>
            </a:r>
            <a:r>
              <a:rPr lang="hu-HU" sz="3400" dirty="0" smtClean="0"/>
              <a:t> = x/</a:t>
            </a:r>
            <a:r>
              <a:rPr lang="hu-HU" sz="3400" dirty="0" err="1" smtClean="0"/>
              <a:t>windowScale</a:t>
            </a:r>
            <a:r>
              <a:rPr lang="hu-HU" sz="3400" dirty="0" smtClean="0"/>
              <a:t>;</a:t>
            </a:r>
          </a:p>
          <a:p>
            <a:pPr>
              <a:buNone/>
            </a:pPr>
            <a:r>
              <a:rPr lang="hu-HU" sz="3400" dirty="0" smtClean="0"/>
              <a:t>	</a:t>
            </a:r>
            <a:r>
              <a:rPr lang="hu-HU" sz="3400" dirty="0" err="1" smtClean="0"/>
              <a:t>endY</a:t>
            </a:r>
            <a:r>
              <a:rPr lang="hu-HU" sz="3400" dirty="0" smtClean="0"/>
              <a:t> = y/</a:t>
            </a:r>
            <a:r>
              <a:rPr lang="hu-HU" sz="3400" dirty="0" err="1" smtClean="0"/>
              <a:t>windowScale</a:t>
            </a:r>
            <a:r>
              <a:rPr lang="hu-HU" sz="3400" dirty="0" smtClean="0"/>
              <a:t>;</a:t>
            </a:r>
          </a:p>
          <a:p>
            <a:pPr>
              <a:buNone/>
            </a:pPr>
            <a:r>
              <a:rPr lang="hu-HU" sz="3400" dirty="0" smtClean="0"/>
              <a:t>	</a:t>
            </a:r>
            <a:r>
              <a:rPr lang="hu-HU" sz="3400" dirty="0" err="1" smtClean="0"/>
              <a:t>endpointChanged</a:t>
            </a:r>
            <a:r>
              <a:rPr lang="hu-HU" sz="3400" dirty="0" smtClean="0"/>
              <a:t> = </a:t>
            </a:r>
            <a:r>
              <a:rPr lang="hu-HU" sz="3400" dirty="0" err="1" smtClean="0"/>
              <a:t>true</a:t>
            </a:r>
            <a:r>
              <a:rPr lang="hu-HU" sz="3400" dirty="0" smtClean="0"/>
              <a:t>;</a:t>
            </a:r>
          </a:p>
          <a:p>
            <a:pPr>
              <a:buNone/>
            </a:pPr>
            <a:r>
              <a:rPr lang="hu-HU" sz="3400" dirty="0" smtClean="0"/>
              <a:t>}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285859"/>
            <a:ext cx="5286412" cy="5467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simple.frag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void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main()</a:t>
            </a:r>
          </a:p>
          <a:p>
            <a:pPr>
              <a:buNone/>
            </a:pP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{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outcolor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= 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texture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inputTex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fTexCoord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>
                <a:solidFill>
                  <a:srgbClr val="FF0000"/>
                </a:solidFill>
              </a:rPr>
              <a:t>outcolor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= </a:t>
            </a:r>
            <a:r>
              <a:rPr lang="hu-HU" dirty="0" err="1">
                <a:solidFill>
                  <a:srgbClr val="FF0000"/>
                </a:solidFill>
              </a:rPr>
              <a:t>outcolor.bbbb</a:t>
            </a:r>
            <a:r>
              <a:rPr lang="hu-HU" dirty="0">
                <a:solidFill>
                  <a:srgbClr val="FF0000"/>
                </a:solidFill>
              </a:rPr>
              <a:t> / 400;</a:t>
            </a:r>
          </a:p>
          <a:p>
            <a:pPr>
              <a:buNone/>
            </a:pP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search.vert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/>
              <a:t>#version 130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/>
              <a:t>in</a:t>
            </a:r>
            <a:r>
              <a:rPr lang="hu-HU" dirty="0"/>
              <a:t> vec4 </a:t>
            </a:r>
            <a:r>
              <a:rPr lang="hu-HU" dirty="0" err="1"/>
              <a:t>position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hu-HU" dirty="0"/>
              <a:t>//out vec4 </a:t>
            </a:r>
            <a:r>
              <a:rPr lang="hu-HU" dirty="0" err="1"/>
              <a:t>celldata</a:t>
            </a:r>
            <a:r>
              <a:rPr lang="hu-HU" dirty="0"/>
              <a:t>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/>
              <a:t>void</a:t>
            </a:r>
            <a:r>
              <a:rPr lang="hu-HU" dirty="0"/>
              <a:t> main(</a:t>
            </a:r>
            <a:r>
              <a:rPr lang="hu-HU" dirty="0" err="1"/>
              <a:t>void</a:t>
            </a:r>
            <a:r>
              <a:rPr lang="hu-HU" dirty="0"/>
              <a:t>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	</a:t>
            </a:r>
            <a:r>
              <a:rPr lang="hu-HU" dirty="0" err="1" smtClean="0"/>
              <a:t>gl</a:t>
            </a:r>
            <a:r>
              <a:rPr lang="hu-HU" dirty="0" smtClean="0"/>
              <a:t>_</a:t>
            </a:r>
            <a:r>
              <a:rPr lang="hu-HU" dirty="0" err="1" smtClean="0"/>
              <a:t>Position</a:t>
            </a:r>
            <a:r>
              <a:rPr lang="hu-HU" dirty="0" smtClean="0"/>
              <a:t> </a:t>
            </a:r>
            <a:r>
              <a:rPr lang="hu-HU" dirty="0"/>
              <a:t>= </a:t>
            </a:r>
            <a:r>
              <a:rPr lang="hu-HU" dirty="0" err="1"/>
              <a:t>gl</a:t>
            </a:r>
            <a:r>
              <a:rPr lang="hu-HU" dirty="0"/>
              <a:t>_</a:t>
            </a:r>
            <a:r>
              <a:rPr lang="hu-HU" dirty="0" err="1"/>
              <a:t>Vertex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hu-HU" dirty="0" err="1" smtClean="0"/>
              <a:t>search.geom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15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400" dirty="0"/>
              <a:t>#version 130</a:t>
            </a:r>
          </a:p>
          <a:p>
            <a:pPr>
              <a:buNone/>
            </a:pPr>
            <a:r>
              <a:rPr lang="hu-HU" sz="1400" dirty="0"/>
              <a:t>#</a:t>
            </a:r>
            <a:r>
              <a:rPr lang="hu-HU" sz="1400" dirty="0" err="1"/>
              <a:t>extension</a:t>
            </a:r>
            <a:r>
              <a:rPr lang="hu-HU" sz="1400" dirty="0"/>
              <a:t> GL_EXT_</a:t>
            </a:r>
            <a:r>
              <a:rPr lang="hu-HU" sz="1400" dirty="0" err="1"/>
              <a:t>geometry</a:t>
            </a:r>
            <a:r>
              <a:rPr lang="hu-HU" sz="1400" dirty="0"/>
              <a:t>_shader4 : </a:t>
            </a:r>
            <a:r>
              <a:rPr lang="hu-HU" sz="1400" dirty="0" err="1"/>
              <a:t>enable</a:t>
            </a:r>
            <a:endParaRPr lang="hu-HU" sz="1400" dirty="0"/>
          </a:p>
          <a:p>
            <a:pPr>
              <a:buNone/>
            </a:pPr>
            <a:endParaRPr lang="hu-HU" sz="1400" dirty="0"/>
          </a:p>
          <a:p>
            <a:pPr>
              <a:buNone/>
            </a:pPr>
            <a:r>
              <a:rPr lang="en-US" sz="1400" dirty="0"/>
              <a:t>uniform sampler2D inputTex1; //</a:t>
            </a:r>
            <a:r>
              <a:rPr lang="en-US" sz="1400" dirty="0" err="1"/>
              <a:t>neighbour</a:t>
            </a:r>
            <a:r>
              <a:rPr lang="en-US" sz="1400" dirty="0"/>
              <a:t> information</a:t>
            </a:r>
          </a:p>
          <a:p>
            <a:pPr>
              <a:buNone/>
            </a:pPr>
            <a:r>
              <a:rPr lang="en-US" sz="1400" dirty="0"/>
              <a:t>uniform sampler2D inputTex2; //</a:t>
            </a:r>
            <a:r>
              <a:rPr lang="en-US" sz="1400" dirty="0" err="1"/>
              <a:t>celldata</a:t>
            </a:r>
            <a:r>
              <a:rPr lang="en-US" sz="1400" dirty="0"/>
              <a:t> texture (shortest path + path dir)</a:t>
            </a:r>
          </a:p>
          <a:p>
            <a:pPr>
              <a:buNone/>
            </a:pPr>
            <a:r>
              <a:rPr lang="hu-HU" sz="1400" dirty="0"/>
              <a:t>out vec4 </a:t>
            </a:r>
            <a:r>
              <a:rPr lang="hu-HU" sz="1400" dirty="0" err="1"/>
              <a:t>celldata</a:t>
            </a:r>
            <a:r>
              <a:rPr lang="hu-HU" sz="1400" dirty="0"/>
              <a:t>;</a:t>
            </a:r>
          </a:p>
          <a:p>
            <a:pPr>
              <a:buNone/>
            </a:pPr>
            <a:endParaRPr lang="hu-HU" sz="1400" dirty="0"/>
          </a:p>
          <a:p>
            <a:pPr>
              <a:buNone/>
            </a:pPr>
            <a:r>
              <a:rPr lang="hu-HU" sz="1400" dirty="0" err="1"/>
              <a:t>void</a:t>
            </a:r>
            <a:r>
              <a:rPr lang="hu-HU" sz="1400" dirty="0"/>
              <a:t> main(</a:t>
            </a:r>
            <a:r>
              <a:rPr lang="hu-HU" sz="1400" dirty="0" err="1"/>
              <a:t>void</a:t>
            </a:r>
            <a:r>
              <a:rPr lang="hu-HU" sz="1400" dirty="0" smtClean="0"/>
              <a:t>){</a:t>
            </a:r>
            <a:endParaRPr lang="hu-HU" sz="1400" dirty="0"/>
          </a:p>
          <a:p>
            <a:pPr lvl="1">
              <a:buNone/>
            </a:pPr>
            <a:r>
              <a:rPr lang="hu-HU" sz="1400" dirty="0"/>
              <a:t>vec2 </a:t>
            </a:r>
            <a:r>
              <a:rPr lang="hu-HU" sz="1400" dirty="0" err="1"/>
              <a:t>windowSize</a:t>
            </a:r>
            <a:r>
              <a:rPr lang="hu-HU" sz="1400" dirty="0"/>
              <a:t> = </a:t>
            </a:r>
            <a:r>
              <a:rPr lang="hu-HU" sz="1400" dirty="0" err="1"/>
              <a:t>textureSize</a:t>
            </a:r>
            <a:r>
              <a:rPr lang="hu-HU" sz="1400" dirty="0"/>
              <a:t>(inputTex2, 0);</a:t>
            </a:r>
          </a:p>
          <a:p>
            <a:pPr lvl="1">
              <a:buNone/>
            </a:pPr>
            <a:r>
              <a:rPr lang="hu-HU" sz="1400" dirty="0"/>
              <a:t>vec4 </a:t>
            </a:r>
            <a:r>
              <a:rPr lang="hu-HU" sz="1400" dirty="0" err="1"/>
              <a:t>vertexdata</a:t>
            </a:r>
            <a:r>
              <a:rPr lang="hu-HU" sz="1400" dirty="0"/>
              <a:t> = </a:t>
            </a:r>
            <a:r>
              <a:rPr lang="hu-HU" sz="1400" dirty="0" err="1"/>
              <a:t>gl</a:t>
            </a:r>
            <a:r>
              <a:rPr lang="hu-HU" sz="1400" dirty="0"/>
              <a:t>_</a:t>
            </a:r>
            <a:r>
              <a:rPr lang="hu-HU" sz="1400" dirty="0" err="1"/>
              <a:t>PositionIn</a:t>
            </a:r>
            <a:r>
              <a:rPr lang="hu-HU" sz="1400" dirty="0"/>
              <a:t>[0];</a:t>
            </a:r>
          </a:p>
          <a:p>
            <a:pPr lvl="1">
              <a:buNone/>
            </a:pPr>
            <a:endParaRPr lang="hu-HU" sz="1400" dirty="0"/>
          </a:p>
          <a:p>
            <a:pPr lvl="1">
              <a:buNone/>
            </a:pPr>
            <a:r>
              <a:rPr lang="hu-HU" sz="1400" dirty="0"/>
              <a:t>//</a:t>
            </a:r>
            <a:r>
              <a:rPr lang="hu-HU" sz="1400" dirty="0" err="1"/>
              <a:t>read</a:t>
            </a:r>
            <a:r>
              <a:rPr lang="hu-HU" sz="1400" dirty="0"/>
              <a:t> </a:t>
            </a:r>
            <a:r>
              <a:rPr lang="hu-HU" sz="1400" dirty="0" err="1"/>
              <a:t>neighbour</a:t>
            </a:r>
            <a:r>
              <a:rPr lang="hu-HU" sz="1400" dirty="0"/>
              <a:t> </a:t>
            </a:r>
            <a:r>
              <a:rPr lang="hu-HU" sz="1400" dirty="0" err="1"/>
              <a:t>information</a:t>
            </a:r>
            <a:endParaRPr lang="hu-HU" sz="1400" dirty="0"/>
          </a:p>
          <a:p>
            <a:pPr lvl="1">
              <a:buNone/>
            </a:pPr>
            <a:r>
              <a:rPr lang="hu-HU" sz="1400" dirty="0"/>
              <a:t>vec4 </a:t>
            </a:r>
            <a:r>
              <a:rPr lang="hu-HU" sz="1400" dirty="0" err="1"/>
              <a:t>neighInf</a:t>
            </a:r>
            <a:r>
              <a:rPr lang="hu-HU" sz="1400" dirty="0"/>
              <a:t> = </a:t>
            </a:r>
            <a:r>
              <a:rPr lang="hu-HU" sz="1400" dirty="0" err="1"/>
              <a:t>texelFetch</a:t>
            </a:r>
            <a:r>
              <a:rPr lang="hu-HU" sz="1400" dirty="0"/>
              <a:t>(inputTex1, ivec2(</a:t>
            </a:r>
            <a:r>
              <a:rPr lang="hu-HU" sz="1400" dirty="0" err="1"/>
              <a:t>vertexdata.xy</a:t>
            </a:r>
            <a:r>
              <a:rPr lang="hu-HU" sz="1400" dirty="0"/>
              <a:t>), 0);</a:t>
            </a:r>
          </a:p>
          <a:p>
            <a:pPr lvl="1">
              <a:buNone/>
            </a:pPr>
            <a:r>
              <a:rPr lang="hu-HU" sz="1400" dirty="0"/>
              <a:t>vec4 </a:t>
            </a:r>
            <a:r>
              <a:rPr lang="hu-HU" sz="1400" dirty="0" err="1"/>
              <a:t>storedCelldata</a:t>
            </a:r>
            <a:r>
              <a:rPr lang="hu-HU" sz="1400" dirty="0"/>
              <a:t> = </a:t>
            </a:r>
            <a:r>
              <a:rPr lang="hu-HU" sz="1400" dirty="0" err="1"/>
              <a:t>texelFetch</a:t>
            </a:r>
            <a:r>
              <a:rPr lang="hu-HU" sz="1400" dirty="0"/>
              <a:t>(inputTex2, ivec2(</a:t>
            </a:r>
            <a:r>
              <a:rPr lang="hu-HU" sz="1400" dirty="0" err="1"/>
              <a:t>vertexdata.xy</a:t>
            </a:r>
            <a:r>
              <a:rPr lang="hu-HU" sz="1400" dirty="0"/>
              <a:t>), 0);</a:t>
            </a:r>
          </a:p>
          <a:p>
            <a:pPr>
              <a:buNone/>
            </a:pPr>
            <a:endParaRPr lang="hu-HU" sz="1400" dirty="0"/>
          </a:p>
          <a:p>
            <a:pPr lvl="1">
              <a:buNone/>
            </a:pPr>
            <a:r>
              <a:rPr lang="hu-HU" sz="1400" dirty="0" err="1"/>
              <a:t>if</a:t>
            </a:r>
            <a:r>
              <a:rPr lang="hu-HU" sz="1400" dirty="0"/>
              <a:t>(</a:t>
            </a:r>
            <a:r>
              <a:rPr lang="hu-HU" sz="1400" dirty="0" err="1"/>
              <a:t>storedCelldata.z</a:t>
            </a:r>
            <a:r>
              <a:rPr lang="hu-HU" sz="1400" dirty="0"/>
              <a:t> &gt; </a:t>
            </a:r>
            <a:r>
              <a:rPr lang="hu-HU" sz="1400" dirty="0" err="1"/>
              <a:t>vertexdata.z</a:t>
            </a:r>
            <a:r>
              <a:rPr lang="hu-HU" sz="1400" dirty="0"/>
              <a:t> || </a:t>
            </a:r>
            <a:r>
              <a:rPr lang="hu-HU" sz="1400" dirty="0" err="1"/>
              <a:t>storedCelldata.w</a:t>
            </a:r>
            <a:r>
              <a:rPr lang="hu-HU" sz="1400" dirty="0"/>
              <a:t> == 0</a:t>
            </a:r>
            <a:r>
              <a:rPr lang="hu-HU" sz="1400" dirty="0" smtClean="0"/>
              <a:t>){</a:t>
            </a:r>
            <a:endParaRPr lang="hu-HU" sz="1400" dirty="0"/>
          </a:p>
          <a:p>
            <a:pPr lvl="2">
              <a:buNone/>
            </a:pPr>
            <a:r>
              <a:rPr lang="hu-HU" sz="1400" dirty="0" err="1"/>
              <a:t>celldata</a:t>
            </a:r>
            <a:r>
              <a:rPr lang="hu-HU" sz="1400" dirty="0"/>
              <a:t> = </a:t>
            </a:r>
            <a:r>
              <a:rPr lang="hu-HU" sz="1400" dirty="0" err="1"/>
              <a:t>vertexdata</a:t>
            </a:r>
            <a:r>
              <a:rPr lang="hu-HU" sz="1400" dirty="0"/>
              <a:t>;</a:t>
            </a:r>
          </a:p>
          <a:p>
            <a:pPr lvl="2">
              <a:buNone/>
            </a:pPr>
            <a:r>
              <a:rPr lang="hu-HU" sz="1400" dirty="0"/>
              <a:t>vec2 </a:t>
            </a:r>
            <a:r>
              <a:rPr lang="hu-HU" sz="1400" dirty="0" err="1"/>
              <a:t>wCoord</a:t>
            </a:r>
            <a:r>
              <a:rPr lang="hu-HU" sz="1400" dirty="0"/>
              <a:t> = </a:t>
            </a:r>
            <a:r>
              <a:rPr lang="hu-HU" sz="1400" dirty="0" err="1"/>
              <a:t>vertexdata.xy</a:t>
            </a:r>
            <a:r>
              <a:rPr lang="hu-HU" sz="1400" dirty="0"/>
              <a:t> / </a:t>
            </a:r>
            <a:r>
              <a:rPr lang="hu-HU" sz="1400" dirty="0" err="1"/>
              <a:t>windowSize</a:t>
            </a:r>
            <a:r>
              <a:rPr lang="hu-HU" sz="1400" dirty="0"/>
              <a:t> * 2.0 - 1.0;</a:t>
            </a:r>
          </a:p>
          <a:p>
            <a:pPr lvl="2">
              <a:buNone/>
            </a:pPr>
            <a:r>
              <a:rPr lang="hu-HU" sz="1400" dirty="0" err="1"/>
              <a:t>gl</a:t>
            </a:r>
            <a:r>
              <a:rPr lang="hu-HU" sz="1400" dirty="0"/>
              <a:t>_</a:t>
            </a:r>
            <a:r>
              <a:rPr lang="hu-HU" sz="1400" dirty="0" err="1"/>
              <a:t>Position</a:t>
            </a:r>
            <a:r>
              <a:rPr lang="hu-HU" sz="1400" dirty="0"/>
              <a:t> = vec4(</a:t>
            </a:r>
            <a:r>
              <a:rPr lang="hu-HU" sz="1400" dirty="0" err="1"/>
              <a:t>wCoord</a:t>
            </a:r>
            <a:r>
              <a:rPr lang="hu-HU" sz="1400" dirty="0"/>
              <a:t>,0,1);</a:t>
            </a:r>
          </a:p>
          <a:p>
            <a:pPr lvl="2">
              <a:buNone/>
            </a:pPr>
            <a:r>
              <a:rPr lang="hu-HU" sz="1400" dirty="0" err="1"/>
              <a:t>EmitVertex</a:t>
            </a:r>
            <a:r>
              <a:rPr lang="hu-HU" sz="1400" dirty="0"/>
              <a:t>();</a:t>
            </a:r>
          </a:p>
          <a:p>
            <a:pPr lvl="1">
              <a:buNone/>
            </a:pPr>
            <a:r>
              <a:rPr lang="hu-HU" sz="1400" dirty="0"/>
              <a:t>}</a:t>
            </a:r>
          </a:p>
          <a:p>
            <a:pPr>
              <a:buNone/>
            </a:pPr>
            <a:r>
              <a:rPr lang="hu-HU" sz="1400" dirty="0" smtClean="0"/>
              <a:t>...</a:t>
            </a:r>
            <a:endParaRPr lang="hu-HU" sz="1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hu-HU" dirty="0" err="1" smtClean="0"/>
              <a:t>search.geom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hu-HU" sz="1600" dirty="0"/>
              <a:t>//</a:t>
            </a:r>
            <a:r>
              <a:rPr lang="hu-HU" sz="1600" dirty="0" err="1"/>
              <a:t>emit</a:t>
            </a:r>
            <a:r>
              <a:rPr lang="hu-HU" sz="1600" dirty="0"/>
              <a:t> </a:t>
            </a:r>
            <a:r>
              <a:rPr lang="hu-HU" sz="1600" dirty="0" err="1"/>
              <a:t>neighbours</a:t>
            </a:r>
            <a:r>
              <a:rPr lang="hu-HU" sz="1600" dirty="0"/>
              <a:t> </a:t>
            </a:r>
            <a:r>
              <a:rPr lang="hu-HU" sz="1600" dirty="0" err="1"/>
              <a:t>if</a:t>
            </a:r>
            <a:r>
              <a:rPr lang="hu-HU" sz="1600" dirty="0"/>
              <a:t> </a:t>
            </a:r>
            <a:r>
              <a:rPr lang="hu-HU" sz="1600" dirty="0" err="1"/>
              <a:t>connected</a:t>
            </a:r>
            <a:endParaRPr lang="hu-HU" sz="1600" dirty="0"/>
          </a:p>
          <a:p>
            <a:pPr lvl="1">
              <a:buNone/>
            </a:pPr>
            <a:r>
              <a:rPr lang="hu-HU" sz="1600" dirty="0"/>
              <a:t>//right</a:t>
            </a:r>
          </a:p>
          <a:p>
            <a:pPr lvl="1">
              <a:buNone/>
            </a:pPr>
            <a:r>
              <a:rPr lang="hu-HU" sz="1600" dirty="0" err="1"/>
              <a:t>if</a:t>
            </a:r>
            <a:r>
              <a:rPr lang="hu-HU" sz="1600" dirty="0"/>
              <a:t>(</a:t>
            </a:r>
            <a:r>
              <a:rPr lang="hu-HU" sz="1600" dirty="0" err="1"/>
              <a:t>neighInf.r</a:t>
            </a:r>
            <a:r>
              <a:rPr lang="hu-HU" sz="1600" dirty="0"/>
              <a:t> == 1)</a:t>
            </a:r>
          </a:p>
          <a:p>
            <a:pPr lvl="1">
              <a:buNone/>
            </a:pPr>
            <a:r>
              <a:rPr lang="hu-HU" sz="1600" dirty="0"/>
              <a:t>{</a:t>
            </a:r>
          </a:p>
          <a:p>
            <a:pPr lvl="2">
              <a:buNone/>
            </a:pPr>
            <a:r>
              <a:rPr lang="hu-HU" sz="1600" dirty="0" err="1"/>
              <a:t>celldata</a:t>
            </a:r>
            <a:r>
              <a:rPr lang="hu-HU" sz="1600" dirty="0"/>
              <a:t> = </a:t>
            </a:r>
            <a:r>
              <a:rPr lang="hu-HU" sz="1600" dirty="0" err="1"/>
              <a:t>vertexdata</a:t>
            </a:r>
            <a:r>
              <a:rPr lang="hu-HU" sz="1600" dirty="0"/>
              <a:t>;</a:t>
            </a:r>
          </a:p>
          <a:p>
            <a:pPr lvl="2">
              <a:buNone/>
            </a:pPr>
            <a:r>
              <a:rPr lang="hu-HU" sz="1600" dirty="0" err="1"/>
              <a:t>celldata.x</a:t>
            </a:r>
            <a:r>
              <a:rPr lang="hu-HU" sz="1600" dirty="0"/>
              <a:t> += 1;</a:t>
            </a:r>
          </a:p>
          <a:p>
            <a:pPr lvl="2">
              <a:buNone/>
            </a:pPr>
            <a:r>
              <a:rPr lang="hu-HU" sz="1600" dirty="0" err="1"/>
              <a:t>celldata.z</a:t>
            </a:r>
            <a:r>
              <a:rPr lang="hu-HU" sz="1600" dirty="0"/>
              <a:t> += 1;</a:t>
            </a:r>
          </a:p>
          <a:p>
            <a:pPr lvl="2">
              <a:buNone/>
            </a:pPr>
            <a:r>
              <a:rPr lang="hu-HU" sz="1600" dirty="0" err="1"/>
              <a:t>celldata.w</a:t>
            </a:r>
            <a:r>
              <a:rPr lang="hu-HU" sz="1600" dirty="0"/>
              <a:t> = 3;</a:t>
            </a:r>
          </a:p>
          <a:p>
            <a:pPr lvl="2">
              <a:buNone/>
            </a:pPr>
            <a:r>
              <a:rPr lang="hu-HU" sz="1600" dirty="0" err="1"/>
              <a:t>storedCelldata</a:t>
            </a:r>
            <a:r>
              <a:rPr lang="hu-HU" sz="1600" dirty="0"/>
              <a:t> = </a:t>
            </a:r>
            <a:r>
              <a:rPr lang="hu-HU" sz="1600" dirty="0" err="1"/>
              <a:t>texelFetch</a:t>
            </a:r>
            <a:r>
              <a:rPr lang="hu-HU" sz="1600" dirty="0"/>
              <a:t>(inputTex2, ivec2(</a:t>
            </a:r>
            <a:r>
              <a:rPr lang="hu-HU" sz="1600" dirty="0" err="1"/>
              <a:t>celldata.xy</a:t>
            </a:r>
            <a:r>
              <a:rPr lang="hu-HU" sz="1600" dirty="0"/>
              <a:t>), 0);</a:t>
            </a:r>
          </a:p>
          <a:p>
            <a:pPr lvl="2">
              <a:buNone/>
            </a:pPr>
            <a:r>
              <a:rPr lang="hu-HU" sz="1600" dirty="0" err="1"/>
              <a:t>if</a:t>
            </a:r>
            <a:r>
              <a:rPr lang="hu-HU" sz="1600" dirty="0"/>
              <a:t>((</a:t>
            </a:r>
            <a:r>
              <a:rPr lang="hu-HU" sz="1600" dirty="0" err="1"/>
              <a:t>storedCelldata.z</a:t>
            </a:r>
            <a:r>
              <a:rPr lang="hu-HU" sz="1600" dirty="0"/>
              <a:t> &gt; </a:t>
            </a:r>
            <a:r>
              <a:rPr lang="hu-HU" sz="1600" dirty="0" err="1"/>
              <a:t>celldata.z</a:t>
            </a:r>
            <a:r>
              <a:rPr lang="hu-HU" sz="1600" dirty="0"/>
              <a:t> || </a:t>
            </a:r>
            <a:r>
              <a:rPr lang="hu-HU" sz="1600" dirty="0" err="1"/>
              <a:t>storedCelldata.w</a:t>
            </a:r>
            <a:r>
              <a:rPr lang="hu-HU" sz="1600" dirty="0"/>
              <a:t> == 0) &amp;&amp; </a:t>
            </a:r>
            <a:r>
              <a:rPr lang="hu-HU" sz="1600" dirty="0" err="1"/>
              <a:t>celldata.x</a:t>
            </a:r>
            <a:r>
              <a:rPr lang="hu-HU" sz="1600" dirty="0"/>
              <a:t> &lt; </a:t>
            </a:r>
            <a:r>
              <a:rPr lang="hu-HU" sz="1600" dirty="0" err="1"/>
              <a:t>windowSize.x</a:t>
            </a:r>
            <a:r>
              <a:rPr lang="hu-HU" sz="1600" dirty="0"/>
              <a:t>)</a:t>
            </a:r>
          </a:p>
          <a:p>
            <a:pPr lvl="2">
              <a:buNone/>
            </a:pPr>
            <a:r>
              <a:rPr lang="hu-HU" sz="1600" dirty="0"/>
              <a:t>{</a:t>
            </a:r>
          </a:p>
          <a:p>
            <a:pPr lvl="3">
              <a:buNone/>
            </a:pPr>
            <a:r>
              <a:rPr lang="en-US" sz="1600" dirty="0"/>
              <a:t>vec2 </a:t>
            </a:r>
            <a:r>
              <a:rPr lang="en-US" sz="1600" dirty="0" err="1"/>
              <a:t>wCoord</a:t>
            </a:r>
            <a:r>
              <a:rPr lang="en-US" sz="1600" dirty="0"/>
              <a:t> = </a:t>
            </a:r>
            <a:r>
              <a:rPr lang="en-US" sz="1600" dirty="0" err="1"/>
              <a:t>celldata.xy</a:t>
            </a:r>
            <a:r>
              <a:rPr lang="en-US" sz="1600" dirty="0"/>
              <a:t> / </a:t>
            </a:r>
            <a:r>
              <a:rPr lang="en-US" sz="1600" dirty="0" err="1"/>
              <a:t>windowSize</a:t>
            </a:r>
            <a:r>
              <a:rPr lang="en-US" sz="1600" dirty="0"/>
              <a:t> * 2.0 - 1.0;</a:t>
            </a:r>
          </a:p>
          <a:p>
            <a:pPr lvl="3">
              <a:buNone/>
            </a:pPr>
            <a:r>
              <a:rPr lang="hu-HU" sz="1600" dirty="0" err="1"/>
              <a:t>gl</a:t>
            </a:r>
            <a:r>
              <a:rPr lang="hu-HU" sz="1600" dirty="0"/>
              <a:t>_</a:t>
            </a:r>
            <a:r>
              <a:rPr lang="hu-HU" sz="1600" dirty="0" err="1"/>
              <a:t>Position</a:t>
            </a:r>
            <a:r>
              <a:rPr lang="hu-HU" sz="1600" dirty="0"/>
              <a:t> = vec4(</a:t>
            </a:r>
            <a:r>
              <a:rPr lang="hu-HU" sz="1600" dirty="0" err="1"/>
              <a:t>wCoord</a:t>
            </a:r>
            <a:r>
              <a:rPr lang="hu-HU" sz="1600" dirty="0"/>
              <a:t>,0,1);</a:t>
            </a:r>
          </a:p>
          <a:p>
            <a:pPr lvl="3">
              <a:buNone/>
            </a:pPr>
            <a:r>
              <a:rPr lang="hu-HU" sz="1600" dirty="0" err="1"/>
              <a:t>EmitVertex</a:t>
            </a:r>
            <a:r>
              <a:rPr lang="hu-HU" sz="1600" dirty="0"/>
              <a:t>();</a:t>
            </a:r>
          </a:p>
          <a:p>
            <a:pPr lvl="2">
              <a:buNone/>
            </a:pPr>
            <a:r>
              <a:rPr lang="hu-HU" sz="1600" dirty="0"/>
              <a:t>}</a:t>
            </a:r>
          </a:p>
          <a:p>
            <a:pPr lvl="1">
              <a:buNone/>
            </a:pPr>
            <a:r>
              <a:rPr lang="hu-HU" sz="1600" dirty="0"/>
              <a:t>}</a:t>
            </a:r>
          </a:p>
          <a:p>
            <a:pPr lvl="1">
              <a:buNone/>
            </a:pPr>
            <a:r>
              <a:rPr lang="hu-HU" sz="1600" dirty="0" smtClean="0">
                <a:solidFill>
                  <a:srgbClr val="00B050"/>
                </a:solidFill>
              </a:rPr>
              <a:t>... Többi irányra is</a:t>
            </a:r>
          </a:p>
          <a:p>
            <a:pPr lvl="1">
              <a:buNone/>
            </a:pPr>
            <a:r>
              <a:rPr lang="hu-HU" sz="1600" dirty="0" err="1"/>
              <a:t>EndPrimitive</a:t>
            </a:r>
            <a:r>
              <a:rPr lang="hu-HU" sz="1600" dirty="0"/>
              <a:t>(); </a:t>
            </a:r>
          </a:p>
          <a:p>
            <a:pPr>
              <a:buNone/>
            </a:pPr>
            <a:r>
              <a:rPr lang="hu-HU" sz="1600" dirty="0"/>
              <a:t>}</a:t>
            </a:r>
          </a:p>
          <a:p>
            <a:pPr>
              <a:buNone/>
            </a:pPr>
            <a:endParaRPr lang="hu-HU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search.frag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/>
              <a:t>#version 130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out vec4 </a:t>
            </a:r>
            <a:r>
              <a:rPr lang="hu-HU" dirty="0" err="1"/>
              <a:t>outcolor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hu-HU" dirty="0" err="1"/>
              <a:t>in</a:t>
            </a:r>
            <a:r>
              <a:rPr lang="hu-HU" dirty="0"/>
              <a:t> vec4 </a:t>
            </a:r>
            <a:r>
              <a:rPr lang="hu-HU" dirty="0" err="1"/>
              <a:t>celldata</a:t>
            </a:r>
            <a:r>
              <a:rPr lang="hu-HU" dirty="0"/>
              <a:t>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/>
              <a:t>void</a:t>
            </a:r>
            <a:r>
              <a:rPr lang="hu-HU" dirty="0"/>
              <a:t> main()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outcolor</a:t>
            </a:r>
            <a:r>
              <a:rPr lang="hu-HU" dirty="0" smtClean="0"/>
              <a:t> </a:t>
            </a:r>
            <a:r>
              <a:rPr lang="hu-HU" dirty="0"/>
              <a:t>= </a:t>
            </a:r>
            <a:r>
              <a:rPr lang="hu-HU" dirty="0" err="1"/>
              <a:t>celldata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hu-HU" dirty="0"/>
              <a:t>}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285860"/>
            <a:ext cx="5173701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u="sng" dirty="0" smtClean="0"/>
              <a:t>Globális</a:t>
            </a:r>
          </a:p>
          <a:p>
            <a:pPr lvl="1">
              <a:buNone/>
            </a:pPr>
            <a:r>
              <a:rPr lang="hu-HU" dirty="0" err="1" smtClean="0"/>
              <a:t>Shader</a:t>
            </a:r>
            <a:r>
              <a:rPr lang="hu-HU" dirty="0" smtClean="0"/>
              <a:t>* </a:t>
            </a:r>
            <a:r>
              <a:rPr lang="hu-HU" dirty="0" err="1" smtClean="0"/>
              <a:t>walkPathShader</a:t>
            </a:r>
            <a:r>
              <a:rPr lang="hu-HU" dirty="0" smtClean="0"/>
              <a:t>;</a:t>
            </a:r>
          </a:p>
          <a:p>
            <a:endParaRPr lang="hu-HU" b="1" u="sng" dirty="0" smtClean="0"/>
          </a:p>
          <a:p>
            <a:r>
              <a:rPr lang="hu-HU" b="1" u="sng" dirty="0" err="1" smtClean="0"/>
              <a:t>Init</a:t>
            </a:r>
            <a:endParaRPr lang="hu-HU" b="1" u="sng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walkPathShader</a:t>
            </a:r>
            <a:r>
              <a:rPr lang="hu-HU" dirty="0" smtClean="0"/>
              <a:t> = 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Shader</a:t>
            </a:r>
            <a:r>
              <a:rPr lang="hu-HU" dirty="0" smtClean="0"/>
              <a:t>("</a:t>
            </a:r>
            <a:r>
              <a:rPr lang="hu-HU" dirty="0" err="1" smtClean="0"/>
              <a:t>search.vert</a:t>
            </a:r>
            <a:r>
              <a:rPr lang="hu-HU" dirty="0" smtClean="0"/>
              <a:t>", 						"</a:t>
            </a:r>
            <a:r>
              <a:rPr lang="hu-HU" dirty="0" err="1" smtClean="0"/>
              <a:t>red.frag</a:t>
            </a:r>
            <a:r>
              <a:rPr lang="hu-HU" dirty="0" smtClean="0"/>
              <a:t>",</a:t>
            </a:r>
          </a:p>
          <a:p>
            <a:pPr>
              <a:buNone/>
            </a:pPr>
            <a:r>
              <a:rPr lang="hu-HU" dirty="0" smtClean="0"/>
              <a:t>					"</a:t>
            </a:r>
            <a:r>
              <a:rPr lang="hu-HU" dirty="0" err="1" smtClean="0"/>
              <a:t>walkpath.geom</a:t>
            </a:r>
            <a:r>
              <a:rPr lang="hu-HU" dirty="0" smtClean="0"/>
              <a:t>");</a:t>
            </a:r>
            <a:endParaRPr lang="hu-H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if</a:t>
            </a:r>
            <a:r>
              <a:rPr lang="hu-HU" dirty="0" smtClean="0"/>
              <a:t>(</a:t>
            </a:r>
            <a:r>
              <a:rPr lang="hu-HU" dirty="0" err="1" smtClean="0"/>
              <a:t>endpointChanged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	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labyrinthTex-</a:t>
            </a:r>
            <a:r>
              <a:rPr lang="hu-HU" dirty="0" smtClean="0"/>
              <a:t>&gt;</a:t>
            </a:r>
            <a:r>
              <a:rPr lang="hu-HU" dirty="0" err="1" smtClean="0"/>
              <a:t>setRenderTarget</a:t>
            </a:r>
            <a:r>
              <a:rPr lang="hu-HU" dirty="0" smtClean="0"/>
              <a:t>();</a:t>
            </a:r>
          </a:p>
          <a:p>
            <a:pPr>
              <a:buNone/>
            </a:pPr>
            <a:r>
              <a:rPr lang="hu-HU" dirty="0" smtClean="0"/>
              <a:t>		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visualizeShader-</a:t>
            </a:r>
            <a:r>
              <a:rPr lang="hu-HU" dirty="0" smtClean="0"/>
              <a:t>&gt;</a:t>
            </a:r>
            <a:r>
              <a:rPr lang="hu-HU" dirty="0" err="1" smtClean="0"/>
              <a:t>enable</a:t>
            </a:r>
            <a:r>
              <a:rPr lang="hu-HU" dirty="0" smtClean="0"/>
              <a:t>();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visualizeShader-</a:t>
            </a:r>
            <a:r>
              <a:rPr lang="hu-HU" dirty="0" smtClean="0"/>
              <a:t>&gt;</a:t>
            </a:r>
            <a:r>
              <a:rPr lang="hu-HU" dirty="0" err="1" smtClean="0"/>
              <a:t>bindUniformTexture</a:t>
            </a:r>
            <a:r>
              <a:rPr lang="hu-HU" dirty="0" smtClean="0"/>
              <a:t>("</a:t>
            </a:r>
            <a:r>
              <a:rPr lang="hu-HU" dirty="0" err="1" smtClean="0"/>
              <a:t>inputTex</a:t>
            </a:r>
            <a:r>
              <a:rPr lang="hu-HU" dirty="0" smtClean="0"/>
              <a:t>",</a:t>
            </a:r>
            <a:r>
              <a:rPr lang="hu-HU" dirty="0" err="1" smtClean="0"/>
              <a:t>buffer-</a:t>
            </a:r>
            <a:r>
              <a:rPr lang="hu-HU" dirty="0" smtClean="0"/>
              <a:t>&gt;</a:t>
            </a:r>
            <a:r>
              <a:rPr lang="hu-HU" dirty="0" err="1" smtClean="0"/>
              <a:t>getColorBuffer</a:t>
            </a:r>
            <a:r>
              <a:rPr lang="hu-HU" dirty="0" smtClean="0"/>
              <a:t>(0),</a:t>
            </a:r>
            <a:r>
              <a:rPr lang="hu-HU" dirty="0" err="1" smtClean="0"/>
              <a:t>0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fullscreenQuad-</a:t>
            </a:r>
            <a:r>
              <a:rPr lang="hu-HU" dirty="0" smtClean="0"/>
              <a:t>&gt;</a:t>
            </a:r>
            <a:r>
              <a:rPr lang="hu-HU" dirty="0" err="1" smtClean="0"/>
              <a:t>render</a:t>
            </a:r>
            <a:r>
              <a:rPr lang="hu-HU" dirty="0" smtClean="0"/>
              <a:t>(</a:t>
            </a:r>
            <a:r>
              <a:rPr lang="hu-HU" dirty="0" err="1" smtClean="0"/>
              <a:t>visualizeShader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visualizeShader-</a:t>
            </a:r>
            <a:r>
              <a:rPr lang="hu-HU" dirty="0" smtClean="0"/>
              <a:t>&gt;</a:t>
            </a:r>
            <a:r>
              <a:rPr lang="hu-HU" dirty="0" err="1" smtClean="0"/>
              <a:t>disable</a:t>
            </a:r>
            <a:r>
              <a:rPr lang="hu-HU" dirty="0" smtClean="0"/>
              <a:t>();</a:t>
            </a:r>
          </a:p>
          <a:p>
            <a:pPr>
              <a:buNone/>
            </a:pPr>
            <a:r>
              <a:rPr lang="hu-HU" dirty="0" smtClean="0"/>
              <a:t>		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walkPathShader-</a:t>
            </a:r>
            <a:r>
              <a:rPr lang="hu-HU" dirty="0" smtClean="0"/>
              <a:t>&gt;</a:t>
            </a:r>
            <a:r>
              <a:rPr lang="hu-HU" dirty="0" err="1" smtClean="0"/>
              <a:t>enable</a:t>
            </a:r>
            <a:r>
              <a:rPr lang="hu-HU" dirty="0" smtClean="0"/>
              <a:t>();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walkPathShader-</a:t>
            </a:r>
            <a:r>
              <a:rPr lang="hu-HU" dirty="0" smtClean="0"/>
              <a:t>&gt;</a:t>
            </a:r>
            <a:r>
              <a:rPr lang="hu-HU" dirty="0" err="1" smtClean="0"/>
              <a:t>bindUniformTexture</a:t>
            </a:r>
            <a:r>
              <a:rPr lang="hu-HU" dirty="0" smtClean="0"/>
              <a:t>("inputTex1", </a:t>
            </a:r>
            <a:r>
              <a:rPr lang="hu-HU" dirty="0" err="1" smtClean="0"/>
              <a:t>shortestPath-</a:t>
            </a:r>
            <a:r>
              <a:rPr lang="hu-HU" dirty="0" smtClean="0"/>
              <a:t>&gt;</a:t>
            </a:r>
            <a:r>
              <a:rPr lang="hu-HU" dirty="0" err="1" smtClean="0"/>
              <a:t>getColorBuffer</a:t>
            </a:r>
            <a:r>
              <a:rPr lang="hu-HU" dirty="0" smtClean="0"/>
              <a:t>(0), </a:t>
            </a:r>
            <a:r>
              <a:rPr lang="hu-HU" dirty="0" err="1" smtClean="0"/>
              <a:t>0</a:t>
            </a:r>
            <a:r>
              <a:rPr lang="hu-HU" dirty="0" smtClean="0"/>
              <a:t>);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Display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visualizeTex-</a:t>
            </a:r>
            <a:r>
              <a:rPr lang="hu-HU" sz="1800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setRenderTarget</a:t>
            </a:r>
            <a:r>
              <a:rPr lang="hu-HU" sz="1800" dirty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>
              <a:buNone/>
            </a:pP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visualizeShader-</a:t>
            </a:r>
            <a:r>
              <a:rPr lang="hu-HU" sz="1800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enable</a:t>
            </a:r>
            <a:r>
              <a:rPr lang="hu-HU" sz="1800" dirty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>
              <a:buNone/>
            </a:pP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visualizeShader-</a:t>
            </a:r>
            <a:r>
              <a:rPr lang="hu-HU" sz="1800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bindUniformTexture</a:t>
            </a:r>
            <a:r>
              <a:rPr lang="hu-HU" sz="1800" dirty="0">
                <a:solidFill>
                  <a:schemeClr val="bg1">
                    <a:lumMod val="50000"/>
                  </a:schemeClr>
                </a:solidFill>
              </a:rPr>
              <a:t>("</a:t>
            </a: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inputTex</a:t>
            </a:r>
            <a:r>
              <a:rPr lang="hu-HU" sz="1800" dirty="0">
                <a:solidFill>
                  <a:schemeClr val="bg1">
                    <a:lumMod val="50000"/>
                  </a:schemeClr>
                </a:solidFill>
              </a:rPr>
              <a:t>",</a:t>
            </a: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dataBuffer-</a:t>
            </a:r>
            <a:r>
              <a:rPr lang="hu-HU" sz="1800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getColorBuffer</a:t>
            </a:r>
            <a:r>
              <a:rPr lang="hu-HU" sz="1800" dirty="0">
                <a:solidFill>
                  <a:schemeClr val="bg1">
                    <a:lumMod val="50000"/>
                  </a:schemeClr>
                </a:solidFill>
              </a:rPr>
              <a:t>(0),</a:t>
            </a: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hu-HU" sz="1800" dirty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fullscreenQuad-</a:t>
            </a:r>
            <a:r>
              <a:rPr lang="hu-HU" sz="1800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render</a:t>
            </a:r>
            <a:r>
              <a:rPr lang="hu-HU" sz="1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visualizeShader</a:t>
            </a:r>
            <a:r>
              <a:rPr lang="hu-HU" sz="1800" dirty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visualizeShader-</a:t>
            </a:r>
            <a:r>
              <a:rPr lang="hu-HU" sz="1800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disable</a:t>
            </a:r>
            <a:r>
              <a:rPr lang="hu-HU" sz="1800" dirty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>
              <a:buNone/>
            </a:pP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visualizeTex-</a:t>
            </a:r>
            <a:r>
              <a:rPr lang="hu-HU" sz="1800" dirty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sz="1800" dirty="0" err="1">
                <a:solidFill>
                  <a:schemeClr val="bg1">
                    <a:lumMod val="50000"/>
                  </a:schemeClr>
                </a:solidFill>
              </a:rPr>
              <a:t>disableRenderTarget</a:t>
            </a:r>
            <a:r>
              <a:rPr lang="hu-HU" sz="1800" dirty="0" smtClean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>
              <a:buNone/>
            </a:pPr>
            <a:endParaRPr lang="hu-HU" sz="1800" dirty="0"/>
          </a:p>
          <a:p>
            <a:pPr>
              <a:buNone/>
            </a:pP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Helyett....</a:t>
            </a:r>
            <a:endParaRPr lang="hu-HU" sz="1800" dirty="0"/>
          </a:p>
          <a:p>
            <a:pPr>
              <a:buNone/>
            </a:pPr>
            <a:endParaRPr lang="hu-HU" sz="1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285728"/>
            <a:ext cx="8929718" cy="58404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err="1"/>
              <a:t>if</a:t>
            </a:r>
            <a:r>
              <a:rPr lang="hu-HU" dirty="0"/>
              <a:t>(</a:t>
            </a:r>
            <a:r>
              <a:rPr lang="hu-HU" dirty="0" err="1"/>
              <a:t>endpointChanged</a:t>
            </a:r>
            <a:r>
              <a:rPr lang="hu-HU" dirty="0"/>
              <a:t>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 lvl="1">
              <a:buNone/>
            </a:pPr>
            <a:r>
              <a:rPr lang="hu-HU" dirty="0" err="1"/>
              <a:t>visualizeTex-</a:t>
            </a:r>
            <a:r>
              <a:rPr lang="hu-HU" dirty="0"/>
              <a:t>&gt;</a:t>
            </a:r>
            <a:r>
              <a:rPr lang="hu-HU" dirty="0" err="1"/>
              <a:t>setRenderTarget</a:t>
            </a:r>
            <a:r>
              <a:rPr lang="hu-HU" dirty="0"/>
              <a:t>();</a:t>
            </a:r>
          </a:p>
          <a:p>
            <a:pPr lvl="1">
              <a:buNone/>
            </a:pPr>
            <a:endParaRPr lang="hu-HU" dirty="0"/>
          </a:p>
          <a:p>
            <a:pPr lvl="1">
              <a:buNone/>
            </a:pPr>
            <a:r>
              <a:rPr lang="hu-HU" dirty="0" err="1"/>
              <a:t>visualizeShader-</a:t>
            </a:r>
            <a:r>
              <a:rPr lang="hu-HU" dirty="0"/>
              <a:t>&gt;</a:t>
            </a:r>
            <a:r>
              <a:rPr lang="hu-HU" dirty="0" err="1"/>
              <a:t>enable</a:t>
            </a:r>
            <a:r>
              <a:rPr lang="hu-HU" dirty="0"/>
              <a:t>();</a:t>
            </a:r>
          </a:p>
          <a:p>
            <a:pPr lvl="1">
              <a:buNone/>
            </a:pPr>
            <a:r>
              <a:rPr lang="hu-HU" dirty="0" err="1"/>
              <a:t>visualizeShader-</a:t>
            </a:r>
            <a:r>
              <a:rPr lang="hu-HU" dirty="0"/>
              <a:t>&gt;</a:t>
            </a:r>
            <a:r>
              <a:rPr lang="hu-HU" dirty="0" err="1"/>
              <a:t>bindUniformTexture</a:t>
            </a:r>
            <a:r>
              <a:rPr lang="hu-HU" dirty="0"/>
              <a:t>("</a:t>
            </a:r>
            <a:r>
              <a:rPr lang="hu-HU" dirty="0" err="1"/>
              <a:t>inputTex</a:t>
            </a:r>
            <a:r>
              <a:rPr lang="hu-HU" dirty="0"/>
              <a:t>", </a:t>
            </a:r>
            <a:endParaRPr lang="hu-HU" dirty="0" smtClean="0"/>
          </a:p>
          <a:p>
            <a:pPr lvl="1">
              <a:buNone/>
            </a:pPr>
            <a:r>
              <a:rPr lang="hu-HU" dirty="0"/>
              <a:t>	</a:t>
            </a:r>
            <a:r>
              <a:rPr lang="hu-HU" dirty="0" smtClean="0"/>
              <a:t>					</a:t>
            </a:r>
            <a:r>
              <a:rPr lang="hu-HU" dirty="0" err="1" smtClean="0"/>
              <a:t>dataBuffer-</a:t>
            </a:r>
            <a:r>
              <a:rPr lang="hu-HU" dirty="0"/>
              <a:t>&gt;</a:t>
            </a:r>
            <a:r>
              <a:rPr lang="hu-HU" dirty="0" err="1"/>
              <a:t>getColorBuffer</a:t>
            </a:r>
            <a:r>
              <a:rPr lang="hu-HU" dirty="0"/>
              <a:t>(0),</a:t>
            </a:r>
            <a:r>
              <a:rPr lang="hu-HU" dirty="0" err="1"/>
              <a:t>0</a:t>
            </a:r>
            <a:r>
              <a:rPr lang="hu-HU" dirty="0"/>
              <a:t>);</a:t>
            </a:r>
          </a:p>
          <a:p>
            <a:pPr lvl="1">
              <a:buNone/>
            </a:pPr>
            <a:r>
              <a:rPr lang="hu-HU" dirty="0" err="1"/>
              <a:t>fullscreenQuad-</a:t>
            </a:r>
            <a:r>
              <a:rPr lang="hu-HU" dirty="0"/>
              <a:t>&gt;</a:t>
            </a:r>
            <a:r>
              <a:rPr lang="hu-HU" dirty="0" err="1"/>
              <a:t>render</a:t>
            </a:r>
            <a:r>
              <a:rPr lang="hu-HU" dirty="0"/>
              <a:t>(</a:t>
            </a:r>
            <a:r>
              <a:rPr lang="hu-HU" dirty="0" err="1"/>
              <a:t>visualizeShader</a:t>
            </a:r>
            <a:r>
              <a:rPr lang="hu-HU" dirty="0"/>
              <a:t>);</a:t>
            </a:r>
          </a:p>
          <a:p>
            <a:pPr lvl="1">
              <a:buNone/>
            </a:pPr>
            <a:r>
              <a:rPr lang="hu-HU" dirty="0" err="1"/>
              <a:t>visualizeShader-</a:t>
            </a:r>
            <a:r>
              <a:rPr lang="hu-HU" dirty="0"/>
              <a:t>&gt;</a:t>
            </a:r>
            <a:r>
              <a:rPr lang="hu-HU" dirty="0" err="1"/>
              <a:t>disable</a:t>
            </a:r>
            <a:r>
              <a:rPr lang="hu-HU" dirty="0"/>
              <a:t>();</a:t>
            </a:r>
          </a:p>
          <a:p>
            <a:pPr lvl="1">
              <a:buNone/>
            </a:pPr>
            <a:endParaRPr lang="hu-HU" dirty="0"/>
          </a:p>
          <a:p>
            <a:pPr lvl="1">
              <a:buNone/>
            </a:pPr>
            <a:r>
              <a:rPr lang="hu-HU" dirty="0" err="1"/>
              <a:t>walkPathShader-</a:t>
            </a:r>
            <a:r>
              <a:rPr lang="hu-HU" dirty="0"/>
              <a:t>&gt;</a:t>
            </a:r>
            <a:r>
              <a:rPr lang="hu-HU" dirty="0" err="1"/>
              <a:t>enable</a:t>
            </a:r>
            <a:r>
              <a:rPr lang="hu-HU" dirty="0"/>
              <a:t>();</a:t>
            </a:r>
          </a:p>
          <a:p>
            <a:pPr lvl="1">
              <a:buNone/>
            </a:pPr>
            <a:r>
              <a:rPr lang="hu-HU" dirty="0" err="1"/>
              <a:t>walkPathShader-</a:t>
            </a:r>
            <a:r>
              <a:rPr lang="hu-HU" dirty="0"/>
              <a:t>&gt;</a:t>
            </a:r>
            <a:r>
              <a:rPr lang="hu-HU" dirty="0" err="1"/>
              <a:t>bindUniformTexture</a:t>
            </a:r>
            <a:r>
              <a:rPr lang="hu-HU" dirty="0"/>
              <a:t>("inputTex1", </a:t>
            </a:r>
            <a:endParaRPr lang="hu-HU" dirty="0" smtClean="0"/>
          </a:p>
          <a:p>
            <a:pPr lvl="1">
              <a:buNone/>
            </a:pPr>
            <a:r>
              <a:rPr lang="hu-HU" dirty="0"/>
              <a:t>	</a:t>
            </a:r>
            <a:r>
              <a:rPr lang="hu-HU" dirty="0" smtClean="0"/>
              <a:t>					</a:t>
            </a:r>
            <a:r>
              <a:rPr lang="hu-HU" dirty="0" err="1" smtClean="0"/>
              <a:t>shortestPath-</a:t>
            </a:r>
            <a:r>
              <a:rPr lang="hu-HU" dirty="0"/>
              <a:t>&gt;</a:t>
            </a:r>
            <a:r>
              <a:rPr lang="hu-HU" dirty="0" err="1"/>
              <a:t>getColorBuffer</a:t>
            </a:r>
            <a:r>
              <a:rPr lang="hu-HU" dirty="0"/>
              <a:t>(0), </a:t>
            </a:r>
            <a:r>
              <a:rPr lang="hu-HU" dirty="0" err="1"/>
              <a:t>0</a:t>
            </a:r>
            <a:r>
              <a:rPr lang="hu-HU" dirty="0"/>
              <a:t>);</a:t>
            </a:r>
          </a:p>
          <a:p>
            <a:pPr lvl="1">
              <a:buNone/>
            </a:pPr>
            <a:r>
              <a:rPr lang="hu-HU" dirty="0" err="1"/>
              <a:t>recursion</a:t>
            </a:r>
            <a:r>
              <a:rPr lang="hu-HU" dirty="0"/>
              <a:t>(</a:t>
            </a:r>
            <a:r>
              <a:rPr lang="hu-HU" dirty="0" err="1"/>
              <a:t>endX</a:t>
            </a:r>
            <a:r>
              <a:rPr lang="hu-HU" dirty="0"/>
              <a:t>, </a:t>
            </a:r>
            <a:r>
              <a:rPr lang="hu-HU" dirty="0" err="1"/>
              <a:t>endY</a:t>
            </a:r>
            <a:r>
              <a:rPr lang="hu-HU" dirty="0"/>
              <a:t>, 0, 5);</a:t>
            </a:r>
          </a:p>
          <a:p>
            <a:pPr lvl="1">
              <a:buNone/>
            </a:pPr>
            <a:r>
              <a:rPr lang="hu-HU" dirty="0" err="1"/>
              <a:t>walkPathShader-</a:t>
            </a:r>
            <a:r>
              <a:rPr lang="hu-HU" dirty="0"/>
              <a:t>&gt;</a:t>
            </a:r>
            <a:r>
              <a:rPr lang="hu-HU" dirty="0" err="1"/>
              <a:t>disable</a:t>
            </a:r>
            <a:r>
              <a:rPr lang="hu-HU" dirty="0" smtClean="0"/>
              <a:t>();</a:t>
            </a:r>
          </a:p>
          <a:p>
            <a:pPr lvl="1"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 </a:t>
            </a:r>
            <a:r>
              <a:rPr lang="hu-HU" dirty="0" err="1" smtClean="0"/>
              <a:t>buffer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76" y="1600200"/>
            <a:ext cx="8929718" cy="4900634"/>
          </a:xfrm>
        </p:spPr>
        <p:txBody>
          <a:bodyPr>
            <a:normAutofit fontScale="77500" lnSpcReduction="20000"/>
          </a:bodyPr>
          <a:lstStyle/>
          <a:p>
            <a:r>
              <a:rPr lang="hu-HU" b="1" u="sng" dirty="0" smtClean="0"/>
              <a:t>Globális</a:t>
            </a:r>
          </a:p>
          <a:p>
            <a:pPr lvl="1">
              <a:buNone/>
            </a:pPr>
            <a:r>
              <a:rPr lang="hu-HU" dirty="0" err="1"/>
              <a:t>Framebuffer</a:t>
            </a:r>
            <a:r>
              <a:rPr lang="hu-HU" dirty="0"/>
              <a:t>* </a:t>
            </a:r>
            <a:r>
              <a:rPr lang="hu-HU" dirty="0" err="1"/>
              <a:t>dataBuffer</a:t>
            </a:r>
            <a:r>
              <a:rPr lang="hu-HU" dirty="0"/>
              <a:t>;</a:t>
            </a:r>
          </a:p>
          <a:p>
            <a:pPr lvl="1">
              <a:buNone/>
            </a:pPr>
            <a:r>
              <a:rPr lang="hu-HU" dirty="0" err="1"/>
              <a:t>Shader</a:t>
            </a:r>
            <a:r>
              <a:rPr lang="hu-HU" dirty="0"/>
              <a:t>* </a:t>
            </a:r>
            <a:r>
              <a:rPr lang="hu-HU" dirty="0" err="1"/>
              <a:t>generateShader</a:t>
            </a:r>
            <a:r>
              <a:rPr lang="hu-HU" dirty="0"/>
              <a:t>;</a:t>
            </a:r>
          </a:p>
          <a:p>
            <a:pPr lvl="1">
              <a:buNone/>
            </a:pPr>
            <a:r>
              <a:rPr lang="hu-HU" dirty="0"/>
              <a:t>int </a:t>
            </a:r>
            <a:r>
              <a:rPr lang="hu-HU" dirty="0" err="1"/>
              <a:t>labyrinthSize</a:t>
            </a:r>
            <a:r>
              <a:rPr lang="hu-HU" dirty="0"/>
              <a:t> = 64;</a:t>
            </a:r>
          </a:p>
          <a:p>
            <a:pPr lvl="1">
              <a:buNone/>
            </a:pPr>
            <a:r>
              <a:rPr lang="hu-HU" dirty="0" err="1"/>
              <a:t>bool</a:t>
            </a:r>
            <a:r>
              <a:rPr lang="hu-HU" dirty="0"/>
              <a:t> </a:t>
            </a:r>
            <a:r>
              <a:rPr lang="hu-HU" dirty="0" err="1"/>
              <a:t>recalcLabyrinth</a:t>
            </a:r>
            <a:r>
              <a:rPr lang="hu-HU" dirty="0"/>
              <a:t> = </a:t>
            </a:r>
            <a:r>
              <a:rPr lang="hu-HU" dirty="0" err="1"/>
              <a:t>true</a:t>
            </a:r>
            <a:r>
              <a:rPr lang="hu-HU" dirty="0"/>
              <a:t>;</a:t>
            </a:r>
          </a:p>
          <a:p>
            <a:pPr lvl="1">
              <a:buNone/>
            </a:pPr>
            <a:r>
              <a:rPr lang="en-US" dirty="0"/>
              <a:t>float </a:t>
            </a:r>
            <a:r>
              <a:rPr lang="en-US" dirty="0" err="1"/>
              <a:t>noiseSeed</a:t>
            </a:r>
            <a:r>
              <a:rPr lang="en-US" dirty="0"/>
              <a:t> = (float) rand() / (float) RAND_MAX;</a:t>
            </a:r>
          </a:p>
          <a:p>
            <a:pPr lvl="1">
              <a:buNone/>
            </a:pPr>
            <a:r>
              <a:rPr lang="hu-HU" dirty="0" err="1"/>
              <a:t>float</a:t>
            </a:r>
            <a:r>
              <a:rPr lang="hu-HU" dirty="0"/>
              <a:t> </a:t>
            </a:r>
            <a:r>
              <a:rPr lang="hu-HU" dirty="0" err="1"/>
              <a:t>noiseStart</a:t>
            </a:r>
            <a:r>
              <a:rPr lang="hu-HU" dirty="0"/>
              <a:t> = 0.5;</a:t>
            </a:r>
          </a:p>
          <a:p>
            <a:pPr lvl="1">
              <a:buNone/>
            </a:pPr>
            <a:r>
              <a:rPr lang="hu-HU" dirty="0" err="1"/>
              <a:t>float</a:t>
            </a:r>
            <a:r>
              <a:rPr lang="hu-HU" dirty="0"/>
              <a:t> </a:t>
            </a:r>
            <a:r>
              <a:rPr lang="hu-HU" dirty="0" err="1"/>
              <a:t>noiseScale</a:t>
            </a:r>
            <a:r>
              <a:rPr lang="hu-HU" dirty="0"/>
              <a:t> = 0.5;</a:t>
            </a:r>
          </a:p>
          <a:p>
            <a:r>
              <a:rPr lang="hu-HU" b="1" u="sng" dirty="0" err="1" smtClean="0"/>
              <a:t>Init</a:t>
            </a:r>
            <a:endParaRPr lang="hu-HU" b="1" u="sng" dirty="0" smtClean="0"/>
          </a:p>
          <a:p>
            <a:pPr lvl="1">
              <a:buNone/>
            </a:pPr>
            <a:r>
              <a:rPr lang="en-US" dirty="0" err="1"/>
              <a:t>dataBuffer</a:t>
            </a:r>
            <a:r>
              <a:rPr lang="en-US" dirty="0"/>
              <a:t> = new </a:t>
            </a:r>
            <a:r>
              <a:rPr lang="en-US" dirty="0" err="1"/>
              <a:t>Framebuffer</a:t>
            </a:r>
            <a:r>
              <a:rPr lang="en-US" dirty="0"/>
              <a:t>(</a:t>
            </a:r>
            <a:r>
              <a:rPr lang="en-US" dirty="0" err="1"/>
              <a:t>labyrinthSize</a:t>
            </a:r>
            <a:r>
              <a:rPr lang="en-US" dirty="0"/>
              <a:t>, </a:t>
            </a:r>
            <a:r>
              <a:rPr lang="en-US" dirty="0" err="1"/>
              <a:t>labyrinthSize</a:t>
            </a:r>
            <a:r>
              <a:rPr lang="en-US" dirty="0"/>
              <a:t>, 2, true, false);</a:t>
            </a:r>
          </a:p>
          <a:p>
            <a:pPr lvl="1">
              <a:buNone/>
            </a:pPr>
            <a:r>
              <a:rPr lang="hu-HU" dirty="0" err="1"/>
              <a:t>generateShader</a:t>
            </a:r>
            <a:r>
              <a:rPr lang="hu-HU" dirty="0"/>
              <a:t> =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Shader</a:t>
            </a:r>
            <a:r>
              <a:rPr lang="hu-HU" dirty="0"/>
              <a:t>("</a:t>
            </a:r>
            <a:r>
              <a:rPr lang="hu-HU" dirty="0" err="1"/>
              <a:t>passthrough.vert</a:t>
            </a:r>
            <a:r>
              <a:rPr lang="hu-HU" dirty="0"/>
              <a:t>", "</a:t>
            </a:r>
            <a:r>
              <a:rPr lang="hu-HU" dirty="0" err="1"/>
              <a:t>generate.frag</a:t>
            </a:r>
            <a:r>
              <a:rPr lang="hu-HU" dirty="0" smtClean="0"/>
              <a:t>");</a:t>
            </a:r>
            <a:endParaRPr lang="hu-HU" dirty="0"/>
          </a:p>
          <a:p>
            <a:pPr lvl="1">
              <a:buNone/>
            </a:pPr>
            <a:r>
              <a:rPr lang="hu-HU" dirty="0" err="1"/>
              <a:t>glutReshapeWindow</a:t>
            </a:r>
            <a:r>
              <a:rPr lang="hu-HU" dirty="0"/>
              <a:t>(</a:t>
            </a:r>
            <a:r>
              <a:rPr lang="hu-HU" dirty="0" err="1"/>
              <a:t>labyrinthSize</a:t>
            </a:r>
            <a:r>
              <a:rPr lang="hu-HU" dirty="0"/>
              <a:t> </a:t>
            </a:r>
            <a:r>
              <a:rPr lang="hu-HU" dirty="0" smtClean="0"/>
              <a:t>* </a:t>
            </a:r>
            <a:r>
              <a:rPr lang="hu-HU" dirty="0" err="1" smtClean="0"/>
              <a:t>windowScale</a:t>
            </a:r>
            <a:r>
              <a:rPr lang="hu-HU" dirty="0" smtClean="0"/>
              <a:t>,</a:t>
            </a:r>
          </a:p>
          <a:p>
            <a:pPr lvl="1">
              <a:buNone/>
            </a:pPr>
            <a:r>
              <a:rPr lang="hu-HU" dirty="0" smtClean="0"/>
              <a:t>				 </a:t>
            </a:r>
            <a:r>
              <a:rPr lang="hu-HU" dirty="0" err="1"/>
              <a:t>labyrinthSize</a:t>
            </a:r>
            <a:r>
              <a:rPr lang="hu-HU" dirty="0"/>
              <a:t> </a:t>
            </a:r>
            <a:r>
              <a:rPr lang="hu-HU" dirty="0" smtClean="0"/>
              <a:t>* </a:t>
            </a:r>
            <a:r>
              <a:rPr lang="hu-HU" dirty="0" err="1" smtClean="0"/>
              <a:t>windowScale</a:t>
            </a:r>
            <a:r>
              <a:rPr lang="hu-HU" dirty="0" smtClean="0"/>
              <a:t>);</a:t>
            </a:r>
            <a:endParaRPr lang="hu-H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hu-HU" dirty="0" err="1"/>
              <a:t>glBegin</a:t>
            </a:r>
            <a:r>
              <a:rPr lang="hu-HU" dirty="0"/>
              <a:t>(GL_POINTS);</a:t>
            </a:r>
          </a:p>
          <a:p>
            <a:pPr lvl="1">
              <a:buNone/>
            </a:pPr>
            <a:r>
              <a:rPr lang="hu-HU" dirty="0"/>
              <a:t>glColor3f(0,</a:t>
            </a:r>
            <a:r>
              <a:rPr lang="hu-HU" dirty="0" err="1"/>
              <a:t>0</a:t>
            </a:r>
            <a:r>
              <a:rPr lang="hu-HU" dirty="0"/>
              <a:t>,1);</a:t>
            </a:r>
          </a:p>
          <a:p>
            <a:pPr lvl="1">
              <a:buNone/>
            </a:pPr>
            <a:r>
              <a:rPr lang="hu-HU" dirty="0"/>
              <a:t>glVertex3f((</a:t>
            </a:r>
            <a:r>
              <a:rPr lang="hu-HU" dirty="0" err="1"/>
              <a:t>float</a:t>
            </a:r>
            <a:r>
              <a:rPr lang="hu-HU" dirty="0"/>
              <a:t>)(</a:t>
            </a:r>
            <a:r>
              <a:rPr lang="hu-HU" dirty="0" err="1"/>
              <a:t>startX</a:t>
            </a:r>
            <a:r>
              <a:rPr lang="hu-HU" dirty="0"/>
              <a:t> * 2 + 1) / (</a:t>
            </a:r>
            <a:r>
              <a:rPr lang="hu-HU" dirty="0" err="1"/>
              <a:t>float</a:t>
            </a:r>
            <a:r>
              <a:rPr lang="hu-HU" dirty="0"/>
              <a:t>)(2 * </a:t>
            </a:r>
            <a:r>
              <a:rPr lang="hu-HU" dirty="0" err="1"/>
              <a:t>labyrinthSize</a:t>
            </a:r>
            <a:r>
              <a:rPr lang="hu-HU" dirty="0"/>
              <a:t>) * 2.0f - 1.0f,</a:t>
            </a:r>
          </a:p>
          <a:p>
            <a:pPr lvl="1">
              <a:buNone/>
            </a:pPr>
            <a:r>
              <a:rPr lang="en-US" dirty="0"/>
              <a:t>(float)(</a:t>
            </a:r>
            <a:r>
              <a:rPr lang="en-US" dirty="0" err="1"/>
              <a:t>startY</a:t>
            </a:r>
            <a:r>
              <a:rPr lang="en-US" dirty="0"/>
              <a:t>  * 2 + 1) / (float)(2 * </a:t>
            </a:r>
            <a:r>
              <a:rPr lang="en-US" dirty="0" err="1"/>
              <a:t>labyrinthSize</a:t>
            </a:r>
            <a:r>
              <a:rPr lang="en-US" dirty="0"/>
              <a:t>) * 2.0f - 1.0f,</a:t>
            </a:r>
          </a:p>
          <a:p>
            <a:pPr lvl="1">
              <a:buNone/>
            </a:pPr>
            <a:r>
              <a:rPr lang="hu-HU" dirty="0"/>
              <a:t>0);</a:t>
            </a:r>
          </a:p>
          <a:p>
            <a:pPr lvl="1">
              <a:buNone/>
            </a:pPr>
            <a:r>
              <a:rPr lang="hu-HU" dirty="0"/>
              <a:t>glColor3f(0,1,0);</a:t>
            </a:r>
          </a:p>
          <a:p>
            <a:pPr lvl="1">
              <a:buNone/>
            </a:pPr>
            <a:r>
              <a:rPr lang="hu-HU" dirty="0"/>
              <a:t>glVertex3f((</a:t>
            </a:r>
            <a:r>
              <a:rPr lang="hu-HU" dirty="0" err="1"/>
              <a:t>float</a:t>
            </a:r>
            <a:r>
              <a:rPr lang="hu-HU" dirty="0"/>
              <a:t>)(</a:t>
            </a:r>
            <a:r>
              <a:rPr lang="hu-HU" dirty="0" err="1"/>
              <a:t>endX</a:t>
            </a:r>
            <a:r>
              <a:rPr lang="hu-HU" dirty="0"/>
              <a:t> * 2 + 1) / (</a:t>
            </a:r>
            <a:r>
              <a:rPr lang="hu-HU" dirty="0" err="1"/>
              <a:t>float</a:t>
            </a:r>
            <a:r>
              <a:rPr lang="hu-HU" dirty="0"/>
              <a:t>)(2 * </a:t>
            </a:r>
            <a:r>
              <a:rPr lang="hu-HU" dirty="0" err="1"/>
              <a:t>labyrinthSize</a:t>
            </a:r>
            <a:r>
              <a:rPr lang="hu-HU" dirty="0"/>
              <a:t>) * 2.0f - 1.0f,</a:t>
            </a:r>
          </a:p>
          <a:p>
            <a:pPr lvl="1">
              <a:buNone/>
            </a:pPr>
            <a:r>
              <a:rPr lang="en-US" dirty="0"/>
              <a:t>(float)(</a:t>
            </a:r>
            <a:r>
              <a:rPr lang="en-US" dirty="0" err="1"/>
              <a:t>endY</a:t>
            </a:r>
            <a:r>
              <a:rPr lang="en-US" dirty="0"/>
              <a:t>  * 2 + 1) / (float)(2 * </a:t>
            </a:r>
            <a:r>
              <a:rPr lang="en-US" dirty="0" err="1"/>
              <a:t>labyrinthSize</a:t>
            </a:r>
            <a:r>
              <a:rPr lang="en-US" dirty="0"/>
              <a:t>) * 2.0f - 1.0f,</a:t>
            </a:r>
          </a:p>
          <a:p>
            <a:pPr lvl="1">
              <a:buNone/>
            </a:pPr>
            <a:r>
              <a:rPr lang="hu-HU" dirty="0"/>
              <a:t>0);</a:t>
            </a:r>
          </a:p>
          <a:p>
            <a:pPr lvl="1">
              <a:buNone/>
            </a:pPr>
            <a:r>
              <a:rPr lang="hu-HU" dirty="0" err="1"/>
              <a:t>glEnd</a:t>
            </a:r>
            <a:r>
              <a:rPr lang="hu-HU" dirty="0"/>
              <a:t>();</a:t>
            </a:r>
          </a:p>
          <a:p>
            <a:pPr lvl="1">
              <a:buNone/>
            </a:pPr>
            <a:endParaRPr lang="hu-HU" dirty="0"/>
          </a:p>
          <a:p>
            <a:pPr lvl="1">
              <a:buNone/>
            </a:pPr>
            <a:r>
              <a:rPr lang="hu-HU" dirty="0" err="1"/>
              <a:t>visualizeTex-</a:t>
            </a:r>
            <a:r>
              <a:rPr lang="hu-HU" dirty="0"/>
              <a:t>&gt;</a:t>
            </a:r>
            <a:r>
              <a:rPr lang="hu-HU" dirty="0" err="1"/>
              <a:t>disableRenderTarget</a:t>
            </a:r>
            <a:r>
              <a:rPr lang="hu-HU" dirty="0"/>
              <a:t>();</a:t>
            </a:r>
          </a:p>
          <a:p>
            <a:pPr lvl="1">
              <a:buNone/>
            </a:pPr>
            <a:endParaRPr lang="hu-HU" dirty="0"/>
          </a:p>
          <a:p>
            <a:pPr lvl="1">
              <a:buNone/>
            </a:pPr>
            <a:r>
              <a:rPr lang="hu-HU" dirty="0" err="1"/>
              <a:t>endpointChanged</a:t>
            </a:r>
            <a:r>
              <a:rPr lang="hu-HU" dirty="0"/>
              <a:t> = </a:t>
            </a:r>
            <a:r>
              <a:rPr lang="hu-HU" dirty="0" err="1"/>
              <a:t>false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hu-HU" dirty="0"/>
              <a:t>}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Display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glViewport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(0,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windowWidth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windowHeight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simpleShader-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enable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>
              <a:buNone/>
            </a:pP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simpleShader-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bindUniformTexture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("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inputTex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", </a:t>
            </a:r>
            <a:r>
              <a:rPr lang="hu-HU" dirty="0" err="1" smtClean="0">
                <a:solidFill>
                  <a:srgbClr val="FF0000"/>
                </a:solidFill>
              </a:rPr>
              <a:t>visualizeTex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getColorBuffer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(0),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fullscreenQuad-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render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simpleShader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simpleShader-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&gt;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disable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simple.frag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void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main()</a:t>
            </a:r>
          </a:p>
          <a:p>
            <a:pPr>
              <a:buNone/>
            </a:pP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{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outcolor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= 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texture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inputTex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fTexCoord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strike="sngStrike" dirty="0" err="1" smtClean="0">
                <a:solidFill>
                  <a:srgbClr val="FF0000"/>
                </a:solidFill>
              </a:rPr>
              <a:t>outcolor</a:t>
            </a:r>
            <a:r>
              <a:rPr lang="hu-HU" strike="sngStrike" dirty="0" smtClean="0">
                <a:solidFill>
                  <a:srgbClr val="FF0000"/>
                </a:solidFill>
              </a:rPr>
              <a:t> </a:t>
            </a:r>
            <a:r>
              <a:rPr lang="hu-HU" strike="sngStrike" dirty="0">
                <a:solidFill>
                  <a:srgbClr val="FF0000"/>
                </a:solidFill>
              </a:rPr>
              <a:t>= </a:t>
            </a:r>
            <a:r>
              <a:rPr lang="hu-HU" strike="sngStrike" dirty="0" err="1">
                <a:solidFill>
                  <a:srgbClr val="FF0000"/>
                </a:solidFill>
              </a:rPr>
              <a:t>outcolor.bbbb</a:t>
            </a:r>
            <a:r>
              <a:rPr lang="hu-HU" strike="sngStrike" dirty="0">
                <a:solidFill>
                  <a:srgbClr val="FF0000"/>
                </a:solidFill>
              </a:rPr>
              <a:t> / 400;</a:t>
            </a:r>
          </a:p>
          <a:p>
            <a:pPr>
              <a:buNone/>
            </a:pP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</a:t>
            </a:r>
            <a:r>
              <a:rPr lang="hu-HU" dirty="0" err="1" smtClean="0"/>
              <a:t>alkpath.geom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600" dirty="0"/>
              <a:t>#version 130</a:t>
            </a:r>
          </a:p>
          <a:p>
            <a:pPr>
              <a:buNone/>
            </a:pPr>
            <a:r>
              <a:rPr lang="hu-HU" sz="1600" dirty="0"/>
              <a:t>#</a:t>
            </a:r>
            <a:r>
              <a:rPr lang="hu-HU" sz="1600" dirty="0" err="1"/>
              <a:t>extension</a:t>
            </a:r>
            <a:r>
              <a:rPr lang="hu-HU" sz="1600" dirty="0"/>
              <a:t> GL_EXT_</a:t>
            </a:r>
            <a:r>
              <a:rPr lang="hu-HU" sz="1600" dirty="0" err="1"/>
              <a:t>geometry</a:t>
            </a:r>
            <a:r>
              <a:rPr lang="hu-HU" sz="1600" dirty="0"/>
              <a:t>_shader4 : </a:t>
            </a:r>
            <a:r>
              <a:rPr lang="hu-HU" sz="1600" dirty="0" err="1"/>
              <a:t>enable</a:t>
            </a:r>
            <a:endParaRPr lang="hu-HU" sz="1600" dirty="0"/>
          </a:p>
          <a:p>
            <a:pPr>
              <a:buNone/>
            </a:pPr>
            <a:endParaRPr lang="hu-HU" sz="1600" dirty="0"/>
          </a:p>
          <a:p>
            <a:pPr>
              <a:buNone/>
            </a:pPr>
            <a:r>
              <a:rPr lang="hu-HU" sz="1600" dirty="0"/>
              <a:t>uniform sampler2D inputTex1; //</a:t>
            </a:r>
            <a:r>
              <a:rPr lang="hu-HU" sz="1600" dirty="0" err="1"/>
              <a:t>cell</a:t>
            </a:r>
            <a:r>
              <a:rPr lang="hu-HU" sz="1600" dirty="0"/>
              <a:t> </a:t>
            </a:r>
            <a:r>
              <a:rPr lang="hu-HU" sz="1600" dirty="0" err="1"/>
              <a:t>information</a:t>
            </a:r>
            <a:endParaRPr lang="hu-HU" sz="1600" dirty="0"/>
          </a:p>
          <a:p>
            <a:pPr>
              <a:buNone/>
            </a:pPr>
            <a:r>
              <a:rPr lang="hu-HU" sz="1600" dirty="0"/>
              <a:t>out vec4 </a:t>
            </a:r>
            <a:r>
              <a:rPr lang="hu-HU" sz="1600" dirty="0" err="1"/>
              <a:t>celldata</a:t>
            </a:r>
            <a:r>
              <a:rPr lang="hu-HU" sz="1600" dirty="0"/>
              <a:t>;</a:t>
            </a:r>
          </a:p>
          <a:p>
            <a:pPr>
              <a:buNone/>
            </a:pPr>
            <a:endParaRPr lang="hu-HU" sz="1600" dirty="0"/>
          </a:p>
          <a:p>
            <a:pPr>
              <a:buNone/>
            </a:pPr>
            <a:r>
              <a:rPr lang="hu-HU" sz="1600" dirty="0" err="1"/>
              <a:t>void</a:t>
            </a:r>
            <a:r>
              <a:rPr lang="hu-HU" sz="1600" dirty="0"/>
              <a:t> main(</a:t>
            </a:r>
            <a:r>
              <a:rPr lang="hu-HU" sz="1600" dirty="0" err="1"/>
              <a:t>void</a:t>
            </a:r>
            <a:r>
              <a:rPr lang="hu-HU" sz="1600" dirty="0"/>
              <a:t>)</a:t>
            </a:r>
          </a:p>
          <a:p>
            <a:pPr>
              <a:buNone/>
            </a:pPr>
            <a:r>
              <a:rPr lang="hu-HU" sz="1600" dirty="0"/>
              <a:t>{</a:t>
            </a:r>
          </a:p>
          <a:p>
            <a:pPr>
              <a:buNone/>
            </a:pPr>
            <a:endParaRPr lang="hu-HU" sz="1600" dirty="0"/>
          </a:p>
          <a:p>
            <a:pPr lvl="1">
              <a:buNone/>
            </a:pPr>
            <a:r>
              <a:rPr lang="hu-HU" sz="1600" dirty="0"/>
              <a:t>vec2 </a:t>
            </a:r>
            <a:r>
              <a:rPr lang="hu-HU" sz="1600" dirty="0" err="1"/>
              <a:t>windowSize</a:t>
            </a:r>
            <a:r>
              <a:rPr lang="hu-HU" sz="1600" dirty="0"/>
              <a:t> = </a:t>
            </a:r>
            <a:r>
              <a:rPr lang="hu-HU" sz="1600" dirty="0" err="1"/>
              <a:t>textureSize</a:t>
            </a:r>
            <a:r>
              <a:rPr lang="hu-HU" sz="1600" dirty="0"/>
              <a:t>(inputTex1, 0);</a:t>
            </a:r>
          </a:p>
          <a:p>
            <a:pPr lvl="1">
              <a:buNone/>
            </a:pPr>
            <a:r>
              <a:rPr lang="hu-HU" sz="1600" dirty="0"/>
              <a:t>vec4 </a:t>
            </a:r>
            <a:r>
              <a:rPr lang="hu-HU" sz="1600" dirty="0" err="1"/>
              <a:t>vertexdata</a:t>
            </a:r>
            <a:r>
              <a:rPr lang="hu-HU" sz="1600" dirty="0"/>
              <a:t> = </a:t>
            </a:r>
            <a:r>
              <a:rPr lang="hu-HU" sz="1600" dirty="0" err="1"/>
              <a:t>gl</a:t>
            </a:r>
            <a:r>
              <a:rPr lang="hu-HU" sz="1600" dirty="0"/>
              <a:t>_</a:t>
            </a:r>
            <a:r>
              <a:rPr lang="hu-HU" sz="1600" dirty="0" err="1"/>
              <a:t>PositionIn</a:t>
            </a:r>
            <a:r>
              <a:rPr lang="hu-HU" sz="1600" dirty="0"/>
              <a:t>[0];</a:t>
            </a:r>
          </a:p>
          <a:p>
            <a:pPr lvl="1">
              <a:buNone/>
            </a:pPr>
            <a:endParaRPr lang="hu-HU" sz="1600" dirty="0"/>
          </a:p>
          <a:p>
            <a:pPr lvl="1">
              <a:buNone/>
            </a:pPr>
            <a:r>
              <a:rPr lang="hu-HU" sz="1600" dirty="0"/>
              <a:t>vec4 </a:t>
            </a:r>
            <a:r>
              <a:rPr lang="hu-HU" sz="1600" dirty="0" err="1"/>
              <a:t>storedCelldata</a:t>
            </a:r>
            <a:r>
              <a:rPr lang="hu-HU" sz="1600" dirty="0"/>
              <a:t> = </a:t>
            </a:r>
            <a:r>
              <a:rPr lang="hu-HU" sz="1600" dirty="0" err="1"/>
              <a:t>texelFetch</a:t>
            </a:r>
            <a:r>
              <a:rPr lang="hu-HU" sz="1600" dirty="0"/>
              <a:t>(inputTex1, ivec2(</a:t>
            </a:r>
            <a:r>
              <a:rPr lang="hu-HU" sz="1600" dirty="0" err="1"/>
              <a:t>vertexdata.xy</a:t>
            </a:r>
            <a:r>
              <a:rPr lang="hu-HU" sz="1600" dirty="0"/>
              <a:t>), 0);</a:t>
            </a:r>
          </a:p>
          <a:p>
            <a:pPr lvl="1">
              <a:buNone/>
            </a:pPr>
            <a:endParaRPr lang="hu-HU" sz="1600" dirty="0"/>
          </a:p>
          <a:p>
            <a:pPr lvl="1">
              <a:buNone/>
            </a:pPr>
            <a:r>
              <a:rPr lang="hu-HU" sz="1600" dirty="0" err="1"/>
              <a:t>if</a:t>
            </a:r>
            <a:r>
              <a:rPr lang="hu-HU" sz="1600" dirty="0"/>
              <a:t>(</a:t>
            </a:r>
            <a:r>
              <a:rPr lang="hu-HU" sz="1600" dirty="0" err="1"/>
              <a:t>storedCelldata.z</a:t>
            </a:r>
            <a:r>
              <a:rPr lang="hu-HU" sz="1600" dirty="0"/>
              <a:t> == 0)</a:t>
            </a:r>
          </a:p>
          <a:p>
            <a:pPr lvl="1">
              <a:buNone/>
            </a:pPr>
            <a:r>
              <a:rPr lang="hu-HU" sz="1600" dirty="0" smtClean="0"/>
              <a:t>	</a:t>
            </a:r>
            <a:r>
              <a:rPr lang="hu-HU" sz="1600" dirty="0" err="1" smtClean="0"/>
              <a:t>return</a:t>
            </a:r>
            <a:r>
              <a:rPr lang="hu-HU" sz="1600" dirty="0" smtClean="0"/>
              <a:t>;</a:t>
            </a:r>
          </a:p>
          <a:p>
            <a:pPr>
              <a:buNone/>
            </a:pPr>
            <a:r>
              <a:rPr lang="hu-HU" sz="2000" dirty="0" smtClean="0">
                <a:solidFill>
                  <a:schemeClr val="bg1">
                    <a:lumMod val="50000"/>
                  </a:schemeClr>
                </a:solidFill>
              </a:rPr>
              <a:t>...</a:t>
            </a:r>
            <a:endParaRPr lang="hu-HU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hu-HU" sz="16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hu-HU" sz="2400" dirty="0" err="1"/>
              <a:t>if</a:t>
            </a:r>
            <a:r>
              <a:rPr lang="hu-HU" sz="2400" dirty="0"/>
              <a:t>(</a:t>
            </a:r>
            <a:r>
              <a:rPr lang="hu-HU" sz="2400" dirty="0" err="1"/>
              <a:t>storedCelldata.w</a:t>
            </a:r>
            <a:r>
              <a:rPr lang="hu-HU" sz="2400" dirty="0"/>
              <a:t> == 1) // right</a:t>
            </a:r>
          </a:p>
          <a:p>
            <a:pPr lvl="1">
              <a:buNone/>
            </a:pPr>
            <a:r>
              <a:rPr lang="hu-HU" sz="2400" dirty="0"/>
              <a:t>{</a:t>
            </a:r>
          </a:p>
          <a:p>
            <a:pPr lvl="2">
              <a:buNone/>
            </a:pPr>
            <a:r>
              <a:rPr lang="hu-HU" dirty="0" err="1"/>
              <a:t>celldata</a:t>
            </a:r>
            <a:r>
              <a:rPr lang="hu-HU" dirty="0"/>
              <a:t> = </a:t>
            </a:r>
            <a:r>
              <a:rPr lang="hu-HU" dirty="0" err="1"/>
              <a:t>vertexdata</a:t>
            </a:r>
            <a:r>
              <a:rPr lang="hu-HU" dirty="0"/>
              <a:t>;</a:t>
            </a:r>
          </a:p>
          <a:p>
            <a:pPr lvl="2">
              <a:buNone/>
            </a:pPr>
            <a:r>
              <a:rPr lang="hu-HU" dirty="0" err="1"/>
              <a:t>celldata.x</a:t>
            </a:r>
            <a:r>
              <a:rPr lang="hu-HU" dirty="0"/>
              <a:t> += 1;</a:t>
            </a:r>
          </a:p>
          <a:p>
            <a:pPr lvl="2">
              <a:buNone/>
            </a:pPr>
            <a:r>
              <a:rPr lang="en-US" dirty="0"/>
              <a:t>vec2 </a:t>
            </a:r>
            <a:r>
              <a:rPr lang="en-US" dirty="0" err="1"/>
              <a:t>wCoord</a:t>
            </a:r>
            <a:r>
              <a:rPr lang="en-US" dirty="0"/>
              <a:t> = (</a:t>
            </a:r>
            <a:r>
              <a:rPr lang="en-US" dirty="0" err="1"/>
              <a:t>celldata.xy</a:t>
            </a:r>
            <a:r>
              <a:rPr lang="en-US" dirty="0"/>
              <a:t> * 2 + 1) / (</a:t>
            </a:r>
            <a:r>
              <a:rPr lang="en-US" dirty="0" err="1"/>
              <a:t>windowSize</a:t>
            </a:r>
            <a:r>
              <a:rPr lang="en-US" dirty="0"/>
              <a:t> * 2 + 1) * 2.0 - 1.0;</a:t>
            </a:r>
          </a:p>
          <a:p>
            <a:pPr lvl="2">
              <a:buNone/>
            </a:pPr>
            <a:r>
              <a:rPr lang="hu-HU" dirty="0" err="1"/>
              <a:t>gl</a:t>
            </a:r>
            <a:r>
              <a:rPr lang="hu-HU" dirty="0"/>
              <a:t>_</a:t>
            </a:r>
            <a:r>
              <a:rPr lang="hu-HU" dirty="0" err="1"/>
              <a:t>Position</a:t>
            </a:r>
            <a:r>
              <a:rPr lang="hu-HU" dirty="0"/>
              <a:t> = vec4(</a:t>
            </a:r>
            <a:r>
              <a:rPr lang="hu-HU" dirty="0" err="1"/>
              <a:t>wCoord</a:t>
            </a:r>
            <a:r>
              <a:rPr lang="hu-HU" dirty="0"/>
              <a:t>,0,1);</a:t>
            </a:r>
          </a:p>
          <a:p>
            <a:pPr lvl="2">
              <a:buNone/>
            </a:pPr>
            <a:r>
              <a:rPr lang="hu-HU" dirty="0" err="1"/>
              <a:t>EmitVertex</a:t>
            </a:r>
            <a:r>
              <a:rPr lang="hu-HU" dirty="0"/>
              <a:t>();</a:t>
            </a:r>
          </a:p>
          <a:p>
            <a:pPr lvl="1">
              <a:buNone/>
            </a:pPr>
            <a:r>
              <a:rPr lang="hu-HU" sz="2400" dirty="0"/>
              <a:t>}</a:t>
            </a:r>
          </a:p>
          <a:p>
            <a:pPr>
              <a:buNone/>
            </a:pPr>
            <a:r>
              <a:rPr lang="hu-HU" sz="2400" dirty="0" smtClean="0">
                <a:solidFill>
                  <a:srgbClr val="00B050"/>
                </a:solidFill>
              </a:rPr>
              <a:t>...többi irányra is</a:t>
            </a:r>
          </a:p>
          <a:p>
            <a:pPr>
              <a:buNone/>
            </a:pPr>
            <a:r>
              <a:rPr lang="hu-HU" sz="2400" dirty="0" err="1"/>
              <a:t>EndPrimitive</a:t>
            </a:r>
            <a:r>
              <a:rPr lang="hu-HU" sz="2400" dirty="0"/>
              <a:t>(); </a:t>
            </a:r>
          </a:p>
          <a:p>
            <a:pPr>
              <a:buNone/>
            </a:pPr>
            <a:r>
              <a:rPr lang="hu-HU" sz="2400" dirty="0"/>
              <a:t>}</a:t>
            </a:r>
          </a:p>
          <a:p>
            <a:pPr>
              <a:buNone/>
            </a:pPr>
            <a:endParaRPr lang="hu-H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red.frag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/>
              <a:t>#version 130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out vec4 </a:t>
            </a:r>
            <a:r>
              <a:rPr lang="hu-HU" dirty="0" err="1"/>
              <a:t>outcolor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hu-HU" dirty="0" err="1"/>
              <a:t>in</a:t>
            </a:r>
            <a:r>
              <a:rPr lang="hu-HU" dirty="0"/>
              <a:t> vec4 </a:t>
            </a:r>
            <a:r>
              <a:rPr lang="hu-HU" dirty="0" err="1"/>
              <a:t>celldata</a:t>
            </a:r>
            <a:r>
              <a:rPr lang="hu-HU" dirty="0"/>
              <a:t>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/>
              <a:t>void</a:t>
            </a:r>
            <a:r>
              <a:rPr lang="hu-HU" dirty="0"/>
              <a:t> main()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outcolor</a:t>
            </a:r>
            <a:r>
              <a:rPr lang="hu-HU" dirty="0" smtClean="0"/>
              <a:t> </a:t>
            </a:r>
            <a:r>
              <a:rPr lang="hu-HU" dirty="0"/>
              <a:t>= vec4(1,0,</a:t>
            </a:r>
            <a:r>
              <a:rPr lang="hu-HU" dirty="0" err="1"/>
              <a:t>0</a:t>
            </a:r>
            <a:r>
              <a:rPr lang="hu-HU" dirty="0"/>
              <a:t>,1);</a:t>
            </a:r>
          </a:p>
          <a:p>
            <a:pPr>
              <a:buNone/>
            </a:pPr>
            <a:r>
              <a:rPr lang="hu-HU" dirty="0"/>
              <a:t>}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357298"/>
            <a:ext cx="5091129" cy="528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071818"/>
            <a:ext cx="8229600" cy="1143000"/>
          </a:xfrm>
        </p:spPr>
        <p:txBody>
          <a:bodyPr/>
          <a:lstStyle/>
          <a:p>
            <a:r>
              <a:rPr lang="hu-HU" dirty="0" smtClean="0"/>
              <a:t>Vége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62500" lnSpcReduction="20000"/>
          </a:bodyPr>
          <a:lstStyle/>
          <a:p>
            <a:r>
              <a:rPr lang="hu-HU" b="1" u="sng" dirty="0" smtClean="0"/>
              <a:t>Display</a:t>
            </a:r>
          </a:p>
          <a:p>
            <a:pPr lvl="1">
              <a:buNone/>
            </a:pPr>
            <a:r>
              <a:rPr lang="hu-HU" dirty="0" err="1"/>
              <a:t>glClearColor</a:t>
            </a:r>
            <a:r>
              <a:rPr lang="hu-HU" dirty="0"/>
              <a:t>(0.17f, 0.4f, 0.6f, 1.0f);</a:t>
            </a:r>
          </a:p>
          <a:p>
            <a:pPr lvl="1">
              <a:buNone/>
            </a:pPr>
            <a:r>
              <a:rPr lang="hu-HU" dirty="0" err="1"/>
              <a:t>glClear</a:t>
            </a:r>
            <a:r>
              <a:rPr lang="hu-HU" dirty="0"/>
              <a:t>(GL_COLOR_BUFFER_BIT | GL_DEPTH_BUFFER_BIT);</a:t>
            </a:r>
          </a:p>
          <a:p>
            <a:pPr lvl="1">
              <a:buNone/>
            </a:pPr>
            <a:endParaRPr lang="hu-HU" dirty="0"/>
          </a:p>
          <a:p>
            <a:pPr lvl="1">
              <a:buNone/>
            </a:pPr>
            <a:r>
              <a:rPr lang="hu-HU" dirty="0" err="1"/>
              <a:t>if</a:t>
            </a:r>
            <a:r>
              <a:rPr lang="hu-HU" dirty="0"/>
              <a:t>(</a:t>
            </a:r>
            <a:r>
              <a:rPr lang="hu-HU" dirty="0" err="1"/>
              <a:t>recalcLabyrinth</a:t>
            </a:r>
            <a:r>
              <a:rPr lang="hu-HU" dirty="0" smtClean="0"/>
              <a:t>){</a:t>
            </a:r>
            <a:endParaRPr lang="hu-HU" dirty="0"/>
          </a:p>
          <a:p>
            <a:pPr lvl="2">
              <a:buNone/>
            </a:pPr>
            <a:r>
              <a:rPr lang="hu-HU" dirty="0" smtClean="0"/>
              <a:t>int </a:t>
            </a:r>
            <a:r>
              <a:rPr lang="hu-HU" dirty="0" err="1"/>
              <a:t>level</a:t>
            </a:r>
            <a:r>
              <a:rPr lang="hu-HU" dirty="0"/>
              <a:t> = </a:t>
            </a:r>
            <a:r>
              <a:rPr lang="hu-HU" dirty="0" err="1" smtClean="0"/>
              <a:t>dataBuffer-</a:t>
            </a:r>
            <a:r>
              <a:rPr lang="hu-HU" dirty="0" smtClean="0"/>
              <a:t>&gt;</a:t>
            </a:r>
            <a:r>
              <a:rPr lang="hu-HU" dirty="0" err="1" smtClean="0"/>
              <a:t>getLevels</a:t>
            </a:r>
            <a:r>
              <a:rPr lang="hu-HU" dirty="0" smtClean="0"/>
              <a:t>() </a:t>
            </a:r>
            <a:r>
              <a:rPr lang="hu-HU" dirty="0"/>
              <a:t>- 1;</a:t>
            </a:r>
          </a:p>
          <a:p>
            <a:pPr lvl="2">
              <a:buNone/>
            </a:pPr>
            <a:r>
              <a:rPr lang="hu-HU" dirty="0" err="1"/>
              <a:t>dataBuffer-</a:t>
            </a:r>
            <a:r>
              <a:rPr lang="hu-HU" dirty="0"/>
              <a:t>&gt;</a:t>
            </a:r>
            <a:r>
              <a:rPr lang="hu-HU" dirty="0" err="1"/>
              <a:t>setRenderTarget</a:t>
            </a:r>
            <a:r>
              <a:rPr lang="hu-HU" dirty="0"/>
              <a:t>(</a:t>
            </a:r>
            <a:r>
              <a:rPr lang="hu-HU" dirty="0" err="1"/>
              <a:t>level</a:t>
            </a:r>
            <a:r>
              <a:rPr lang="hu-HU" dirty="0"/>
              <a:t>);</a:t>
            </a:r>
          </a:p>
          <a:p>
            <a:pPr lvl="2">
              <a:buNone/>
            </a:pPr>
            <a:r>
              <a:rPr lang="hu-HU" dirty="0" err="1"/>
              <a:t>GLenum</a:t>
            </a:r>
            <a:r>
              <a:rPr lang="hu-HU" dirty="0"/>
              <a:t> </a:t>
            </a:r>
            <a:r>
              <a:rPr lang="hu-HU" dirty="0" err="1"/>
              <a:t>ca</a:t>
            </a:r>
            <a:r>
              <a:rPr lang="hu-HU" dirty="0"/>
              <a:t> = </a:t>
            </a:r>
            <a:r>
              <a:rPr lang="hu-HU" dirty="0" smtClean="0"/>
              <a:t>GL_COLOR_ATTACHMENT0; </a:t>
            </a:r>
            <a:r>
              <a:rPr lang="hu-HU" dirty="0" err="1" smtClean="0"/>
              <a:t>glDrawBuffers</a:t>
            </a:r>
            <a:r>
              <a:rPr lang="hu-HU" dirty="0" smtClean="0"/>
              <a:t>(1</a:t>
            </a:r>
            <a:r>
              <a:rPr lang="hu-HU" dirty="0"/>
              <a:t>, </a:t>
            </a:r>
            <a:r>
              <a:rPr lang="hu-HU" dirty="0" err="1"/>
              <a:t>&amp;ca</a:t>
            </a:r>
            <a:r>
              <a:rPr lang="hu-HU" dirty="0"/>
              <a:t>);</a:t>
            </a:r>
          </a:p>
          <a:p>
            <a:pPr lvl="2">
              <a:buNone/>
            </a:pPr>
            <a:r>
              <a:rPr lang="hu-HU" dirty="0" err="1"/>
              <a:t>glClearColor</a:t>
            </a:r>
            <a:r>
              <a:rPr lang="hu-HU" dirty="0"/>
              <a:t>(1,0,1,0</a:t>
            </a:r>
            <a:r>
              <a:rPr lang="hu-HU" dirty="0" smtClean="0"/>
              <a:t>); </a:t>
            </a:r>
            <a:r>
              <a:rPr lang="hu-HU" dirty="0" err="1" smtClean="0"/>
              <a:t>glClear</a:t>
            </a:r>
            <a:r>
              <a:rPr lang="hu-HU" dirty="0" smtClean="0"/>
              <a:t>(GL_COLOR_BUFFER_BIT</a:t>
            </a:r>
            <a:r>
              <a:rPr lang="hu-HU" dirty="0"/>
              <a:t>);</a:t>
            </a:r>
          </a:p>
          <a:p>
            <a:pPr lvl="2">
              <a:buNone/>
            </a:pPr>
            <a:r>
              <a:rPr lang="hu-HU" dirty="0" err="1"/>
              <a:t>ca</a:t>
            </a:r>
            <a:r>
              <a:rPr lang="hu-HU" dirty="0"/>
              <a:t> = </a:t>
            </a:r>
            <a:r>
              <a:rPr lang="hu-HU" dirty="0" smtClean="0"/>
              <a:t>GL_COLOR_ATTACHMENT1; </a:t>
            </a:r>
            <a:r>
              <a:rPr lang="hu-HU" dirty="0" err="1" smtClean="0"/>
              <a:t>glDrawBuffers</a:t>
            </a:r>
            <a:r>
              <a:rPr lang="hu-HU" dirty="0" smtClean="0"/>
              <a:t>(1</a:t>
            </a:r>
            <a:r>
              <a:rPr lang="hu-HU" dirty="0"/>
              <a:t>, </a:t>
            </a:r>
            <a:r>
              <a:rPr lang="hu-HU" dirty="0" err="1"/>
              <a:t>&amp;ca</a:t>
            </a:r>
            <a:r>
              <a:rPr lang="hu-HU" dirty="0"/>
              <a:t>);</a:t>
            </a:r>
          </a:p>
          <a:p>
            <a:pPr lvl="2">
              <a:buNone/>
            </a:pPr>
            <a:r>
              <a:rPr lang="hu-HU" dirty="0" err="1"/>
              <a:t>glClearColor</a:t>
            </a:r>
            <a:r>
              <a:rPr lang="hu-HU" dirty="0"/>
              <a:t>(0.5,</a:t>
            </a:r>
            <a:r>
              <a:rPr lang="hu-HU" dirty="0" err="1"/>
              <a:t>0.5</a:t>
            </a:r>
            <a:r>
              <a:rPr lang="hu-HU" dirty="0"/>
              <a:t>,</a:t>
            </a:r>
            <a:r>
              <a:rPr lang="hu-HU" dirty="0" err="1"/>
              <a:t>0.5</a:t>
            </a:r>
            <a:r>
              <a:rPr lang="hu-HU" dirty="0"/>
              <a:t>,</a:t>
            </a:r>
            <a:r>
              <a:rPr lang="hu-HU" dirty="0" err="1"/>
              <a:t>0.5</a:t>
            </a:r>
            <a:r>
              <a:rPr lang="hu-HU" dirty="0" smtClean="0"/>
              <a:t>); </a:t>
            </a:r>
            <a:r>
              <a:rPr lang="hu-HU" dirty="0" err="1" smtClean="0"/>
              <a:t>glClear</a:t>
            </a:r>
            <a:r>
              <a:rPr lang="hu-HU" dirty="0" smtClean="0"/>
              <a:t>(GL_COLOR_BUFFER_BIT);</a:t>
            </a:r>
            <a:endParaRPr lang="hu-HU" dirty="0"/>
          </a:p>
          <a:p>
            <a:pPr lvl="2">
              <a:buNone/>
            </a:pPr>
            <a:r>
              <a:rPr lang="hu-HU" dirty="0" err="1"/>
              <a:t>float</a:t>
            </a:r>
            <a:r>
              <a:rPr lang="hu-HU" dirty="0"/>
              <a:t> </a:t>
            </a:r>
            <a:r>
              <a:rPr lang="hu-HU" dirty="0" err="1"/>
              <a:t>scale</a:t>
            </a:r>
            <a:r>
              <a:rPr lang="hu-HU" dirty="0"/>
              <a:t> = </a:t>
            </a:r>
            <a:r>
              <a:rPr lang="hu-HU" dirty="0" err="1"/>
              <a:t>noiseStart</a:t>
            </a:r>
            <a:r>
              <a:rPr lang="hu-HU" dirty="0" smtClean="0"/>
              <a:t>;</a:t>
            </a:r>
            <a:endParaRPr lang="hu-HU" dirty="0"/>
          </a:p>
          <a:p>
            <a:pPr lvl="2">
              <a:buNone/>
            </a:pPr>
            <a:r>
              <a:rPr lang="en-US" dirty="0"/>
              <a:t>for(level = level - 1; level &gt;= 0; level-</a:t>
            </a:r>
            <a:r>
              <a:rPr lang="en-US" dirty="0" smtClean="0"/>
              <a:t>-)</a:t>
            </a:r>
            <a:r>
              <a:rPr lang="hu-HU" dirty="0" smtClean="0"/>
              <a:t>{</a:t>
            </a:r>
            <a:endParaRPr lang="hu-HU" dirty="0"/>
          </a:p>
          <a:p>
            <a:pPr lvl="3">
              <a:buNone/>
            </a:pPr>
            <a:r>
              <a:rPr lang="hu-HU" dirty="0" err="1"/>
              <a:t>dataBuffer-</a:t>
            </a:r>
            <a:r>
              <a:rPr lang="hu-HU" dirty="0"/>
              <a:t>&gt;</a:t>
            </a:r>
            <a:r>
              <a:rPr lang="hu-HU" dirty="0" err="1"/>
              <a:t>setRenderTarget</a:t>
            </a:r>
            <a:r>
              <a:rPr lang="hu-HU" dirty="0"/>
              <a:t>(</a:t>
            </a:r>
            <a:r>
              <a:rPr lang="hu-HU" dirty="0" err="1"/>
              <a:t>level</a:t>
            </a:r>
            <a:r>
              <a:rPr lang="hu-HU" dirty="0"/>
              <a:t>);</a:t>
            </a:r>
          </a:p>
          <a:p>
            <a:pPr lvl="3">
              <a:buNone/>
            </a:pPr>
            <a:r>
              <a:rPr lang="hu-HU" dirty="0" err="1"/>
              <a:t>generateShader-</a:t>
            </a:r>
            <a:r>
              <a:rPr lang="hu-HU" dirty="0"/>
              <a:t>&gt;</a:t>
            </a:r>
            <a:r>
              <a:rPr lang="hu-HU" dirty="0" err="1"/>
              <a:t>enable</a:t>
            </a:r>
            <a:r>
              <a:rPr lang="hu-HU" dirty="0"/>
              <a:t>();</a:t>
            </a:r>
          </a:p>
          <a:p>
            <a:pPr lvl="3">
              <a:buNone/>
            </a:pPr>
            <a:r>
              <a:rPr lang="hu-HU" dirty="0" err="1"/>
              <a:t>generateShader-</a:t>
            </a:r>
            <a:r>
              <a:rPr lang="hu-HU" dirty="0"/>
              <a:t>&gt;</a:t>
            </a:r>
            <a:r>
              <a:rPr lang="hu-HU" dirty="0" err="1"/>
              <a:t>bindUniformInt</a:t>
            </a:r>
            <a:r>
              <a:rPr lang="hu-HU" dirty="0"/>
              <a:t>("</a:t>
            </a:r>
            <a:r>
              <a:rPr lang="hu-HU" dirty="0" err="1"/>
              <a:t>level</a:t>
            </a:r>
            <a:r>
              <a:rPr lang="hu-HU" dirty="0"/>
              <a:t>", </a:t>
            </a:r>
            <a:r>
              <a:rPr lang="hu-HU" dirty="0" err="1"/>
              <a:t>level</a:t>
            </a:r>
            <a:r>
              <a:rPr lang="hu-HU" dirty="0"/>
              <a:t>);</a:t>
            </a:r>
          </a:p>
          <a:p>
            <a:pPr lvl="3">
              <a:buNone/>
            </a:pPr>
            <a:r>
              <a:rPr lang="hu-HU" dirty="0" err="1"/>
              <a:t>generateShader-</a:t>
            </a:r>
            <a:r>
              <a:rPr lang="hu-HU" dirty="0"/>
              <a:t>&gt;</a:t>
            </a:r>
            <a:r>
              <a:rPr lang="hu-HU" dirty="0" err="1"/>
              <a:t>bindUniformFloat</a:t>
            </a:r>
            <a:r>
              <a:rPr lang="hu-HU" dirty="0"/>
              <a:t>("</a:t>
            </a:r>
            <a:r>
              <a:rPr lang="hu-HU" dirty="0" err="1"/>
              <a:t>noiseScale</a:t>
            </a:r>
            <a:r>
              <a:rPr lang="hu-HU" dirty="0"/>
              <a:t>", </a:t>
            </a:r>
            <a:r>
              <a:rPr lang="hu-HU" dirty="0" err="1"/>
              <a:t>scale</a:t>
            </a:r>
            <a:r>
              <a:rPr lang="hu-HU" dirty="0"/>
              <a:t>);</a:t>
            </a:r>
          </a:p>
          <a:p>
            <a:pPr lvl="3">
              <a:buNone/>
            </a:pPr>
            <a:r>
              <a:rPr lang="hu-HU" dirty="0" err="1"/>
              <a:t>generateShader-</a:t>
            </a:r>
            <a:r>
              <a:rPr lang="hu-HU" dirty="0"/>
              <a:t>&gt;</a:t>
            </a:r>
            <a:r>
              <a:rPr lang="hu-HU" dirty="0" err="1"/>
              <a:t>bindUniformFloat</a:t>
            </a:r>
            <a:r>
              <a:rPr lang="hu-HU" dirty="0"/>
              <a:t>("</a:t>
            </a:r>
            <a:r>
              <a:rPr lang="hu-HU" dirty="0" err="1"/>
              <a:t>noiseSeed</a:t>
            </a:r>
            <a:r>
              <a:rPr lang="hu-HU" dirty="0"/>
              <a:t>", </a:t>
            </a:r>
            <a:r>
              <a:rPr lang="hu-HU" dirty="0" err="1"/>
              <a:t>noiseSeed</a:t>
            </a:r>
            <a:r>
              <a:rPr lang="hu-HU" dirty="0"/>
              <a:t> * 16.0);</a:t>
            </a:r>
          </a:p>
          <a:p>
            <a:pPr lvl="3">
              <a:buNone/>
            </a:pPr>
            <a:r>
              <a:rPr lang="hu-HU" dirty="0" err="1"/>
              <a:t>generateShader-</a:t>
            </a:r>
            <a:r>
              <a:rPr lang="hu-HU" dirty="0"/>
              <a:t>&gt;</a:t>
            </a:r>
            <a:r>
              <a:rPr lang="hu-HU" dirty="0" err="1"/>
              <a:t>bindUniformTexture</a:t>
            </a:r>
            <a:r>
              <a:rPr lang="hu-HU" dirty="0"/>
              <a:t>("inputTex1", </a:t>
            </a:r>
            <a:r>
              <a:rPr lang="hu-HU" dirty="0" err="1"/>
              <a:t>dataBuffer-</a:t>
            </a:r>
            <a:r>
              <a:rPr lang="hu-HU" dirty="0"/>
              <a:t>&gt;</a:t>
            </a:r>
            <a:r>
              <a:rPr lang="hu-HU" dirty="0" err="1"/>
              <a:t>getColorBuffer</a:t>
            </a:r>
            <a:r>
              <a:rPr lang="hu-HU" dirty="0"/>
              <a:t>(0),</a:t>
            </a:r>
            <a:r>
              <a:rPr lang="hu-HU" dirty="0" err="1"/>
              <a:t>0</a:t>
            </a:r>
            <a:r>
              <a:rPr lang="hu-HU" dirty="0"/>
              <a:t>);</a:t>
            </a:r>
          </a:p>
          <a:p>
            <a:pPr lvl="3">
              <a:buNone/>
            </a:pPr>
            <a:r>
              <a:rPr lang="hu-HU" dirty="0" err="1"/>
              <a:t>generateShader-</a:t>
            </a:r>
            <a:r>
              <a:rPr lang="hu-HU" dirty="0"/>
              <a:t>&gt;</a:t>
            </a:r>
            <a:r>
              <a:rPr lang="hu-HU" dirty="0" err="1"/>
              <a:t>bindUniformTexture</a:t>
            </a:r>
            <a:r>
              <a:rPr lang="hu-HU" dirty="0"/>
              <a:t>("inputTex2", </a:t>
            </a:r>
            <a:r>
              <a:rPr lang="hu-HU" dirty="0" err="1"/>
              <a:t>dataBuffer-</a:t>
            </a:r>
            <a:r>
              <a:rPr lang="hu-HU" dirty="0"/>
              <a:t>&gt;</a:t>
            </a:r>
            <a:r>
              <a:rPr lang="hu-HU" dirty="0" err="1"/>
              <a:t>getColorBuffer</a:t>
            </a:r>
            <a:r>
              <a:rPr lang="hu-HU" dirty="0"/>
              <a:t>(1),</a:t>
            </a:r>
            <a:r>
              <a:rPr lang="hu-HU" dirty="0" err="1"/>
              <a:t>1</a:t>
            </a:r>
            <a:r>
              <a:rPr lang="hu-HU" dirty="0"/>
              <a:t>);</a:t>
            </a:r>
          </a:p>
          <a:p>
            <a:pPr lvl="3">
              <a:buNone/>
            </a:pPr>
            <a:r>
              <a:rPr lang="hu-HU" dirty="0" err="1"/>
              <a:t>generateShader-</a:t>
            </a:r>
            <a:r>
              <a:rPr lang="hu-HU" dirty="0"/>
              <a:t>&gt;</a:t>
            </a:r>
            <a:r>
              <a:rPr lang="hu-HU" dirty="0" err="1"/>
              <a:t>bindUniformTexture</a:t>
            </a:r>
            <a:r>
              <a:rPr lang="hu-HU" dirty="0"/>
              <a:t>("</a:t>
            </a:r>
            <a:r>
              <a:rPr lang="hu-HU" dirty="0" err="1"/>
              <a:t>noiseTex</a:t>
            </a:r>
            <a:r>
              <a:rPr lang="hu-HU" dirty="0"/>
              <a:t>", </a:t>
            </a:r>
            <a:r>
              <a:rPr lang="hu-HU" dirty="0" err="1"/>
              <a:t>noiseTexture-</a:t>
            </a:r>
            <a:r>
              <a:rPr lang="hu-HU" dirty="0"/>
              <a:t>&gt;</a:t>
            </a:r>
            <a:r>
              <a:rPr lang="hu-HU" dirty="0" err="1"/>
              <a:t>getTextureHandle</a:t>
            </a:r>
            <a:r>
              <a:rPr lang="hu-HU" dirty="0"/>
              <a:t>(),2);</a:t>
            </a:r>
          </a:p>
          <a:p>
            <a:pPr lvl="3">
              <a:buNone/>
            </a:pPr>
            <a:r>
              <a:rPr lang="hu-HU" dirty="0" err="1"/>
              <a:t>fullscreenQuad-</a:t>
            </a:r>
            <a:r>
              <a:rPr lang="hu-HU" dirty="0"/>
              <a:t>&gt;</a:t>
            </a:r>
            <a:r>
              <a:rPr lang="hu-HU" dirty="0" err="1"/>
              <a:t>render</a:t>
            </a:r>
            <a:r>
              <a:rPr lang="hu-HU" dirty="0"/>
              <a:t>(</a:t>
            </a:r>
            <a:r>
              <a:rPr lang="hu-HU" dirty="0" err="1"/>
              <a:t>generateShader</a:t>
            </a:r>
            <a:r>
              <a:rPr lang="hu-HU" dirty="0"/>
              <a:t>);</a:t>
            </a:r>
          </a:p>
          <a:p>
            <a:pPr lvl="3">
              <a:buNone/>
            </a:pPr>
            <a:r>
              <a:rPr lang="hu-HU" dirty="0" err="1"/>
              <a:t>generateShader-</a:t>
            </a:r>
            <a:r>
              <a:rPr lang="hu-HU" dirty="0"/>
              <a:t>&gt;</a:t>
            </a:r>
            <a:r>
              <a:rPr lang="hu-HU" dirty="0" err="1"/>
              <a:t>disable</a:t>
            </a:r>
            <a:r>
              <a:rPr lang="hu-HU" dirty="0" smtClean="0"/>
              <a:t>();</a:t>
            </a:r>
            <a:endParaRPr lang="hu-HU" dirty="0"/>
          </a:p>
          <a:p>
            <a:pPr lvl="3">
              <a:buNone/>
            </a:pPr>
            <a:r>
              <a:rPr lang="hu-HU" dirty="0" err="1"/>
              <a:t>scale</a:t>
            </a:r>
            <a:r>
              <a:rPr lang="hu-HU" dirty="0"/>
              <a:t> *= </a:t>
            </a:r>
            <a:r>
              <a:rPr lang="hu-HU" dirty="0" err="1"/>
              <a:t>noiseScale</a:t>
            </a:r>
            <a:r>
              <a:rPr lang="hu-HU" dirty="0"/>
              <a:t>;</a:t>
            </a:r>
          </a:p>
          <a:p>
            <a:pPr lvl="2">
              <a:buNone/>
            </a:pPr>
            <a:r>
              <a:rPr lang="hu-HU" dirty="0"/>
              <a:t>}</a:t>
            </a:r>
          </a:p>
          <a:p>
            <a:pPr lvl="2">
              <a:buNone/>
            </a:pPr>
            <a:r>
              <a:rPr lang="hu-HU" dirty="0" err="1"/>
              <a:t>dataBuffer-</a:t>
            </a:r>
            <a:r>
              <a:rPr lang="hu-HU" dirty="0"/>
              <a:t>&gt;</a:t>
            </a:r>
            <a:r>
              <a:rPr lang="hu-HU" dirty="0" err="1"/>
              <a:t>disableRenderTarget</a:t>
            </a:r>
            <a:r>
              <a:rPr lang="hu-HU" dirty="0" smtClean="0"/>
              <a:t>();</a:t>
            </a:r>
            <a:endParaRPr lang="hu-HU" dirty="0"/>
          </a:p>
          <a:p>
            <a:pPr lvl="2">
              <a:buNone/>
            </a:pPr>
            <a:r>
              <a:rPr lang="hu-HU" dirty="0" err="1"/>
              <a:t>recalcLabyrinth</a:t>
            </a:r>
            <a:r>
              <a:rPr lang="hu-HU" dirty="0"/>
              <a:t> = </a:t>
            </a:r>
            <a:r>
              <a:rPr lang="hu-HU" dirty="0" err="1"/>
              <a:t>false</a:t>
            </a:r>
            <a:r>
              <a:rPr lang="hu-HU" dirty="0" smtClean="0"/>
              <a:t>;</a:t>
            </a:r>
            <a:endParaRPr lang="hu-HU" dirty="0"/>
          </a:p>
          <a:p>
            <a:pPr lvl="1">
              <a:buNone/>
            </a:pPr>
            <a:r>
              <a:rPr lang="hu-HU" dirty="0"/>
              <a:t>}</a:t>
            </a:r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214422"/>
            <a:ext cx="8543956" cy="4525963"/>
          </a:xfrm>
        </p:spPr>
        <p:txBody>
          <a:bodyPr>
            <a:normAutofit fontScale="92500" lnSpcReduction="10000"/>
          </a:bodyPr>
          <a:lstStyle/>
          <a:p>
            <a:r>
              <a:rPr lang="hu-HU" b="1" u="sng" dirty="0" smtClean="0"/>
              <a:t>Display folyt:</a:t>
            </a:r>
          </a:p>
          <a:p>
            <a:pPr lvl="1">
              <a:buNone/>
            </a:pPr>
            <a:r>
              <a:rPr lang="hu-HU" dirty="0" err="1"/>
              <a:t>glViewport</a:t>
            </a:r>
            <a:r>
              <a:rPr lang="hu-HU" dirty="0"/>
              <a:t>(0,</a:t>
            </a:r>
            <a:r>
              <a:rPr lang="hu-HU" dirty="0" err="1"/>
              <a:t>0</a:t>
            </a:r>
            <a:r>
              <a:rPr lang="hu-HU" dirty="0"/>
              <a:t>,</a:t>
            </a:r>
            <a:r>
              <a:rPr lang="hu-HU" dirty="0" err="1"/>
              <a:t>windowWidth</a:t>
            </a:r>
            <a:r>
              <a:rPr lang="hu-HU" dirty="0"/>
              <a:t>, </a:t>
            </a:r>
            <a:r>
              <a:rPr lang="hu-HU" dirty="0" err="1"/>
              <a:t>windowHeight</a:t>
            </a:r>
            <a:r>
              <a:rPr lang="hu-HU" dirty="0"/>
              <a:t>);</a:t>
            </a:r>
          </a:p>
          <a:p>
            <a:pPr lvl="1">
              <a:buNone/>
            </a:pPr>
            <a:endParaRPr lang="hu-HU" dirty="0"/>
          </a:p>
          <a:p>
            <a:pPr lvl="1">
              <a:buNone/>
            </a:pPr>
            <a:r>
              <a:rPr lang="hu-HU" dirty="0" err="1"/>
              <a:t>simpleShader-</a:t>
            </a:r>
            <a:r>
              <a:rPr lang="hu-HU" dirty="0"/>
              <a:t>&gt;</a:t>
            </a:r>
            <a:r>
              <a:rPr lang="hu-HU" dirty="0" err="1"/>
              <a:t>enable</a:t>
            </a:r>
            <a:r>
              <a:rPr lang="hu-HU" dirty="0"/>
              <a:t>();</a:t>
            </a:r>
          </a:p>
          <a:p>
            <a:pPr lvl="1">
              <a:buNone/>
            </a:pPr>
            <a:r>
              <a:rPr lang="hu-HU" dirty="0" err="1"/>
              <a:t>simpleShader-</a:t>
            </a:r>
            <a:r>
              <a:rPr lang="hu-HU" dirty="0"/>
              <a:t>&gt;</a:t>
            </a:r>
            <a:r>
              <a:rPr lang="hu-HU" dirty="0" err="1"/>
              <a:t>bindUniformTexture</a:t>
            </a:r>
            <a:r>
              <a:rPr lang="hu-HU" dirty="0"/>
              <a:t>("</a:t>
            </a:r>
            <a:r>
              <a:rPr lang="hu-HU" dirty="0" err="1"/>
              <a:t>inputTex</a:t>
            </a:r>
            <a:r>
              <a:rPr lang="hu-HU" dirty="0"/>
              <a:t>", </a:t>
            </a:r>
            <a:r>
              <a:rPr lang="hu-HU" dirty="0" err="1"/>
              <a:t>dataBuffer-</a:t>
            </a:r>
            <a:r>
              <a:rPr lang="hu-HU" dirty="0"/>
              <a:t>&gt;</a:t>
            </a:r>
            <a:r>
              <a:rPr lang="hu-HU" dirty="0" err="1"/>
              <a:t>getColorBuffer</a:t>
            </a:r>
            <a:r>
              <a:rPr lang="hu-HU" dirty="0"/>
              <a:t>(1),0);</a:t>
            </a:r>
          </a:p>
          <a:p>
            <a:pPr lvl="1">
              <a:buNone/>
            </a:pPr>
            <a:r>
              <a:rPr lang="hu-HU" dirty="0" err="1"/>
              <a:t>fullscreenQuad-</a:t>
            </a:r>
            <a:r>
              <a:rPr lang="hu-HU" dirty="0"/>
              <a:t>&gt;</a:t>
            </a:r>
            <a:r>
              <a:rPr lang="hu-HU" dirty="0" err="1"/>
              <a:t>render</a:t>
            </a:r>
            <a:r>
              <a:rPr lang="hu-HU" dirty="0"/>
              <a:t>(</a:t>
            </a:r>
            <a:r>
              <a:rPr lang="hu-HU" dirty="0" err="1"/>
              <a:t>simpleShader</a:t>
            </a:r>
            <a:r>
              <a:rPr lang="hu-HU" dirty="0"/>
              <a:t>);</a:t>
            </a:r>
          </a:p>
          <a:p>
            <a:pPr lvl="1">
              <a:buNone/>
            </a:pPr>
            <a:r>
              <a:rPr lang="hu-HU" dirty="0" err="1"/>
              <a:t>simpleShader-</a:t>
            </a:r>
            <a:r>
              <a:rPr lang="hu-HU" dirty="0"/>
              <a:t>&gt;</a:t>
            </a:r>
            <a:r>
              <a:rPr lang="hu-HU" dirty="0" err="1"/>
              <a:t>disable</a:t>
            </a:r>
            <a:r>
              <a:rPr lang="hu-HU" dirty="0"/>
              <a:t>();</a:t>
            </a:r>
          </a:p>
          <a:p>
            <a:pPr lvl="1">
              <a:buNone/>
            </a:pPr>
            <a:endParaRPr lang="hu-HU" dirty="0"/>
          </a:p>
          <a:p>
            <a:pPr lvl="1">
              <a:buNone/>
            </a:pPr>
            <a:r>
              <a:rPr lang="hu-HU" dirty="0" err="1"/>
              <a:t>glutSwapBuffers</a:t>
            </a:r>
            <a:r>
              <a:rPr lang="hu-HU" dirty="0"/>
              <a:t>();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428628"/>
            <a:ext cx="8686800" cy="6715148"/>
          </a:xfrm>
        </p:spPr>
        <p:txBody>
          <a:bodyPr>
            <a:normAutofit fontScale="62500" lnSpcReduction="20000"/>
          </a:bodyPr>
          <a:lstStyle/>
          <a:p>
            <a:r>
              <a:rPr lang="hu-HU" b="1" u="sng" dirty="0" err="1" smtClean="0"/>
              <a:t>Keyboard</a:t>
            </a:r>
            <a:endParaRPr lang="hu-HU" b="1" u="sng" dirty="0" smtClean="0"/>
          </a:p>
          <a:p>
            <a:pPr lvl="1">
              <a:buNone/>
            </a:pPr>
            <a:r>
              <a:rPr lang="hu-HU" dirty="0" err="1"/>
              <a:t>case</a:t>
            </a:r>
            <a:r>
              <a:rPr lang="hu-HU" dirty="0"/>
              <a:t> 'q':</a:t>
            </a:r>
          </a:p>
          <a:p>
            <a:pPr lvl="1">
              <a:buNone/>
            </a:pPr>
            <a:r>
              <a:rPr lang="hu-HU" dirty="0" err="1"/>
              <a:t>noiseScale</a:t>
            </a:r>
            <a:r>
              <a:rPr lang="hu-HU" dirty="0"/>
              <a:t> *= 1.01;</a:t>
            </a:r>
          </a:p>
          <a:p>
            <a:pPr lvl="1">
              <a:buNone/>
            </a:pPr>
            <a:r>
              <a:rPr lang="hu-HU" dirty="0" err="1"/>
              <a:t>recalcLabyrinth</a:t>
            </a:r>
            <a:r>
              <a:rPr lang="hu-HU" dirty="0"/>
              <a:t> = </a:t>
            </a:r>
            <a:r>
              <a:rPr lang="hu-HU" dirty="0" err="1"/>
              <a:t>true</a:t>
            </a:r>
            <a:r>
              <a:rPr lang="hu-HU" dirty="0"/>
              <a:t>;</a:t>
            </a:r>
          </a:p>
          <a:p>
            <a:pPr lvl="1">
              <a:buNone/>
            </a:pPr>
            <a:r>
              <a:rPr lang="fr-FR" dirty="0"/>
              <a:t>std::cout&lt;&lt;"noiseScale: "&lt;&lt;noiseScale&lt;&lt;" noiseScaleStart: "&lt;&lt;noiseStart&lt;&lt;std::endl;</a:t>
            </a:r>
          </a:p>
          <a:p>
            <a:pPr lvl="1">
              <a:buNone/>
            </a:pPr>
            <a:r>
              <a:rPr lang="hu-HU" dirty="0" err="1"/>
              <a:t>break</a:t>
            </a:r>
            <a:r>
              <a:rPr lang="hu-HU" dirty="0"/>
              <a:t>;</a:t>
            </a:r>
          </a:p>
          <a:p>
            <a:pPr lvl="1">
              <a:buNone/>
            </a:pPr>
            <a:r>
              <a:rPr lang="hu-HU" dirty="0" err="1"/>
              <a:t>case</a:t>
            </a:r>
            <a:r>
              <a:rPr lang="hu-HU" dirty="0"/>
              <a:t> 'a':</a:t>
            </a:r>
          </a:p>
          <a:p>
            <a:pPr lvl="1">
              <a:buNone/>
            </a:pPr>
            <a:r>
              <a:rPr lang="hu-HU" dirty="0" err="1"/>
              <a:t>noiseScale</a:t>
            </a:r>
            <a:r>
              <a:rPr lang="hu-HU" dirty="0"/>
              <a:t> *= 0.99;</a:t>
            </a:r>
          </a:p>
          <a:p>
            <a:pPr lvl="1">
              <a:buNone/>
            </a:pPr>
            <a:r>
              <a:rPr lang="hu-HU" dirty="0" err="1"/>
              <a:t>recalcLabyrinth</a:t>
            </a:r>
            <a:r>
              <a:rPr lang="hu-HU" dirty="0"/>
              <a:t> = </a:t>
            </a:r>
            <a:r>
              <a:rPr lang="hu-HU" dirty="0" err="1"/>
              <a:t>true</a:t>
            </a:r>
            <a:r>
              <a:rPr lang="hu-HU" dirty="0"/>
              <a:t>;</a:t>
            </a:r>
          </a:p>
          <a:p>
            <a:pPr lvl="1">
              <a:buNone/>
            </a:pPr>
            <a:r>
              <a:rPr lang="fr-FR" dirty="0"/>
              <a:t>std::cout&lt;&lt;"noiseScale: "&lt;&lt;noiseScale&lt;&lt;" noiseScaleStart: "&lt;&lt;noiseStart&lt;&lt;std::endl;</a:t>
            </a:r>
          </a:p>
          <a:p>
            <a:pPr lvl="1">
              <a:buNone/>
            </a:pPr>
            <a:r>
              <a:rPr lang="hu-HU" dirty="0" err="1"/>
              <a:t>break</a:t>
            </a:r>
            <a:r>
              <a:rPr lang="hu-HU" dirty="0"/>
              <a:t>;</a:t>
            </a:r>
          </a:p>
          <a:p>
            <a:pPr lvl="1">
              <a:buNone/>
            </a:pPr>
            <a:r>
              <a:rPr lang="hu-HU" dirty="0" err="1"/>
              <a:t>case</a:t>
            </a:r>
            <a:r>
              <a:rPr lang="hu-HU" dirty="0"/>
              <a:t> 'w':</a:t>
            </a:r>
          </a:p>
          <a:p>
            <a:pPr lvl="1">
              <a:buNone/>
            </a:pPr>
            <a:r>
              <a:rPr lang="hu-HU" dirty="0" err="1"/>
              <a:t>noiseStart</a:t>
            </a:r>
            <a:r>
              <a:rPr lang="hu-HU" dirty="0"/>
              <a:t> *= 1.01;</a:t>
            </a:r>
          </a:p>
          <a:p>
            <a:pPr lvl="1">
              <a:buNone/>
            </a:pPr>
            <a:r>
              <a:rPr lang="hu-HU" dirty="0" err="1"/>
              <a:t>recalcLabyrinth</a:t>
            </a:r>
            <a:r>
              <a:rPr lang="hu-HU" dirty="0"/>
              <a:t> = </a:t>
            </a:r>
            <a:r>
              <a:rPr lang="hu-HU" dirty="0" err="1"/>
              <a:t>true</a:t>
            </a:r>
            <a:r>
              <a:rPr lang="hu-HU" dirty="0"/>
              <a:t>;</a:t>
            </a:r>
          </a:p>
          <a:p>
            <a:pPr lvl="1">
              <a:buNone/>
            </a:pPr>
            <a:r>
              <a:rPr lang="fr-FR" dirty="0"/>
              <a:t>std::cout&lt;&lt;"noiseScale: "&lt;&lt;noiseScale&lt;&lt;" noiseScaleStart: "&lt;&lt;noiseStart&lt;&lt;std::endl;</a:t>
            </a:r>
          </a:p>
          <a:p>
            <a:pPr lvl="1">
              <a:buNone/>
            </a:pPr>
            <a:r>
              <a:rPr lang="hu-HU" dirty="0" err="1"/>
              <a:t>break</a:t>
            </a:r>
            <a:r>
              <a:rPr lang="hu-HU" dirty="0"/>
              <a:t>;</a:t>
            </a:r>
          </a:p>
          <a:p>
            <a:pPr lvl="1">
              <a:buNone/>
            </a:pPr>
            <a:r>
              <a:rPr lang="hu-HU" dirty="0" err="1"/>
              <a:t>case</a:t>
            </a:r>
            <a:r>
              <a:rPr lang="hu-HU" dirty="0"/>
              <a:t> 's':</a:t>
            </a:r>
          </a:p>
          <a:p>
            <a:pPr lvl="1">
              <a:buNone/>
            </a:pPr>
            <a:r>
              <a:rPr lang="hu-HU" dirty="0" err="1"/>
              <a:t>noiseStart</a:t>
            </a:r>
            <a:r>
              <a:rPr lang="hu-HU" dirty="0"/>
              <a:t> *= 0.99;</a:t>
            </a:r>
          </a:p>
          <a:p>
            <a:pPr lvl="1">
              <a:buNone/>
            </a:pPr>
            <a:r>
              <a:rPr lang="hu-HU" dirty="0" err="1"/>
              <a:t>recalcLabyrinth</a:t>
            </a:r>
            <a:r>
              <a:rPr lang="hu-HU" dirty="0"/>
              <a:t> = </a:t>
            </a:r>
            <a:r>
              <a:rPr lang="hu-HU" dirty="0" err="1"/>
              <a:t>true</a:t>
            </a:r>
            <a:r>
              <a:rPr lang="hu-HU" dirty="0"/>
              <a:t>;</a:t>
            </a:r>
          </a:p>
          <a:p>
            <a:pPr lvl="1">
              <a:buNone/>
            </a:pPr>
            <a:r>
              <a:rPr lang="fr-FR" dirty="0"/>
              <a:t>std::cout&lt;&lt;"noiseScale: "&lt;&lt;noiseScale&lt;&lt;" noiseScaleStart: "&lt;&lt;noiseStart&lt;&lt;std::endl;</a:t>
            </a:r>
          </a:p>
          <a:p>
            <a:pPr lvl="1">
              <a:buNone/>
            </a:pPr>
            <a:r>
              <a:rPr lang="hu-HU" dirty="0" err="1"/>
              <a:t>break</a:t>
            </a:r>
            <a:r>
              <a:rPr lang="hu-HU" dirty="0"/>
              <a:t>;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hu-HU" dirty="0" err="1" smtClean="0"/>
              <a:t>generate.frag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smtClean="0"/>
              <a:t>#version 130 </a:t>
            </a:r>
          </a:p>
          <a:p>
            <a:pPr>
              <a:buNone/>
            </a:pPr>
            <a:r>
              <a:rPr lang="hu-HU" dirty="0" smtClean="0"/>
              <a:t>out vec4 </a:t>
            </a:r>
            <a:r>
              <a:rPr lang="hu-HU" dirty="0" err="1" smtClean="0"/>
              <a:t>outcolor</a:t>
            </a:r>
            <a:r>
              <a:rPr lang="hu-HU" dirty="0" smtClean="0"/>
              <a:t>[2];  </a:t>
            </a:r>
          </a:p>
          <a:p>
            <a:pPr>
              <a:buNone/>
            </a:pPr>
            <a:r>
              <a:rPr lang="hu-HU" dirty="0" err="1" smtClean="0"/>
              <a:t>in</a:t>
            </a:r>
            <a:r>
              <a:rPr lang="hu-HU" dirty="0" smtClean="0"/>
              <a:t> vec2 </a:t>
            </a:r>
            <a:r>
              <a:rPr lang="hu-HU" dirty="0" err="1" smtClean="0"/>
              <a:t>fTexCoord</a:t>
            </a:r>
            <a:r>
              <a:rPr lang="hu-HU" dirty="0" smtClean="0"/>
              <a:t>;  </a:t>
            </a:r>
          </a:p>
          <a:p>
            <a:pPr>
              <a:buNone/>
            </a:pPr>
            <a:r>
              <a:rPr lang="hu-HU" dirty="0" smtClean="0"/>
              <a:t>  </a:t>
            </a:r>
          </a:p>
          <a:p>
            <a:pPr>
              <a:buNone/>
            </a:pPr>
            <a:r>
              <a:rPr lang="hu-HU" dirty="0" smtClean="0"/>
              <a:t>uniform sampler2D inputTex1;  </a:t>
            </a:r>
          </a:p>
          <a:p>
            <a:pPr>
              <a:buNone/>
            </a:pPr>
            <a:r>
              <a:rPr lang="hu-HU" dirty="0" smtClean="0"/>
              <a:t>uniform sampler2D inputTex2;  </a:t>
            </a:r>
          </a:p>
          <a:p>
            <a:pPr>
              <a:buNone/>
            </a:pPr>
            <a:r>
              <a:rPr lang="hu-HU" dirty="0" smtClean="0"/>
              <a:t>uniform sampler2D </a:t>
            </a:r>
            <a:r>
              <a:rPr lang="hu-HU" dirty="0" err="1" smtClean="0"/>
              <a:t>noiseTex</a:t>
            </a:r>
            <a:r>
              <a:rPr lang="hu-HU" dirty="0" smtClean="0"/>
              <a:t>;  </a:t>
            </a:r>
          </a:p>
          <a:p>
            <a:pPr>
              <a:buNone/>
            </a:pPr>
            <a:r>
              <a:rPr lang="hu-HU" dirty="0" smtClean="0"/>
              <a:t>uniform int </a:t>
            </a:r>
            <a:r>
              <a:rPr lang="hu-HU" dirty="0" err="1" smtClean="0"/>
              <a:t>level</a:t>
            </a:r>
            <a:r>
              <a:rPr lang="hu-HU" dirty="0" smtClean="0"/>
              <a:t>;  </a:t>
            </a:r>
          </a:p>
          <a:p>
            <a:pPr>
              <a:buNone/>
            </a:pPr>
            <a:r>
              <a:rPr lang="hu-HU" dirty="0" smtClean="0"/>
              <a:t>uniform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noiseScale</a:t>
            </a:r>
            <a:r>
              <a:rPr lang="hu-HU" dirty="0" smtClean="0"/>
              <a:t>;  </a:t>
            </a:r>
          </a:p>
          <a:p>
            <a:pPr>
              <a:buNone/>
            </a:pPr>
            <a:r>
              <a:rPr lang="hu-HU" dirty="0" smtClean="0"/>
              <a:t>uniform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noiseSeed</a:t>
            </a:r>
            <a:r>
              <a:rPr lang="hu-HU" dirty="0" smtClean="0"/>
              <a:t>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void</a:t>
            </a:r>
            <a:r>
              <a:rPr lang="hu-HU" dirty="0" smtClean="0"/>
              <a:t> main()  </a:t>
            </a:r>
          </a:p>
          <a:p>
            <a:pPr>
              <a:buNone/>
            </a:pPr>
            <a:r>
              <a:rPr lang="hu-HU" dirty="0" smtClean="0"/>
              <a:t>{ </a:t>
            </a:r>
          </a:p>
          <a:p>
            <a:pPr>
              <a:buNone/>
            </a:pPr>
            <a:r>
              <a:rPr lang="hu-HU" dirty="0" smtClean="0"/>
              <a:t>	ivec2 </a:t>
            </a:r>
            <a:r>
              <a:rPr lang="hu-HU" dirty="0" err="1" smtClean="0"/>
              <a:t>coord</a:t>
            </a:r>
            <a:r>
              <a:rPr lang="hu-HU" dirty="0" smtClean="0"/>
              <a:t> = ivec2(</a:t>
            </a:r>
            <a:r>
              <a:rPr lang="hu-HU" dirty="0" err="1" smtClean="0"/>
              <a:t>gl</a:t>
            </a:r>
            <a:r>
              <a:rPr lang="hu-HU" dirty="0" smtClean="0"/>
              <a:t>_</a:t>
            </a:r>
            <a:r>
              <a:rPr lang="hu-HU" dirty="0" err="1" smtClean="0"/>
              <a:t>FragCoord.xy</a:t>
            </a:r>
            <a:r>
              <a:rPr lang="hu-HU" dirty="0" smtClean="0"/>
              <a:t>); 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vec4 R = </a:t>
            </a:r>
            <a:r>
              <a:rPr lang="hu-HU" dirty="0" err="1" smtClean="0"/>
              <a:t>textureLod</a:t>
            </a:r>
            <a:r>
              <a:rPr lang="hu-HU" dirty="0" smtClean="0"/>
              <a:t>(inputTex2, </a:t>
            </a:r>
            <a:r>
              <a:rPr lang="hu-HU" dirty="0" err="1" smtClean="0"/>
              <a:t>fTexCoord</a:t>
            </a:r>
            <a:r>
              <a:rPr lang="hu-HU" dirty="0" smtClean="0"/>
              <a:t>, </a:t>
            </a:r>
            <a:r>
              <a:rPr lang="hu-HU" dirty="0" err="1" smtClean="0"/>
              <a:t>level</a:t>
            </a:r>
            <a:r>
              <a:rPr lang="hu-HU" dirty="0" smtClean="0"/>
              <a:t> + 1);  </a:t>
            </a:r>
          </a:p>
          <a:p>
            <a:pPr>
              <a:buNone/>
            </a:pPr>
            <a:r>
              <a:rPr lang="hu-HU" dirty="0" smtClean="0"/>
              <a:t>	vec4 </a:t>
            </a:r>
            <a:r>
              <a:rPr lang="hu-HU" dirty="0" err="1" smtClean="0"/>
              <a:t>rand</a:t>
            </a:r>
            <a:r>
              <a:rPr lang="hu-HU" dirty="0" smtClean="0"/>
              <a:t> = </a:t>
            </a:r>
            <a:r>
              <a:rPr lang="hu-HU" dirty="0" err="1" smtClean="0"/>
              <a:t>texelFetch</a:t>
            </a:r>
            <a:r>
              <a:rPr lang="hu-HU" dirty="0" smtClean="0"/>
              <a:t>(</a:t>
            </a:r>
            <a:r>
              <a:rPr lang="hu-HU" dirty="0" err="1" smtClean="0"/>
              <a:t>noiseTex</a:t>
            </a:r>
            <a:r>
              <a:rPr lang="hu-HU" dirty="0" smtClean="0"/>
              <a:t>,  ivec2(</a:t>
            </a:r>
            <a:r>
              <a:rPr lang="hu-HU" dirty="0" err="1" smtClean="0"/>
              <a:t>mod</a:t>
            </a:r>
            <a:r>
              <a:rPr lang="hu-HU" dirty="0" smtClean="0"/>
              <a:t>(</a:t>
            </a:r>
            <a:r>
              <a:rPr lang="hu-HU" dirty="0" err="1" smtClean="0"/>
              <a:t>coord</a:t>
            </a:r>
            <a:r>
              <a:rPr lang="hu-HU" dirty="0" smtClean="0"/>
              <a:t> + </a:t>
            </a:r>
            <a:r>
              <a:rPr lang="hu-HU" dirty="0" err="1" smtClean="0"/>
              <a:t>ivec2</a:t>
            </a:r>
            <a:r>
              <a:rPr lang="hu-HU" dirty="0" smtClean="0"/>
              <a:t>(</a:t>
            </a:r>
            <a:r>
              <a:rPr lang="hu-HU" dirty="0" err="1" smtClean="0"/>
              <a:t>noiseSeed</a:t>
            </a:r>
            <a:r>
              <a:rPr lang="hu-HU" dirty="0" smtClean="0"/>
              <a:t>, 0), ivec2(16))), 0);  </a:t>
            </a:r>
          </a:p>
          <a:p>
            <a:pPr>
              <a:buNone/>
            </a:pPr>
            <a:r>
              <a:rPr lang="hu-HU" dirty="0" smtClean="0"/>
              <a:t>	  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outcolor</a:t>
            </a:r>
            <a:r>
              <a:rPr lang="hu-HU" dirty="0" smtClean="0"/>
              <a:t>[1] = R + </a:t>
            </a:r>
            <a:r>
              <a:rPr lang="hu-HU" dirty="0" err="1" smtClean="0"/>
              <a:t>noiseScale</a:t>
            </a:r>
            <a:r>
              <a:rPr lang="hu-HU" dirty="0" smtClean="0"/>
              <a:t> * (</a:t>
            </a:r>
            <a:r>
              <a:rPr lang="hu-HU" dirty="0" err="1" smtClean="0"/>
              <a:t>rand</a:t>
            </a:r>
            <a:r>
              <a:rPr lang="hu-HU" dirty="0" smtClean="0"/>
              <a:t> - 0.5); 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285860"/>
            <a:ext cx="5143536" cy="536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1381</Words>
  <Application>Microsoft Office PowerPoint</Application>
  <PresentationFormat>Diavetítés a képernyőre (4:3 oldalarány)</PresentationFormat>
  <Paragraphs>531</Paragraphs>
  <Slides>47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47</vt:i4>
      </vt:variant>
    </vt:vector>
  </HeadingPairs>
  <TitlesOfParts>
    <vt:vector size="48" baseType="lpstr">
      <vt:lpstr>Office-téma</vt:lpstr>
      <vt:lpstr>GPGPU labor VI.</vt:lpstr>
      <vt:lpstr>Kezdeti teendők</vt:lpstr>
      <vt:lpstr>Próba</vt:lpstr>
      <vt:lpstr>Adat buffer</vt:lpstr>
      <vt:lpstr>PowerPoint bemutató</vt:lpstr>
      <vt:lpstr>PowerPoint bemutató</vt:lpstr>
      <vt:lpstr>PowerPoint bemutató</vt:lpstr>
      <vt:lpstr>generate.frag</vt:lpstr>
      <vt:lpstr>Próba</vt:lpstr>
      <vt:lpstr>Generate.frag</vt:lpstr>
      <vt:lpstr>PowerPoint bemutató</vt:lpstr>
      <vt:lpstr>Próba</vt:lpstr>
      <vt:lpstr>Labirintus vizualizációja</vt:lpstr>
      <vt:lpstr>PowerPoint bemutató</vt:lpstr>
      <vt:lpstr>visualize.frag</vt:lpstr>
      <vt:lpstr>Próba</vt:lpstr>
      <vt:lpstr>Csak az átjárók felét tartsuk meg! generate.frag</vt:lpstr>
      <vt:lpstr>generate.frag</vt:lpstr>
      <vt:lpstr>Próba</vt:lpstr>
      <vt:lpstr>Belső falakat tüntessük el! generate.frag</vt:lpstr>
      <vt:lpstr>Próba</vt:lpstr>
      <vt:lpstr>Cella felosztás generate.frag</vt:lpstr>
      <vt:lpstr>Próba</vt:lpstr>
      <vt:lpstr>Legrövidebb út keresés</vt:lpstr>
      <vt:lpstr>PowerPoint bemutató</vt:lpstr>
      <vt:lpstr>PowerPoint bemutató</vt:lpstr>
      <vt:lpstr>PowerPoint bemutató</vt:lpstr>
      <vt:lpstr>PowerPoint bemutató</vt:lpstr>
      <vt:lpstr>Mouse</vt:lpstr>
      <vt:lpstr>simple.frag</vt:lpstr>
      <vt:lpstr>search.vert</vt:lpstr>
      <vt:lpstr>search.geom</vt:lpstr>
      <vt:lpstr>search.geom</vt:lpstr>
      <vt:lpstr>search.frag</vt:lpstr>
      <vt:lpstr>Próba</vt:lpstr>
      <vt:lpstr>Bejárás</vt:lpstr>
      <vt:lpstr>Bejárás</vt:lpstr>
      <vt:lpstr>Display</vt:lpstr>
      <vt:lpstr>PowerPoint bemutató</vt:lpstr>
      <vt:lpstr>PowerPoint bemutató</vt:lpstr>
      <vt:lpstr>Display</vt:lpstr>
      <vt:lpstr>simple.frag</vt:lpstr>
      <vt:lpstr>walkpath.geom</vt:lpstr>
      <vt:lpstr>PowerPoint bemutató</vt:lpstr>
      <vt:lpstr>red.frag</vt:lpstr>
      <vt:lpstr>Próba</vt:lpstr>
      <vt:lpstr>Vége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GPGPU labor VI.</dc:title>
  <dc:creator>UmiTomi</dc:creator>
  <cp:lastModifiedBy>UmiTomi</cp:lastModifiedBy>
  <cp:revision>39</cp:revision>
  <dcterms:created xsi:type="dcterms:W3CDTF">2011-03-13T07:06:40Z</dcterms:created>
  <dcterms:modified xsi:type="dcterms:W3CDTF">2011-10-20T10:06:05Z</dcterms:modified>
</cp:coreProperties>
</file>