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6AE9-3BD0-485C-970A-01BD10F9B42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282F6-96E6-492F-B43A-DD2B3CC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Tőzsdei részvény árazás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Részvény ár változás</a:t>
            </a:r>
            <a:endParaRPr lang="en-US" dirty="0"/>
          </a:p>
        </p:txBody>
      </p:sp>
      <p:pic>
        <p:nvPicPr>
          <p:cNvPr id="5" name="Content Placeholder 4" descr="stoc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2816"/>
            <a:ext cx="9126477" cy="53903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Részvény ár változás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r>
              <a:rPr lang="hu-HU" dirty="0" smtClean="0"/>
              <a:t>Sztochasztikus differenciál egyenlet</a:t>
            </a:r>
          </a:p>
          <a:p>
            <a:endParaRPr lang="hu-HU" dirty="0"/>
          </a:p>
          <a:p>
            <a:pPr lvl="1"/>
            <a:r>
              <a:rPr lang="hu-HU" dirty="0" smtClean="0"/>
              <a:t>S</a:t>
            </a:r>
            <a:r>
              <a:rPr lang="hu-HU" baseline="-25000" dirty="0" smtClean="0"/>
              <a:t>t</a:t>
            </a:r>
            <a:r>
              <a:rPr lang="hu-HU" dirty="0" smtClean="0"/>
              <a:t>: a részvény t időpontbeli ára</a:t>
            </a:r>
          </a:p>
          <a:p>
            <a:pPr lvl="1"/>
            <a:r>
              <a:rPr lang="hu-HU" dirty="0"/>
              <a:t> </a:t>
            </a:r>
            <a:r>
              <a:rPr lang="hu-HU" dirty="0" smtClean="0"/>
              <a:t>   : a sztochasztikus folyamat átlagának változása</a:t>
            </a:r>
          </a:p>
          <a:p>
            <a:pPr lvl="1">
              <a:buNone/>
            </a:pPr>
            <a:r>
              <a:rPr lang="hu-HU" dirty="0"/>
              <a:t> </a:t>
            </a:r>
            <a:r>
              <a:rPr lang="hu-HU" dirty="0" smtClean="0"/>
              <a:t>         (stochastic drift)</a:t>
            </a:r>
          </a:p>
          <a:p>
            <a:pPr lvl="1"/>
            <a:r>
              <a:rPr lang="hu-HU" dirty="0"/>
              <a:t> </a:t>
            </a:r>
            <a:r>
              <a:rPr lang="hu-HU" dirty="0" smtClean="0"/>
              <a:t>   : az ár változási valószínűsége (volatility)</a:t>
            </a:r>
          </a:p>
          <a:p>
            <a:pPr lvl="1"/>
            <a:r>
              <a:rPr lang="hu-HU" dirty="0"/>
              <a:t> </a:t>
            </a:r>
            <a:r>
              <a:rPr lang="hu-HU" dirty="0" smtClean="0"/>
              <a:t>   : Wiener féle sztochasztikus folyamat </a:t>
            </a:r>
          </a:p>
          <a:p>
            <a:pPr lvl="1">
              <a:buNone/>
            </a:pPr>
            <a:r>
              <a:rPr lang="hu-HU" dirty="0"/>
              <a:t>	</a:t>
            </a:r>
            <a:r>
              <a:rPr lang="hu-HU" dirty="0" smtClean="0"/>
              <a:t>	    (Brown mozgás)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676400"/>
          <a:ext cx="4578350" cy="800100"/>
        </p:xfrm>
        <a:graphic>
          <a:graphicData uri="http://schemas.openxmlformats.org/presentationml/2006/ole">
            <p:oleObj spid="_x0000_s1026" name="Equation" r:id="rId3" imgW="13078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2895600"/>
          <a:ext cx="422031" cy="457200"/>
        </p:xfrm>
        <a:graphic>
          <a:graphicData uri="http://schemas.openxmlformats.org/presentationml/2006/ole">
            <p:oleObj spid="_x0000_s1027" name="Equation" r:id="rId4" imgW="152280" imgH="164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3962400"/>
          <a:ext cx="415636" cy="381000"/>
        </p:xfrm>
        <a:graphic>
          <a:graphicData uri="http://schemas.openxmlformats.org/presentationml/2006/ole">
            <p:oleObj spid="_x0000_s1028" name="Equation" r:id="rId5" imgW="152280" imgH="1396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14400" y="4419600"/>
          <a:ext cx="381000" cy="381000"/>
        </p:xfrm>
        <a:graphic>
          <a:graphicData uri="http://schemas.openxmlformats.org/presentationml/2006/ole">
            <p:oleObj spid="_x0000_s1029" name="Equation" r:id="rId6" imgW="177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Részvény ár változás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r>
              <a:rPr lang="hu-HU" dirty="0" smtClean="0"/>
              <a:t>Monte Carlo szimuláció</a:t>
            </a:r>
          </a:p>
          <a:p>
            <a:pPr lvl="1"/>
            <a:r>
              <a:rPr lang="hu-HU" dirty="0" smtClean="0"/>
              <a:t>Egymástól független trajektóriák számítása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Várható érték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Szórás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24200" y="2895600"/>
          <a:ext cx="2819400" cy="1520825"/>
        </p:xfrm>
        <a:graphic>
          <a:graphicData uri="http://schemas.openxmlformats.org/presentationml/2006/ole">
            <p:oleObj spid="_x0000_s2050" name="Equation" r:id="rId3" imgW="1130040" imgH="609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87675" y="4979988"/>
          <a:ext cx="4387850" cy="619125"/>
        </p:xfrm>
        <a:graphic>
          <a:graphicData uri="http://schemas.openxmlformats.org/presentationml/2006/ole">
            <p:oleObj spid="_x0000_s2051" name="Equation" r:id="rId4" imgW="17650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Trajektóriák megjelenítése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Adat</a:t>
            </a:r>
            <a:r>
              <a:rPr lang="en-US" dirty="0" smtClean="0"/>
              <a:t> form</a:t>
            </a:r>
            <a:r>
              <a:rPr lang="hu-HU" dirty="0" smtClean="0"/>
              <a:t>átum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en-US" dirty="0" smtClean="0"/>
          </a:p>
          <a:p>
            <a:r>
              <a:rPr lang="hu-HU" dirty="0" smtClean="0"/>
              <a:t>GNUPlot</a:t>
            </a:r>
          </a:p>
          <a:p>
            <a:pPr lvl="1"/>
            <a:r>
              <a:rPr lang="hu-HU" dirty="0" smtClean="0"/>
              <a:t>plot </a:t>
            </a:r>
            <a:r>
              <a:rPr lang="en-US" dirty="0" smtClean="0"/>
              <a:t>‘simulation.txt’ using 1:2</a:t>
            </a:r>
            <a:r>
              <a:rPr lang="hu-HU" dirty="0" smtClean="0"/>
              <a:t> title </a:t>
            </a:r>
            <a:r>
              <a:rPr lang="en-US" dirty="0" smtClean="0"/>
              <a:t>‘S’ with lines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29400" y="1752600"/>
          <a:ext cx="2057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</a:tblGrid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Idő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Ár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0.958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0.923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0.963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1.034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1.067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1.015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ric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133599"/>
            <a:ext cx="5867400" cy="332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hu-HU" dirty="0" smtClean="0"/>
              <a:t>árható érték és szórás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>
            <a:normAutofit/>
          </a:bodyPr>
          <a:lstStyle/>
          <a:p>
            <a:r>
              <a:rPr lang="hu-HU" dirty="0" smtClean="0"/>
              <a:t>Adat formátum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GNUPlot</a:t>
            </a:r>
          </a:p>
          <a:p>
            <a:pPr lvl="1"/>
            <a:r>
              <a:rPr lang="hu-HU" dirty="0" smtClean="0"/>
              <a:t>plot ‘results.txt’ using 1:2 title ‘E’ with lines, ‘results.txt’ using 1:3 title ‘D’ with lines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67400" y="1905000"/>
          <a:ext cx="2667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889000"/>
                <a:gridCol w="889000"/>
              </a:tblGrid>
              <a:tr h="381000">
                <a:tc>
                  <a:txBody>
                    <a:bodyPr/>
                    <a:lstStyle/>
                    <a:p>
                      <a:r>
                        <a:rPr lang="hu-HU" dirty="0" smtClean="0"/>
                        <a:t>Idő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1.0048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0.0304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0.9962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0.0492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0.9969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0.0596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0.9948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0.0771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st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4800600" cy="271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145</Words>
  <Application>Microsoft Office PowerPoint</Application>
  <PresentationFormat>Diavetítés a képernyőre (4:3 oldalarány)</PresentationFormat>
  <Paragraphs>76</Paragraphs>
  <Slides>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Microsoft Equation 3.0</vt:lpstr>
      <vt:lpstr>Tőzsdei részvény árazás</vt:lpstr>
      <vt:lpstr>Részvény ár változás</vt:lpstr>
      <vt:lpstr>Részvény ár változás</vt:lpstr>
      <vt:lpstr>Részvény ár változás</vt:lpstr>
      <vt:lpstr>Trajektóriák megjelenítése</vt:lpstr>
      <vt:lpstr>Várható érték és szórás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Tőzsdei részvény árazás</dc:title>
  <dc:creator>tbalazs</dc:creator>
  <cp:lastModifiedBy>oktato</cp:lastModifiedBy>
  <cp:revision>10</cp:revision>
  <dcterms:created xsi:type="dcterms:W3CDTF">2011-03-24T08:11:57Z</dcterms:created>
  <dcterms:modified xsi:type="dcterms:W3CDTF">2011-03-24T10:46:20Z</dcterms:modified>
</cp:coreProperties>
</file>