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8" r:id="rId3"/>
    <p:sldId id="260" r:id="rId4"/>
    <p:sldId id="257" r:id="rId5"/>
    <p:sldId id="280" r:id="rId6"/>
    <p:sldId id="262" r:id="rId7"/>
    <p:sldId id="264" r:id="rId8"/>
    <p:sldId id="266" r:id="rId9"/>
    <p:sldId id="270" r:id="rId10"/>
    <p:sldId id="271" r:id="rId11"/>
    <p:sldId id="273" r:id="rId12"/>
    <p:sldId id="277" r:id="rId13"/>
    <p:sldId id="27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DE18E-8A8E-4883-B12A-6F1E481578EF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GPGPU Labor 8.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hu-HU" dirty="0" smtClean="0"/>
              <a:t>Histogram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796290"/>
            <a:ext cx="8610600" cy="59093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// TODO</a:t>
            </a:r>
          </a:p>
          <a:p>
            <a:r>
              <a:rPr lang="en-US" dirty="0" smtClean="0"/>
              <a:t>//</a:t>
            </a:r>
          </a:p>
          <a:p>
            <a:r>
              <a:rPr lang="en-US" dirty="0" smtClean="0"/>
              <a:t>// ID  := </a:t>
            </a:r>
            <a:r>
              <a:rPr lang="en-US" dirty="0" err="1" smtClean="0"/>
              <a:t>get_global_id</a:t>
            </a:r>
            <a:r>
              <a:rPr lang="en-US" dirty="0" smtClean="0"/>
              <a:t>(0)</a:t>
            </a:r>
          </a:p>
          <a:p>
            <a:r>
              <a:rPr lang="en-US" dirty="0" smtClean="0"/>
              <a:t>// LID := </a:t>
            </a:r>
            <a:r>
              <a:rPr lang="en-US" dirty="0" err="1" smtClean="0"/>
              <a:t>get_local_id</a:t>
            </a:r>
            <a:r>
              <a:rPr lang="en-US" dirty="0" smtClean="0"/>
              <a:t>(0)</a:t>
            </a:r>
          </a:p>
          <a:p>
            <a:r>
              <a:rPr lang="en-US" dirty="0" smtClean="0"/>
              <a:t>//</a:t>
            </a:r>
          </a:p>
          <a:p>
            <a:r>
              <a:rPr lang="en-US" dirty="0" smtClean="0"/>
              <a:t>// IF LID &lt; </a:t>
            </a:r>
            <a:r>
              <a:rPr lang="en-US" dirty="0" err="1" smtClean="0"/>
              <a:t>histogramSize</a:t>
            </a:r>
            <a:r>
              <a:rPr lang="en-US" dirty="0" smtClean="0"/>
              <a:t> DO:</a:t>
            </a:r>
          </a:p>
          <a:p>
            <a:r>
              <a:rPr lang="en-US" dirty="0" smtClean="0"/>
              <a:t>//  </a:t>
            </a:r>
            <a:r>
              <a:rPr lang="en-US" dirty="0" err="1" smtClean="0"/>
              <a:t>lhistogram</a:t>
            </a:r>
            <a:r>
              <a:rPr lang="en-US" dirty="0" smtClean="0"/>
              <a:t>[LID] := 0</a:t>
            </a:r>
          </a:p>
          <a:p>
            <a:r>
              <a:rPr lang="en-US" dirty="0" smtClean="0"/>
              <a:t>// BARRIER</a:t>
            </a:r>
          </a:p>
          <a:p>
            <a:r>
              <a:rPr lang="en-US" dirty="0" smtClean="0"/>
              <a:t>//</a:t>
            </a:r>
          </a:p>
          <a:p>
            <a:r>
              <a:rPr lang="en-US" dirty="0" smtClean="0"/>
              <a:t>// Add data to local histogram</a:t>
            </a:r>
          </a:p>
          <a:p>
            <a:r>
              <a:rPr lang="en-US" dirty="0" smtClean="0"/>
              <a:t>//</a:t>
            </a:r>
          </a:p>
          <a:p>
            <a:r>
              <a:rPr lang="en-US" dirty="0" smtClean="0"/>
              <a:t>// BARRIER</a:t>
            </a:r>
          </a:p>
          <a:p>
            <a:r>
              <a:rPr lang="en-US" dirty="0" smtClean="0"/>
              <a:t>// </a:t>
            </a:r>
          </a:p>
          <a:p>
            <a:r>
              <a:rPr lang="en-US" dirty="0" smtClean="0"/>
              <a:t>// IF LID &lt; </a:t>
            </a:r>
            <a:r>
              <a:rPr lang="en-US" dirty="0" err="1" smtClean="0"/>
              <a:t>histogramSize</a:t>
            </a:r>
            <a:r>
              <a:rPr lang="en-US" dirty="0" smtClean="0"/>
              <a:t> DO:</a:t>
            </a:r>
          </a:p>
          <a:p>
            <a:r>
              <a:rPr lang="en-US" dirty="0" smtClean="0"/>
              <a:t>//  histogram[LID] = </a:t>
            </a:r>
            <a:r>
              <a:rPr lang="en-US" dirty="0" err="1" smtClean="0"/>
              <a:t>lhistogram</a:t>
            </a:r>
            <a:r>
              <a:rPr lang="en-US" dirty="0" smtClean="0"/>
              <a:t>[LID]</a:t>
            </a:r>
          </a:p>
          <a:p>
            <a:r>
              <a:rPr lang="en-US" dirty="0" smtClean="0"/>
              <a:t>__kernel</a:t>
            </a:r>
          </a:p>
          <a:p>
            <a:r>
              <a:rPr lang="en-US" dirty="0" smtClean="0"/>
              <a:t>void </a:t>
            </a:r>
            <a:r>
              <a:rPr lang="en-US" dirty="0" err="1" smtClean="0"/>
              <a:t>histogram_local</a:t>
            </a:r>
            <a:r>
              <a:rPr lang="en-US" dirty="0" smtClean="0"/>
              <a:t>(__global </a:t>
            </a:r>
            <a:r>
              <a:rPr lang="en-US" dirty="0" err="1" smtClean="0"/>
              <a:t>int</a:t>
            </a:r>
            <a:r>
              <a:rPr lang="en-US" dirty="0" smtClean="0"/>
              <a:t>* data, __global </a:t>
            </a:r>
            <a:r>
              <a:rPr lang="en-US" dirty="0" err="1" smtClean="0"/>
              <a:t>int</a:t>
            </a:r>
            <a:r>
              <a:rPr lang="en-US" dirty="0" smtClean="0"/>
              <a:t>* histogram, __local </a:t>
            </a:r>
            <a:r>
              <a:rPr lang="en-US" dirty="0" err="1" smtClean="0"/>
              <a:t>int</a:t>
            </a:r>
            <a:r>
              <a:rPr lang="en-US" dirty="0" smtClean="0"/>
              <a:t>* </a:t>
            </a:r>
            <a:r>
              <a:rPr lang="en-US" dirty="0" err="1" smtClean="0"/>
              <a:t>lhistogram</a:t>
            </a:r>
            <a:r>
              <a:rPr lang="en-US" dirty="0" smtClean="0"/>
              <a:t>, const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histogramSize</a:t>
            </a:r>
            <a:r>
              <a:rPr lang="en-US" dirty="0" smtClean="0"/>
              <a:t>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      </a:t>
            </a:r>
          </a:p>
          <a:p>
            <a:r>
              <a:rPr lang="en-US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Compact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752600"/>
            <a:ext cx="8610600" cy="36933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/>
              <a:t>// </a:t>
            </a:r>
            <a:r>
              <a:rPr lang="en-US" dirty="0" smtClean="0"/>
              <a:t>TODO</a:t>
            </a:r>
          </a:p>
          <a:p>
            <a:r>
              <a:rPr lang="en-US" dirty="0" smtClean="0"/>
              <a:t>// ID := </a:t>
            </a:r>
            <a:r>
              <a:rPr lang="en-US" dirty="0" err="1" smtClean="0"/>
              <a:t>get_global_id</a:t>
            </a:r>
            <a:r>
              <a:rPr lang="en-US" dirty="0" smtClean="0"/>
              <a:t>(0)</a:t>
            </a:r>
          </a:p>
          <a:p>
            <a:r>
              <a:rPr lang="en-US" dirty="0" smtClean="0"/>
              <a:t>// IF data[id] &lt; 50 THEN</a:t>
            </a:r>
          </a:p>
          <a:p>
            <a:r>
              <a:rPr lang="en-US" dirty="0" smtClean="0"/>
              <a:t>//   predicate = 1</a:t>
            </a:r>
          </a:p>
          <a:p>
            <a:r>
              <a:rPr lang="en-US" dirty="0" smtClean="0"/>
              <a:t>// ELSE</a:t>
            </a:r>
          </a:p>
          <a:p>
            <a:r>
              <a:rPr lang="en-US" dirty="0" smtClean="0"/>
              <a:t>//   predicate = 0</a:t>
            </a:r>
          </a:p>
          <a:p>
            <a:r>
              <a:rPr lang="en-US" dirty="0" smtClean="0"/>
              <a:t>__kernel</a:t>
            </a:r>
          </a:p>
          <a:p>
            <a:r>
              <a:rPr lang="en-US" dirty="0" smtClean="0"/>
              <a:t>void </a:t>
            </a:r>
            <a:r>
              <a:rPr lang="en-US" dirty="0" err="1" smtClean="0"/>
              <a:t>compact_predicate</a:t>
            </a:r>
            <a:r>
              <a:rPr lang="en-US" dirty="0" smtClean="0"/>
              <a:t>(__global </a:t>
            </a:r>
            <a:r>
              <a:rPr lang="en-US" dirty="0" err="1" smtClean="0"/>
              <a:t>int</a:t>
            </a:r>
            <a:r>
              <a:rPr lang="en-US" dirty="0" smtClean="0"/>
              <a:t>* data, __global </a:t>
            </a:r>
            <a:r>
              <a:rPr lang="en-US" dirty="0" err="1" smtClean="0"/>
              <a:t>int</a:t>
            </a:r>
            <a:r>
              <a:rPr lang="en-US" dirty="0" smtClean="0"/>
              <a:t>* </a:t>
            </a:r>
            <a:r>
              <a:rPr lang="en-US" dirty="0" err="1" smtClean="0"/>
              <a:t>pred</a:t>
            </a:r>
            <a:r>
              <a:rPr lang="en-US" dirty="0" smtClean="0"/>
              <a:t>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      </a:t>
            </a:r>
          </a:p>
          <a:p>
            <a:r>
              <a:rPr lang="en-US" dirty="0" smtClean="0"/>
              <a:t>}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Compact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600200"/>
            <a:ext cx="8610600" cy="23083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// TODO</a:t>
            </a:r>
          </a:p>
          <a:p>
            <a:r>
              <a:rPr lang="en-US" dirty="0" smtClean="0"/>
              <a:t>//</a:t>
            </a:r>
          </a:p>
          <a:p>
            <a:r>
              <a:rPr lang="en-US" dirty="0" smtClean="0"/>
              <a:t>// exclusive scan </a:t>
            </a:r>
            <a:r>
              <a:rPr lang="en-US" dirty="0" err="1" smtClean="0"/>
              <a:t>pred</a:t>
            </a:r>
            <a:r>
              <a:rPr lang="en-US" dirty="0" smtClean="0"/>
              <a:t> to </a:t>
            </a:r>
            <a:r>
              <a:rPr lang="en-US" dirty="0" err="1" smtClean="0"/>
              <a:t>prefSum</a:t>
            </a:r>
            <a:endParaRPr lang="en-US" dirty="0" smtClean="0"/>
          </a:p>
          <a:p>
            <a:r>
              <a:rPr lang="en-US" dirty="0" smtClean="0"/>
              <a:t>__kernel</a:t>
            </a:r>
          </a:p>
          <a:p>
            <a:r>
              <a:rPr lang="en-US" dirty="0" smtClean="0"/>
              <a:t>void </a:t>
            </a:r>
            <a:r>
              <a:rPr lang="en-US" dirty="0" err="1" smtClean="0"/>
              <a:t>compact_exscan</a:t>
            </a:r>
            <a:r>
              <a:rPr lang="en-US" dirty="0" smtClean="0"/>
              <a:t>(__global </a:t>
            </a:r>
            <a:r>
              <a:rPr lang="en-US" dirty="0" err="1" smtClean="0"/>
              <a:t>int</a:t>
            </a:r>
            <a:r>
              <a:rPr lang="en-US" dirty="0" smtClean="0"/>
              <a:t>* </a:t>
            </a:r>
            <a:r>
              <a:rPr lang="en-US" dirty="0" err="1" smtClean="0"/>
              <a:t>pred</a:t>
            </a:r>
            <a:r>
              <a:rPr lang="en-US" dirty="0" smtClean="0"/>
              <a:t>, __global </a:t>
            </a:r>
            <a:r>
              <a:rPr lang="en-US" dirty="0" err="1" smtClean="0"/>
              <a:t>int</a:t>
            </a:r>
            <a:r>
              <a:rPr lang="en-US" dirty="0" smtClean="0"/>
              <a:t>* </a:t>
            </a:r>
            <a:r>
              <a:rPr lang="en-US" dirty="0" err="1" smtClean="0"/>
              <a:t>prefSum</a:t>
            </a:r>
            <a:r>
              <a:rPr lang="en-US" dirty="0" smtClean="0"/>
              <a:t>)</a:t>
            </a:r>
          </a:p>
          <a:p>
            <a:r>
              <a:rPr lang="en-US" dirty="0" smtClean="0"/>
              <a:t>{</a:t>
            </a:r>
          </a:p>
          <a:p>
            <a:endParaRPr lang="en-US" dirty="0" smtClean="0"/>
          </a:p>
          <a:p>
            <a:r>
              <a:rPr lang="en-US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Compact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752600"/>
            <a:ext cx="8610600" cy="39703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/>
              <a:t>// TODO</a:t>
            </a:r>
          </a:p>
          <a:p>
            <a:r>
              <a:rPr lang="en-US" dirty="0" smtClean="0"/>
              <a:t>// </a:t>
            </a:r>
          </a:p>
          <a:p>
            <a:r>
              <a:rPr lang="en-US" dirty="0" smtClean="0"/>
              <a:t>// ID := </a:t>
            </a:r>
            <a:r>
              <a:rPr lang="en-US" dirty="0" err="1" smtClean="0"/>
              <a:t>get_global_id</a:t>
            </a:r>
            <a:r>
              <a:rPr lang="en-US" dirty="0" smtClean="0"/>
              <a:t>(0)</a:t>
            </a:r>
          </a:p>
          <a:p>
            <a:r>
              <a:rPr lang="en-US" dirty="0" smtClean="0"/>
              <a:t>// VALUE := data[ID]</a:t>
            </a:r>
          </a:p>
          <a:p>
            <a:r>
              <a:rPr lang="en-US" dirty="0" smtClean="0"/>
              <a:t>// BARRIER</a:t>
            </a:r>
          </a:p>
          <a:p>
            <a:r>
              <a:rPr lang="en-US" dirty="0" smtClean="0"/>
              <a:t>// IF </a:t>
            </a:r>
            <a:r>
              <a:rPr lang="en-US" dirty="0" err="1" smtClean="0"/>
              <a:t>pred</a:t>
            </a:r>
            <a:r>
              <a:rPr lang="en-US" dirty="0" smtClean="0"/>
              <a:t>[ID] == 1 THEN</a:t>
            </a:r>
          </a:p>
          <a:p>
            <a:r>
              <a:rPr lang="en-US" dirty="0" smtClean="0"/>
              <a:t>//  data[</a:t>
            </a:r>
            <a:r>
              <a:rPr lang="en-US" dirty="0" err="1" smtClean="0"/>
              <a:t>prefSum</a:t>
            </a:r>
            <a:r>
              <a:rPr lang="en-US" dirty="0" smtClean="0"/>
              <a:t>[ID]] = VALUE</a:t>
            </a:r>
          </a:p>
          <a:p>
            <a:r>
              <a:rPr lang="en-US" dirty="0" smtClean="0"/>
              <a:t>__kernel</a:t>
            </a:r>
          </a:p>
          <a:p>
            <a:r>
              <a:rPr lang="en-US" dirty="0" smtClean="0"/>
              <a:t>void </a:t>
            </a:r>
            <a:r>
              <a:rPr lang="en-US" dirty="0" err="1" smtClean="0"/>
              <a:t>compact_compact</a:t>
            </a:r>
            <a:r>
              <a:rPr lang="en-US" dirty="0" smtClean="0"/>
              <a:t>(__global </a:t>
            </a:r>
            <a:r>
              <a:rPr lang="en-US" dirty="0" err="1" smtClean="0"/>
              <a:t>int</a:t>
            </a:r>
            <a:r>
              <a:rPr lang="en-US" dirty="0" smtClean="0"/>
              <a:t>* data, __global </a:t>
            </a:r>
            <a:r>
              <a:rPr lang="en-US" dirty="0" err="1" smtClean="0"/>
              <a:t>int</a:t>
            </a:r>
            <a:r>
              <a:rPr lang="en-US" dirty="0" smtClean="0"/>
              <a:t>* </a:t>
            </a:r>
            <a:r>
              <a:rPr lang="en-US" dirty="0" err="1" smtClean="0"/>
              <a:t>pred</a:t>
            </a:r>
            <a:r>
              <a:rPr lang="en-US" dirty="0" smtClean="0"/>
              <a:t>, __global </a:t>
            </a:r>
            <a:r>
              <a:rPr lang="en-US" dirty="0" err="1" smtClean="0"/>
              <a:t>int</a:t>
            </a:r>
            <a:r>
              <a:rPr lang="en-US" dirty="0" smtClean="0"/>
              <a:t>* </a:t>
            </a:r>
            <a:r>
              <a:rPr lang="en-US" dirty="0" err="1" smtClean="0"/>
              <a:t>prefSum</a:t>
            </a:r>
            <a:r>
              <a:rPr lang="en-US" dirty="0" smtClean="0"/>
              <a:t>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      </a:t>
            </a:r>
          </a:p>
          <a:p>
            <a:r>
              <a:rPr lang="en-US" dirty="0" smtClean="0"/>
              <a:t>}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CLWrapper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OpenCL Framework primitívek</a:t>
            </a:r>
          </a:p>
          <a:p>
            <a:pPr lvl="1"/>
            <a:r>
              <a:rPr lang="en-US" dirty="0" err="1" smtClean="0"/>
              <a:t>ClWrapper</a:t>
            </a:r>
            <a:r>
              <a:rPr lang="en-US" dirty="0" smtClean="0"/>
              <a:t>(</a:t>
            </a:r>
            <a:r>
              <a:rPr lang="en-US" dirty="0" err="1" smtClean="0"/>
              <a:t>cl_device_type</a:t>
            </a:r>
            <a:r>
              <a:rPr lang="en-US" dirty="0" smtClean="0"/>
              <a:t> _</a:t>
            </a:r>
            <a:r>
              <a:rPr lang="en-US" dirty="0" err="1" smtClean="0"/>
              <a:t>device_type</a:t>
            </a:r>
            <a:r>
              <a:rPr lang="en-US" dirty="0" smtClean="0"/>
              <a:t>);</a:t>
            </a:r>
            <a:endParaRPr lang="hu-HU" dirty="0" smtClean="0"/>
          </a:p>
          <a:p>
            <a:pPr lvl="1"/>
            <a:r>
              <a:rPr lang="en-US" dirty="0" err="1" smtClean="0"/>
              <a:t>cl_device_id</a:t>
            </a:r>
            <a:r>
              <a:rPr lang="en-US" dirty="0" smtClean="0"/>
              <a:t> </a:t>
            </a:r>
            <a:r>
              <a:rPr lang="en-US" dirty="0" err="1" smtClean="0"/>
              <a:t>device_id</a:t>
            </a:r>
            <a:r>
              <a:rPr lang="en-US" dirty="0" smtClean="0"/>
              <a:t>() </a:t>
            </a:r>
            <a:endParaRPr lang="hu-HU" dirty="0" smtClean="0"/>
          </a:p>
          <a:p>
            <a:pPr lvl="1"/>
            <a:r>
              <a:rPr lang="en-US" dirty="0" err="1" smtClean="0"/>
              <a:t>cl_context</a:t>
            </a:r>
            <a:r>
              <a:rPr lang="en-US" dirty="0" smtClean="0"/>
              <a:t> context()</a:t>
            </a:r>
            <a:endParaRPr lang="hu-HU" dirty="0" smtClean="0"/>
          </a:p>
          <a:p>
            <a:pPr lvl="1"/>
            <a:r>
              <a:rPr lang="en-US" dirty="0" err="1" smtClean="0"/>
              <a:t>cl_command_queue</a:t>
            </a:r>
            <a:r>
              <a:rPr lang="en-US" dirty="0" smtClean="0"/>
              <a:t> </a:t>
            </a:r>
            <a:r>
              <a:rPr lang="en-US" dirty="0" err="1" smtClean="0"/>
              <a:t>cqueue</a:t>
            </a:r>
            <a:r>
              <a:rPr lang="en-US" dirty="0" smtClean="0"/>
              <a:t>()</a:t>
            </a:r>
            <a:endParaRPr lang="hu-HU" dirty="0" smtClean="0"/>
          </a:p>
          <a:p>
            <a:pPr lvl="1"/>
            <a:r>
              <a:rPr lang="en-US" dirty="0" smtClean="0"/>
              <a:t>char* </a:t>
            </a:r>
            <a:r>
              <a:rPr lang="en-US" dirty="0" err="1" smtClean="0"/>
              <a:t>getPlatformInfo</a:t>
            </a:r>
            <a:r>
              <a:rPr lang="en-US" dirty="0" smtClean="0"/>
              <a:t>(</a:t>
            </a:r>
            <a:r>
              <a:rPr lang="en-US" dirty="0" err="1" smtClean="0"/>
              <a:t>cl_platform_info</a:t>
            </a:r>
            <a:r>
              <a:rPr lang="en-US" dirty="0" smtClean="0"/>
              <a:t> </a:t>
            </a:r>
            <a:r>
              <a:rPr lang="en-US" dirty="0" err="1" smtClean="0"/>
              <a:t>paramName</a:t>
            </a:r>
            <a:r>
              <a:rPr lang="en-US" dirty="0" smtClean="0"/>
              <a:t>)  </a:t>
            </a:r>
            <a:endParaRPr lang="hu-HU" dirty="0" smtClean="0"/>
          </a:p>
          <a:p>
            <a:pPr lvl="1"/>
            <a:r>
              <a:rPr lang="en-US" dirty="0" smtClean="0"/>
              <a:t>void* </a:t>
            </a:r>
            <a:r>
              <a:rPr lang="en-US" dirty="0" err="1" smtClean="0"/>
              <a:t>getDeviceInfo</a:t>
            </a:r>
            <a:r>
              <a:rPr lang="en-US" dirty="0" smtClean="0"/>
              <a:t>(</a:t>
            </a:r>
            <a:r>
              <a:rPr lang="en-US" dirty="0" err="1" smtClean="0"/>
              <a:t>cl_device_info</a:t>
            </a:r>
            <a:r>
              <a:rPr lang="en-US" dirty="0" smtClean="0"/>
              <a:t> </a:t>
            </a:r>
            <a:r>
              <a:rPr lang="en-US" dirty="0" err="1" smtClean="0"/>
              <a:t>paramName</a:t>
            </a:r>
            <a:r>
              <a:rPr lang="en-US" dirty="0" smtClean="0"/>
              <a:t>)  </a:t>
            </a:r>
            <a:endParaRPr lang="hu-HU" dirty="0" smtClean="0"/>
          </a:p>
          <a:p>
            <a:pPr lvl="1"/>
            <a:r>
              <a:rPr lang="en-US" dirty="0" err="1" smtClean="0"/>
              <a:t>cl_program</a:t>
            </a:r>
            <a:r>
              <a:rPr lang="en-US" dirty="0" smtClean="0"/>
              <a:t> </a:t>
            </a:r>
            <a:r>
              <a:rPr lang="en-US" dirty="0" err="1" smtClean="0"/>
              <a:t>createProgram</a:t>
            </a:r>
            <a:r>
              <a:rPr lang="en-US" dirty="0" smtClean="0"/>
              <a:t>(const char* </a:t>
            </a:r>
            <a:r>
              <a:rPr lang="en-US" dirty="0" err="1" smtClean="0"/>
              <a:t>fileName</a:t>
            </a:r>
            <a:r>
              <a:rPr lang="en-US" dirty="0" smtClean="0"/>
              <a:t>)  </a:t>
            </a:r>
            <a:endParaRPr lang="hu-HU" dirty="0" smtClean="0"/>
          </a:p>
          <a:p>
            <a:pPr lvl="1"/>
            <a:r>
              <a:rPr lang="en-US" dirty="0" err="1" smtClean="0"/>
              <a:t>cl_kernel</a:t>
            </a:r>
            <a:r>
              <a:rPr lang="en-US" dirty="0" smtClean="0"/>
              <a:t> </a:t>
            </a:r>
            <a:r>
              <a:rPr lang="en-US" dirty="0" err="1" smtClean="0"/>
              <a:t>createKernel</a:t>
            </a:r>
            <a:r>
              <a:rPr lang="en-US" dirty="0" smtClean="0"/>
              <a:t>(</a:t>
            </a:r>
            <a:r>
              <a:rPr lang="en-US" dirty="0" err="1" smtClean="0"/>
              <a:t>cl_program</a:t>
            </a:r>
            <a:r>
              <a:rPr lang="en-US" dirty="0" smtClean="0"/>
              <a:t> program, const char* </a:t>
            </a:r>
            <a:r>
              <a:rPr lang="en-US" dirty="0" err="1" smtClean="0"/>
              <a:t>kernelName</a:t>
            </a:r>
            <a:r>
              <a:rPr lang="en-US" dirty="0" smtClean="0"/>
              <a:t>) </a:t>
            </a:r>
            <a:endParaRPr lang="hu-HU" dirty="0" smtClean="0"/>
          </a:p>
          <a:p>
            <a:pPr lvl="1"/>
            <a:r>
              <a:rPr lang="en-US" dirty="0" smtClean="0"/>
              <a:t> void </a:t>
            </a:r>
            <a:r>
              <a:rPr lang="en-US" dirty="0" err="1" smtClean="0"/>
              <a:t>printOpenCLInfo</a:t>
            </a:r>
            <a:r>
              <a:rPr lang="en-US" dirty="0" smtClean="0"/>
              <a:t>()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hu-HU" dirty="0" smtClean="0"/>
              <a:t>Kernel futási idő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762000"/>
            <a:ext cx="8610600" cy="53553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void </a:t>
            </a:r>
            <a:r>
              <a:rPr lang="en-US" dirty="0" err="1" smtClean="0"/>
              <a:t>printTimeStats</a:t>
            </a:r>
            <a:r>
              <a:rPr lang="en-US" dirty="0" smtClean="0"/>
              <a:t>(</a:t>
            </a:r>
            <a:r>
              <a:rPr lang="en-US" dirty="0" err="1" smtClean="0"/>
              <a:t>cl_event</a:t>
            </a:r>
            <a:r>
              <a:rPr lang="en-US" dirty="0" smtClean="0"/>
              <a:t> event</a:t>
            </a:r>
            <a:r>
              <a:rPr lang="en-US" dirty="0" smtClean="0"/>
              <a:t>){</a:t>
            </a:r>
            <a:endParaRPr lang="hu-HU" dirty="0" smtClean="0"/>
          </a:p>
          <a:p>
            <a:r>
              <a:rPr lang="en-US" dirty="0" smtClean="0"/>
              <a:t>   </a:t>
            </a:r>
            <a:r>
              <a:rPr lang="en-US" dirty="0" err="1" smtClean="0"/>
              <a:t>cl_int</a:t>
            </a:r>
            <a:r>
              <a:rPr lang="en-US" dirty="0" smtClean="0"/>
              <a:t> </a:t>
            </a:r>
            <a:r>
              <a:rPr lang="en-US" dirty="0" smtClean="0"/>
              <a:t>err = CL_SUCCESS; </a:t>
            </a:r>
            <a:endParaRPr lang="hu-HU" dirty="0" smtClean="0"/>
          </a:p>
          <a:p>
            <a:r>
              <a:rPr lang="en-US" dirty="0" smtClean="0"/>
              <a:t>   </a:t>
            </a:r>
            <a:r>
              <a:rPr lang="en-US" dirty="0" smtClean="0"/>
              <a:t>if(event == NULL</a:t>
            </a:r>
            <a:r>
              <a:rPr lang="en-US" dirty="0" smtClean="0"/>
              <a:t>) {</a:t>
            </a:r>
            <a:endParaRPr lang="hu-HU" dirty="0" smtClean="0"/>
          </a:p>
          <a:p>
            <a:r>
              <a:rPr lang="en-US" dirty="0" smtClean="0"/>
              <a:t>        </a:t>
            </a:r>
            <a:r>
              <a:rPr lang="en-US" dirty="0" smtClean="0"/>
              <a:t>std::</a:t>
            </a:r>
            <a:r>
              <a:rPr lang="en-US" dirty="0" err="1" smtClean="0"/>
              <a:t>cerr</a:t>
            </a:r>
            <a:r>
              <a:rPr lang="en-US" dirty="0" smtClean="0"/>
              <a:t> &lt;&lt; "No event object returned!" &lt;&lt; std::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endParaRPr lang="hu-HU" dirty="0" smtClean="0"/>
          </a:p>
          <a:p>
            <a:r>
              <a:rPr lang="en-US" dirty="0" smtClean="0"/>
              <a:t>   } </a:t>
            </a:r>
            <a:r>
              <a:rPr lang="en-US" dirty="0" smtClean="0"/>
              <a:t>else </a:t>
            </a:r>
            <a:r>
              <a:rPr lang="en-US" dirty="0" smtClean="0"/>
              <a:t>{</a:t>
            </a:r>
            <a:endParaRPr lang="hu-HU" dirty="0" smtClean="0"/>
          </a:p>
          <a:p>
            <a:r>
              <a:rPr lang="en-US" dirty="0" smtClean="0"/>
              <a:t>        </a:t>
            </a:r>
            <a:r>
              <a:rPr lang="en-US" dirty="0" err="1" smtClean="0"/>
              <a:t>clWaitForEvents</a:t>
            </a:r>
            <a:r>
              <a:rPr lang="en-US" dirty="0" smtClean="0"/>
              <a:t>(1, &amp;event</a:t>
            </a:r>
            <a:r>
              <a:rPr lang="en-US" dirty="0" smtClean="0"/>
              <a:t>);</a:t>
            </a:r>
            <a:endParaRPr lang="hu-HU" dirty="0" smtClean="0"/>
          </a:p>
          <a:p>
            <a:r>
              <a:rPr lang="en-US" dirty="0" smtClean="0"/>
              <a:t>   }</a:t>
            </a:r>
            <a:endParaRPr lang="hu-HU" dirty="0" smtClean="0"/>
          </a:p>
          <a:p>
            <a:endParaRPr lang="hu-HU" dirty="0" smtClean="0"/>
          </a:p>
          <a:p>
            <a:r>
              <a:rPr lang="en-US" dirty="0" smtClean="0"/>
              <a:t>   </a:t>
            </a:r>
            <a:r>
              <a:rPr lang="en-US" dirty="0" err="1" smtClean="0"/>
              <a:t>cl_ulong</a:t>
            </a:r>
            <a:r>
              <a:rPr lang="en-US" dirty="0" smtClean="0"/>
              <a:t> </a:t>
            </a:r>
            <a:r>
              <a:rPr lang="en-US" dirty="0" err="1" smtClean="0"/>
              <a:t>execStart</a:t>
            </a:r>
            <a:r>
              <a:rPr lang="en-US" dirty="0" smtClean="0"/>
              <a:t>, </a:t>
            </a:r>
            <a:r>
              <a:rPr lang="en-US" dirty="0" err="1" smtClean="0"/>
              <a:t>execEnd</a:t>
            </a:r>
            <a:r>
              <a:rPr lang="en-US" dirty="0" smtClean="0"/>
              <a:t>;</a:t>
            </a:r>
            <a:endParaRPr lang="hu-HU" dirty="0" smtClean="0"/>
          </a:p>
          <a:p>
            <a:r>
              <a:rPr lang="en-US" dirty="0" smtClean="0"/>
              <a:t>   err </a:t>
            </a:r>
            <a:r>
              <a:rPr lang="en-US" dirty="0" smtClean="0"/>
              <a:t>= </a:t>
            </a:r>
            <a:r>
              <a:rPr lang="en-US" dirty="0" err="1" smtClean="0"/>
              <a:t>clGetEventProfilingInfo</a:t>
            </a:r>
            <a:r>
              <a:rPr lang="en-US" dirty="0" smtClean="0"/>
              <a:t>(event, CL_PROFILING_COMMAND_START,                                  </a:t>
            </a:r>
            <a:endParaRPr lang="hu-HU" dirty="0" smtClean="0"/>
          </a:p>
          <a:p>
            <a:r>
              <a:rPr lang="hu-HU" dirty="0" smtClean="0"/>
              <a:t>	</a:t>
            </a:r>
            <a:r>
              <a:rPr lang="hu-HU" dirty="0" smtClean="0"/>
              <a:t>		  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cl_ulong</a:t>
            </a:r>
            <a:r>
              <a:rPr lang="en-US" dirty="0" smtClean="0"/>
              <a:t>), &amp;</a:t>
            </a:r>
            <a:r>
              <a:rPr lang="en-US" dirty="0" err="1" smtClean="0"/>
              <a:t>execStart</a:t>
            </a:r>
            <a:r>
              <a:rPr lang="en-US" dirty="0" smtClean="0"/>
              <a:t>, NULL</a:t>
            </a:r>
            <a:r>
              <a:rPr lang="en-US" dirty="0" smtClean="0"/>
              <a:t>);</a:t>
            </a:r>
            <a:endParaRPr lang="hu-HU" dirty="0" smtClean="0"/>
          </a:p>
          <a:p>
            <a:r>
              <a:rPr lang="hu-HU" dirty="0" smtClean="0"/>
              <a:t> </a:t>
            </a:r>
            <a:r>
              <a:rPr lang="en-US" dirty="0" smtClean="0"/>
              <a:t>  </a:t>
            </a:r>
            <a:r>
              <a:rPr lang="en-US" dirty="0" smtClean="0"/>
              <a:t>err = </a:t>
            </a:r>
            <a:r>
              <a:rPr lang="en-US" dirty="0" err="1" smtClean="0"/>
              <a:t>clGetEventProfilingInfo</a:t>
            </a:r>
            <a:r>
              <a:rPr lang="en-US" dirty="0" smtClean="0"/>
              <a:t>(event, CL_PROFILING_COMMAND_END</a:t>
            </a:r>
            <a:r>
              <a:rPr lang="en-US" dirty="0" smtClean="0"/>
              <a:t>,</a:t>
            </a:r>
            <a:endParaRPr lang="hu-HU" dirty="0" smtClean="0"/>
          </a:p>
          <a:p>
            <a:r>
              <a:rPr lang="hu-HU" dirty="0" smtClean="0"/>
              <a:t> </a:t>
            </a:r>
            <a:r>
              <a:rPr lang="hu-HU" dirty="0" smtClean="0"/>
              <a:t>                   </a:t>
            </a:r>
            <a:r>
              <a:rPr lang="en-US" dirty="0" smtClean="0"/>
              <a:t>                                  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cl_ulong</a:t>
            </a:r>
            <a:r>
              <a:rPr lang="en-US" dirty="0" smtClean="0"/>
              <a:t>), &amp;</a:t>
            </a:r>
            <a:r>
              <a:rPr lang="en-US" dirty="0" err="1" smtClean="0"/>
              <a:t>execEnd</a:t>
            </a:r>
            <a:r>
              <a:rPr lang="en-US" dirty="0" smtClean="0"/>
              <a:t>, NULL); 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  </a:t>
            </a:r>
            <a:r>
              <a:rPr lang="en-US" dirty="0" smtClean="0"/>
              <a:t>std</a:t>
            </a:r>
            <a:r>
              <a:rPr lang="en-US" dirty="0" smtClean="0"/>
              <a:t>::</a:t>
            </a:r>
            <a:r>
              <a:rPr lang="en-US" dirty="0" err="1" smtClean="0"/>
              <a:t>cout</a:t>
            </a:r>
            <a:r>
              <a:rPr lang="en-US" dirty="0" smtClean="0"/>
              <a:t> &lt;&lt; "[start] " &lt;&lt; </a:t>
            </a:r>
            <a:r>
              <a:rPr lang="en-US" dirty="0" err="1" smtClean="0"/>
              <a:t>execStart</a:t>
            </a:r>
            <a:r>
              <a:rPr lang="en-US" dirty="0" smtClean="0"/>
              <a:t> &lt;&lt; </a:t>
            </a:r>
            <a:endParaRPr lang="hu-HU" dirty="0" smtClean="0"/>
          </a:p>
          <a:p>
            <a:r>
              <a:rPr lang="hu-HU" dirty="0" smtClean="0"/>
              <a:t> </a:t>
            </a:r>
            <a:r>
              <a:rPr lang="hu-HU" dirty="0" smtClean="0"/>
              <a:t>                       </a:t>
            </a:r>
            <a:r>
              <a:rPr lang="en-US" dirty="0" smtClean="0"/>
              <a:t>" </a:t>
            </a:r>
            <a:r>
              <a:rPr lang="en-US" dirty="0" smtClean="0"/>
              <a:t>[end] " &lt;&lt; </a:t>
            </a:r>
            <a:r>
              <a:rPr lang="en-US" dirty="0" err="1" smtClean="0"/>
              <a:t>execEnd</a:t>
            </a:r>
            <a:r>
              <a:rPr lang="en-US" dirty="0" smtClean="0"/>
              <a:t> </a:t>
            </a:r>
            <a:r>
              <a:rPr lang="hu-HU" dirty="0" smtClean="0"/>
              <a:t>  </a:t>
            </a:r>
            <a:r>
              <a:rPr lang="en-US" dirty="0" smtClean="0"/>
              <a:t>&lt;&lt;</a:t>
            </a:r>
            <a:endParaRPr lang="hu-HU" dirty="0" smtClean="0"/>
          </a:p>
          <a:p>
            <a:r>
              <a:rPr lang="hu-HU" dirty="0" smtClean="0"/>
              <a:t> </a:t>
            </a:r>
            <a:r>
              <a:rPr lang="hu-HU" dirty="0" smtClean="0"/>
              <a:t>                      </a:t>
            </a:r>
            <a:r>
              <a:rPr lang="en-US" dirty="0" smtClean="0"/>
              <a:t> </a:t>
            </a:r>
            <a:r>
              <a:rPr lang="en-US" dirty="0" smtClean="0"/>
              <a:t>" [time] " &lt;&lt; (</a:t>
            </a:r>
            <a:r>
              <a:rPr lang="en-US" dirty="0" err="1" smtClean="0"/>
              <a:t>execEnd</a:t>
            </a:r>
            <a:r>
              <a:rPr lang="en-US" dirty="0" smtClean="0"/>
              <a:t> - </a:t>
            </a:r>
            <a:r>
              <a:rPr lang="en-US" dirty="0" err="1" smtClean="0"/>
              <a:t>execStart</a:t>
            </a:r>
            <a:r>
              <a:rPr lang="en-US" dirty="0" smtClean="0"/>
              <a:t>) / 1e+06 &lt;&lt; "</a:t>
            </a:r>
            <a:r>
              <a:rPr lang="en-US" dirty="0" err="1" smtClean="0"/>
              <a:t>ms.</a:t>
            </a:r>
            <a:r>
              <a:rPr lang="en-US" dirty="0" smtClean="0"/>
              <a:t>" &lt;&lt; std::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endParaRPr lang="hu-HU" dirty="0" smtClean="0"/>
          </a:p>
          <a:p>
            <a:endParaRPr lang="hu-HU" dirty="0" smtClean="0"/>
          </a:p>
          <a:p>
            <a:r>
              <a:rPr lang="en-US" dirty="0" smtClean="0"/>
              <a:t>}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hu-HU" dirty="0" smtClean="0"/>
              <a:t>árhuzamos primitívek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Map</a:t>
            </a:r>
          </a:p>
          <a:p>
            <a:r>
              <a:rPr lang="hu-HU" dirty="0" smtClean="0"/>
              <a:t>Reduce</a:t>
            </a:r>
          </a:p>
          <a:p>
            <a:r>
              <a:rPr lang="hu-HU" dirty="0" smtClean="0"/>
              <a:t>Scan</a:t>
            </a:r>
          </a:p>
          <a:p>
            <a:r>
              <a:rPr lang="hu-HU" dirty="0" smtClean="0"/>
              <a:t>Histogram</a:t>
            </a:r>
          </a:p>
          <a:p>
            <a:r>
              <a:rPr lang="hu-HU" dirty="0" smtClean="0"/>
              <a:t>Compact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752600"/>
            <a:ext cx="8610600" cy="258532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// TODO</a:t>
            </a:r>
          </a:p>
          <a:p>
            <a:r>
              <a:rPr lang="en-US" dirty="0" smtClean="0"/>
              <a:t>//</a:t>
            </a:r>
          </a:p>
          <a:p>
            <a:r>
              <a:rPr lang="en-US" dirty="0" smtClean="0"/>
              <a:t>// ID := </a:t>
            </a:r>
            <a:r>
              <a:rPr lang="en-US" dirty="0" err="1" smtClean="0"/>
              <a:t>get_global_id</a:t>
            </a:r>
            <a:r>
              <a:rPr lang="en-US" dirty="0" smtClean="0"/>
              <a:t>(0)</a:t>
            </a:r>
          </a:p>
          <a:p>
            <a:r>
              <a:rPr lang="en-US" dirty="0" smtClean="0"/>
              <a:t>// data[ID] := square(data[ID])</a:t>
            </a:r>
          </a:p>
          <a:p>
            <a:r>
              <a:rPr lang="en-US" dirty="0" smtClean="0"/>
              <a:t>__kernel</a:t>
            </a:r>
          </a:p>
          <a:p>
            <a:r>
              <a:rPr lang="nn-NO" dirty="0" smtClean="0"/>
              <a:t>void map(__global float* data)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      </a:t>
            </a:r>
          </a:p>
          <a:p>
            <a:r>
              <a:rPr lang="en-US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Reduce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752600"/>
            <a:ext cx="8610600" cy="39703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// TODO</a:t>
            </a:r>
          </a:p>
          <a:p>
            <a:r>
              <a:rPr lang="en-US" dirty="0" smtClean="0"/>
              <a:t>//</a:t>
            </a:r>
          </a:p>
          <a:p>
            <a:r>
              <a:rPr lang="en-US" dirty="0" smtClean="0"/>
              <a:t>// ID := </a:t>
            </a:r>
            <a:r>
              <a:rPr lang="en-US" dirty="0" err="1" smtClean="0"/>
              <a:t>get_global_id</a:t>
            </a:r>
            <a:r>
              <a:rPr lang="en-US" dirty="0" smtClean="0"/>
              <a:t>(0)</a:t>
            </a:r>
          </a:p>
          <a:p>
            <a:r>
              <a:rPr lang="en-US" dirty="0" smtClean="0"/>
              <a:t>//</a:t>
            </a:r>
          </a:p>
          <a:p>
            <a:r>
              <a:rPr lang="en-US" dirty="0" smtClean="0"/>
              <a:t>// FOR s = </a:t>
            </a:r>
            <a:r>
              <a:rPr lang="en-US" dirty="0" err="1" smtClean="0"/>
              <a:t>get_global_size</a:t>
            </a:r>
            <a:r>
              <a:rPr lang="en-US" dirty="0" smtClean="0"/>
              <a:t>(0) / 2 ; s &gt; 0 ; s &gt;&gt;= 1 DO:</a:t>
            </a:r>
          </a:p>
          <a:p>
            <a:r>
              <a:rPr lang="en-US" dirty="0" smtClean="0"/>
              <a:t>//  IF (ID &lt; s)</a:t>
            </a:r>
          </a:p>
          <a:p>
            <a:r>
              <a:rPr lang="en-US" dirty="0" smtClean="0"/>
              <a:t>//    data[ID] = max(data[ID], data[ID + s])</a:t>
            </a:r>
          </a:p>
          <a:p>
            <a:r>
              <a:rPr lang="en-US" dirty="0" smtClean="0"/>
              <a:t>//  BARRIER</a:t>
            </a:r>
          </a:p>
          <a:p>
            <a:r>
              <a:rPr lang="en-US" dirty="0" smtClean="0"/>
              <a:t>//</a:t>
            </a:r>
          </a:p>
          <a:p>
            <a:r>
              <a:rPr lang="en-US" dirty="0" smtClean="0"/>
              <a:t>__kernel</a:t>
            </a:r>
          </a:p>
          <a:p>
            <a:r>
              <a:rPr lang="en-US" dirty="0" smtClean="0"/>
              <a:t>void </a:t>
            </a:r>
            <a:r>
              <a:rPr lang="en-US" dirty="0" err="1" smtClean="0"/>
              <a:t>reduce_global</a:t>
            </a:r>
            <a:r>
              <a:rPr lang="en-US" dirty="0" smtClean="0"/>
              <a:t>(__global float* data)</a:t>
            </a:r>
          </a:p>
          <a:p>
            <a:r>
              <a:rPr lang="en-US" dirty="0" smtClean="0"/>
              <a:t>{</a:t>
            </a:r>
          </a:p>
          <a:p>
            <a:endParaRPr lang="en-US" dirty="0" smtClean="0"/>
          </a:p>
          <a:p>
            <a:r>
              <a:rPr lang="en-US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Scan (exclusive)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295400"/>
            <a:ext cx="8610600" cy="53553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// TODO</a:t>
            </a:r>
          </a:p>
          <a:p>
            <a:r>
              <a:rPr lang="en-US" dirty="0" smtClean="0"/>
              <a:t>//</a:t>
            </a:r>
          </a:p>
          <a:p>
            <a:r>
              <a:rPr lang="en-US" dirty="0" smtClean="0"/>
              <a:t>// ID := </a:t>
            </a:r>
            <a:r>
              <a:rPr lang="en-US" dirty="0" err="1" smtClean="0"/>
              <a:t>get_global_id</a:t>
            </a:r>
            <a:r>
              <a:rPr lang="en-US" dirty="0" smtClean="0"/>
              <a:t>(0)</a:t>
            </a:r>
          </a:p>
          <a:p>
            <a:r>
              <a:rPr lang="en-US" dirty="0" smtClean="0"/>
              <a:t>// IF ID &gt; 0 THEN data[ID] = data[ID - 1]</a:t>
            </a:r>
          </a:p>
          <a:p>
            <a:r>
              <a:rPr lang="en-US" dirty="0" smtClean="0"/>
              <a:t>//           ELSE data[ID] = 0</a:t>
            </a:r>
          </a:p>
          <a:p>
            <a:r>
              <a:rPr lang="en-US" dirty="0" smtClean="0"/>
              <a:t>// BARRIER</a:t>
            </a:r>
          </a:p>
          <a:p>
            <a:r>
              <a:rPr lang="en-US" dirty="0" smtClean="0"/>
              <a:t>//</a:t>
            </a:r>
          </a:p>
          <a:p>
            <a:r>
              <a:rPr lang="en-US" dirty="0" smtClean="0"/>
              <a:t>// FOR s = 1; s &lt; </a:t>
            </a:r>
            <a:r>
              <a:rPr lang="en-US" dirty="0" err="1" smtClean="0"/>
              <a:t>get_global_size</a:t>
            </a:r>
            <a:r>
              <a:rPr lang="en-US" dirty="0" smtClean="0"/>
              <a:t>(0); s *= 2 DO:</a:t>
            </a:r>
          </a:p>
          <a:p>
            <a:r>
              <a:rPr lang="en-US" dirty="0" smtClean="0"/>
              <a:t>//   </a:t>
            </a:r>
            <a:r>
              <a:rPr lang="en-US" dirty="0" err="1" smtClean="0"/>
              <a:t>tmp</a:t>
            </a:r>
            <a:r>
              <a:rPr lang="en-US" dirty="0" smtClean="0"/>
              <a:t> := data[ID]</a:t>
            </a:r>
          </a:p>
          <a:p>
            <a:r>
              <a:rPr lang="en-US" dirty="0" smtClean="0"/>
              <a:t>//   IF ( ID + s &lt; </a:t>
            </a:r>
            <a:r>
              <a:rPr lang="en-US" dirty="0" err="1" smtClean="0"/>
              <a:t>get_global_size</a:t>
            </a:r>
            <a:r>
              <a:rPr lang="en-US" dirty="0" smtClean="0"/>
              <a:t>(0) THEN</a:t>
            </a:r>
          </a:p>
          <a:p>
            <a:r>
              <a:rPr lang="en-US" dirty="0" smtClean="0"/>
              <a:t>//     data[ID + s] += </a:t>
            </a:r>
            <a:r>
              <a:rPr lang="en-US" dirty="0" err="1" smtClean="0"/>
              <a:t>tmp</a:t>
            </a:r>
            <a:r>
              <a:rPr lang="en-US" dirty="0" smtClean="0"/>
              <a:t>;</a:t>
            </a:r>
          </a:p>
          <a:p>
            <a:r>
              <a:rPr lang="en-US" dirty="0" smtClean="0"/>
              <a:t>//   BARRIER</a:t>
            </a:r>
          </a:p>
          <a:p>
            <a:r>
              <a:rPr lang="en-US" dirty="0" smtClean="0"/>
              <a:t>//</a:t>
            </a:r>
          </a:p>
          <a:p>
            <a:r>
              <a:rPr lang="en-US" dirty="0" smtClean="0"/>
              <a:t>// IF(ID = 0) THEN data[ID] = 0;</a:t>
            </a:r>
          </a:p>
          <a:p>
            <a:r>
              <a:rPr lang="en-US" dirty="0" smtClean="0"/>
              <a:t>__kernel</a:t>
            </a:r>
          </a:p>
          <a:p>
            <a:r>
              <a:rPr lang="en-US" dirty="0" smtClean="0"/>
              <a:t>void </a:t>
            </a:r>
            <a:r>
              <a:rPr lang="en-US" dirty="0" err="1" smtClean="0"/>
              <a:t>exscan_global</a:t>
            </a:r>
            <a:r>
              <a:rPr lang="en-US" dirty="0" smtClean="0"/>
              <a:t>(__global </a:t>
            </a:r>
            <a:r>
              <a:rPr lang="en-US" dirty="0" err="1" smtClean="0"/>
              <a:t>int</a:t>
            </a:r>
            <a:r>
              <a:rPr lang="en-US" dirty="0" smtClean="0"/>
              <a:t>* data)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      </a:t>
            </a:r>
          </a:p>
          <a:p>
            <a:r>
              <a:rPr lang="en-US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Histogram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676400"/>
            <a:ext cx="8610600" cy="31393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// TODO</a:t>
            </a:r>
          </a:p>
          <a:p>
            <a:r>
              <a:rPr lang="en-US" dirty="0" smtClean="0"/>
              <a:t>//</a:t>
            </a:r>
          </a:p>
          <a:p>
            <a:r>
              <a:rPr lang="en-US" dirty="0" smtClean="0"/>
              <a:t>// histogram[data[id]] := histogram[data[id]] + 1</a:t>
            </a:r>
          </a:p>
          <a:p>
            <a:r>
              <a:rPr lang="en-US" dirty="0" smtClean="0"/>
              <a:t>//</a:t>
            </a:r>
          </a:p>
          <a:p>
            <a:r>
              <a:rPr lang="en-US" dirty="0" smtClean="0"/>
              <a:t>// SYNCHRONIZATION!</a:t>
            </a:r>
          </a:p>
          <a:p>
            <a:r>
              <a:rPr lang="en-US" dirty="0" smtClean="0"/>
              <a:t>__kernel</a:t>
            </a:r>
          </a:p>
          <a:p>
            <a:r>
              <a:rPr lang="en-US" dirty="0" smtClean="0"/>
              <a:t>void </a:t>
            </a:r>
            <a:r>
              <a:rPr lang="en-US" dirty="0" err="1" smtClean="0"/>
              <a:t>histogram_global</a:t>
            </a:r>
            <a:r>
              <a:rPr lang="en-US" dirty="0" smtClean="0"/>
              <a:t>(__global </a:t>
            </a:r>
            <a:r>
              <a:rPr lang="en-US" dirty="0" err="1" smtClean="0"/>
              <a:t>int</a:t>
            </a:r>
            <a:r>
              <a:rPr lang="en-US" dirty="0" smtClean="0"/>
              <a:t>* data, __global </a:t>
            </a:r>
            <a:r>
              <a:rPr lang="en-US" dirty="0" err="1" smtClean="0"/>
              <a:t>int</a:t>
            </a:r>
            <a:r>
              <a:rPr lang="en-US" dirty="0" smtClean="0"/>
              <a:t>* histogram)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}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Histogram (lokális)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4213591"/>
            <a:ext cx="8229600" cy="1349009"/>
          </a:xfrm>
        </p:spPr>
        <p:txBody>
          <a:bodyPr>
            <a:normAutofit/>
          </a:bodyPr>
          <a:lstStyle/>
          <a:p>
            <a:r>
              <a:rPr lang="hu-HU" dirty="0" smtClean="0"/>
              <a:t>Lokális memória allokálása host oldalról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1600200"/>
            <a:ext cx="8839200" cy="20313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clSetKernelArg(histogramLocalKernel, 0, sizeof(cl_mem), &amp;gData);    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clSetKernelArg(histogramLocalKernel, 1, sizeof(cl_mem), &amp;gHist);    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clSetKernelArg(histogramLocalKernel, 2, sizeof(int) * histogramSize,</a:t>
            </a:r>
          </a:p>
          <a:p>
            <a:r>
              <a:rPr lang="hu-HU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                                                              NULL);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clSetKernelArg(histogramLocalKernel, 3, sizeof(int), &amp;histogramSize);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</TotalTime>
  <Words>595</Words>
  <Application>Microsoft Office PowerPoint</Application>
  <PresentationFormat>On-screen Show (4:3)</PresentationFormat>
  <Paragraphs>160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GPGPU Labor 8.</vt:lpstr>
      <vt:lpstr>CLWrapper</vt:lpstr>
      <vt:lpstr>Kernel futási idő</vt:lpstr>
      <vt:lpstr>Párhuzamos primitívek</vt:lpstr>
      <vt:lpstr>Map</vt:lpstr>
      <vt:lpstr>Reduce</vt:lpstr>
      <vt:lpstr>Scan (exclusive)</vt:lpstr>
      <vt:lpstr>Histogram</vt:lpstr>
      <vt:lpstr>Histogram (lokális)</vt:lpstr>
      <vt:lpstr>Histogram</vt:lpstr>
      <vt:lpstr>Compact</vt:lpstr>
      <vt:lpstr>Compact</vt:lpstr>
      <vt:lpstr>Compact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OpenCL bevezetés II.</dc:title>
  <dc:creator>tbalazs</dc:creator>
  <cp:lastModifiedBy>tbalazs</cp:lastModifiedBy>
  <cp:revision>131</cp:revision>
  <dcterms:created xsi:type="dcterms:W3CDTF">2011-03-29T06:28:05Z</dcterms:created>
  <dcterms:modified xsi:type="dcterms:W3CDTF">2013-10-22T09:39:46Z</dcterms:modified>
</cp:coreProperties>
</file>