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70" r:id="rId14"/>
    <p:sldId id="271" r:id="rId15"/>
    <p:sldId id="272" r:id="rId16"/>
    <p:sldId id="274" r:id="rId17"/>
    <p:sldId id="275" r:id="rId18"/>
    <p:sldId id="273" r:id="rId19"/>
    <p:sldId id="27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4DE18E-8A8E-4883-B12A-6F1E481578EF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0ECE3D-D197-47C2-A145-C6A1EA9DD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OpenCL</a:t>
            </a:r>
            <a:r>
              <a:rPr lang="en-US" dirty="0" smtClean="0"/>
              <a:t> </a:t>
            </a:r>
            <a:r>
              <a:rPr lang="en-US" dirty="0" err="1" smtClean="0"/>
              <a:t>beve</a:t>
            </a:r>
            <a:r>
              <a:rPr lang="hu-HU" dirty="0" smtClean="0"/>
              <a:t>zetés II.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839200" cy="3139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clSetKernelArg(histogramGlobalKernel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0, sizeof(cl_mem), &amp;gData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clSetKernelArg(histogramGlobalKernel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1, sizeof(cl_mem), &amp;gHist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const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size_t workSize = 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clEnqueueNDRangeKernel(cl.cqueue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histogramGlobalKernel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1, NULL, &amp;workSize,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clEnqueueReadBuffer(cl.cqueue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gHist,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sizeof(int) * histogramSize, hHist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NULL);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8610600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histogram_global(__global int* data, __global int* histogram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id = get_global_id(0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histogram[data[id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]] += 1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4213591"/>
            <a:ext cx="8229600" cy="1349009"/>
          </a:xfrm>
        </p:spPr>
        <p:txBody>
          <a:bodyPr>
            <a:normAutofit/>
          </a:bodyPr>
          <a:lstStyle/>
          <a:p>
            <a:r>
              <a:rPr lang="hu-HU" dirty="0" smtClean="0"/>
              <a:t>Nincs szinkronizáció!</a:t>
            </a:r>
          </a:p>
          <a:p>
            <a:r>
              <a:rPr lang="hu-HU" dirty="0" smtClean="0"/>
              <a:t>Hibás!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27287"/>
            <a:ext cx="8610600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histogram_global(__global int* data, __global int* histogram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int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id = get_global_id(0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atomic_add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(&amp;histogram[data[id]], 1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4213591"/>
            <a:ext cx="8229600" cy="1349009"/>
          </a:xfrm>
        </p:spPr>
        <p:txBody>
          <a:bodyPr>
            <a:normAutofit/>
          </a:bodyPr>
          <a:lstStyle/>
          <a:p>
            <a:r>
              <a:rPr lang="hu-HU" dirty="0" smtClean="0"/>
              <a:t>Az atomikus műveletek szinkronizáltak!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 (lokális)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839200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clSetKernelArg(histogramLocalKernel, 0, sizeof(cl_mem), &amp;gData);   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clSetKernelArg(histogramLocalKernel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1, sizeof(cl_mem), &amp;gHist);   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clSetKernelArg(histogramLocalKernel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, 2, sizeof(int) * histogramSize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                                                      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clSetKernelArg(histogramLocalKernel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3, sizeof(int), &amp;histogramSize);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4213591"/>
            <a:ext cx="8229600" cy="1349009"/>
          </a:xfrm>
        </p:spPr>
        <p:txBody>
          <a:bodyPr>
            <a:normAutofit/>
          </a:bodyPr>
          <a:lstStyle/>
          <a:p>
            <a:r>
              <a:rPr lang="hu-HU" dirty="0" smtClean="0"/>
              <a:t>Lokális memória allokálása host oldalról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610600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kernel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histogram_local(__global int* data, __global int* histogram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__local int* lhistogram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const int histogramSize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id = get_global_id(0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lid = get_local_id(0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if(lid &lt; histogramSize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lhistogram[lid] =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barrier(CLK_LOCAL_MEM_FENCE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atomic_add(&amp;lhistogram[data[id]], 1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barrier(CLK_LOCAL_MEM_FENCE</a:t>
            </a:r>
            <a:r>
              <a:rPr lang="hu-HU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if(lid &lt; histogramSize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histogram[lid] = lhistogram[lid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Compact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610600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const size_t dataSize = 1024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cl_kernel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predicateKernel = cl.createKernel(clProgram,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c_pred");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cl_kernel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exscanKernel = cl.createKernel(clProgram,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c_exscan");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cl_kernel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compactKernel = cl.createKernel(clProgram,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c_compact");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hData = new int[dataSize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gData = clCreateBuffer(cl.context(), CL_MEM_READ_WRITE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clEnqueueWriteBuffer(cl.cqueue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gData,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dataSize, hData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gPred = clCreateBuffer(cl.context(), CL_MEM_READ_WRITE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sizeof(int) * 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gPrefSum = clCreateBuffer(cl.context(), CL_MEM_READ_WRITE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sizeof(int) * 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Compact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45243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size_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workSize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dataSize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// Predicate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clSetKernelArg(predicateKernel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0, sizeof(cl_mem), &amp;gData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clSetKernelArg(predicateKernel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1, sizeof(cl_mem), &amp;gPred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clEnqueueNDRangeKernel(cl.cqueue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predicateKernel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1, NULL, &amp;workSize,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NULL);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// Exclusive scan on predicate buffer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clSetKernelArg(exscanKernel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0, sizeof(cl_mem), &amp;gPred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clSetKernelArg(exscanKernel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1, sizeof(cl_mem), &amp;gPrefSum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clEnqueueNDRangeKernel(cl.cqueue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exscanKernel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1, NULL, &amp;workSize,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Compact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31393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// Compact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clSetKernelArg(compactKernel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0, sizeof(cl_mem), &amp;gData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clSetKernelArg(compactKernel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1, sizeof(cl_mem), &amp;gPred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clSetKernelArg(compactKernel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2, sizeof(cl_mem), &amp;gPrefSum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clEnqueueNDRangeKernel(cl.cqueue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compactKernel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1, NULL, &amp;workSize,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NULL);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clEnqueueReadBuffer(cl.cqueue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gData,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dataSize, hData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NULL);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__kernel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void c_pred(__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global int* data, __global int* pred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id = get_global_id(0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predVal = data[id] &lt; 50 ? 1 :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pred[id] = predVal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00200"/>
            <a:ext cx="8610600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kernel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c_exscan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(__global int* pred, __global int* prefSum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id = get_global_id(0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prefSum[id] = (id &gt; 0) ? pred[id-1] :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barrier(CLK_GLOBAL_MEM_FENCE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for(int s = 1; s &lt; get_global_size(0); s *= 2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tmp = prefSum[id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if(id + s &lt; get_global_size(0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prefSum[id + s] += tmp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barrier(CLK_GLOBAL_MEM_FENCE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if(id ==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prefSum[0] =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hu-HU" dirty="0" smtClean="0"/>
              <a:t>árhuzamos primitívek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Map</a:t>
            </a:r>
            <a:endParaRPr lang="hu-HU" dirty="0" smtClean="0"/>
          </a:p>
          <a:p>
            <a:r>
              <a:rPr lang="hu-HU" dirty="0" smtClean="0"/>
              <a:t>Reduce</a:t>
            </a:r>
          </a:p>
          <a:p>
            <a:r>
              <a:rPr lang="hu-HU" dirty="0" smtClean="0"/>
              <a:t>Scan</a:t>
            </a:r>
            <a:endParaRPr lang="hu-HU" dirty="0" smtClean="0"/>
          </a:p>
          <a:p>
            <a:r>
              <a:rPr lang="hu-HU" dirty="0" smtClean="0"/>
              <a:t>Histogram</a:t>
            </a:r>
            <a:endParaRPr lang="hu-HU" dirty="0" smtClean="0"/>
          </a:p>
          <a:p>
            <a:r>
              <a:rPr lang="hu-HU" dirty="0" smtClean="0"/>
              <a:t>Compact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42473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__kernel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c_compact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(__global int* 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__global int* pred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__global int* prefSum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id = get_global_id(0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val = data[id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barrier(CLK_GLOBAL_MEM_FENCE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if(pred[id] == 1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{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data[prefSum[id]]=val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4801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const size_t dataSize = 1024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cl_kernel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mapKernel = cl.createKernel(clProgram, "map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hData = new float[dataSize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gData = clCreateBuffer(cl.context(), CL_MEM_READ_WRITE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NULL, NULL);   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clEnqueueWriteBuffer(cl.cqueue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gData,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dataSize, hData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clSetKernelArg(mapKernel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0, sizeof(cl_mem), &amp;gData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size_t workSize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 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clEnqueueNDRangeKernel(cl.cqueue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mapKernel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1, NULL, &amp;workSize,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clEnqueueReadBuffer(cl.cqueue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gData,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dataSize, hData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kernel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map(__global float* 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id = get_global_id(0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float square = data[id] * data[id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data[id] = square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Reduce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839200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const size_t dataSize = 1024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cl_kernel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reduceKernel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 cl.createKernel(clProgram,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reduce_global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hData = new float[dataSize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gData = clCreateBuffer(cl.context(), CL_MEM_READ_WRITE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		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dataSize, 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clEnqueueWriteBuffer(cl.cqueue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gData,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dataSize, hData, 0, 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clSetKernelArg(reduceKernel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0, sizeof(cl_mem), &amp;gData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size_t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workSize = 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clEnqueueNDRangeKernel(cl.cqueue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reduceKernel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1, NULL, &amp;workSize,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clEnqueueReadBuffer(cl.cqueue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gData,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dataSize, hData, 0, NULL, NULL);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Reduce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10600" cy="3693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kernel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reduce_global(__global float* 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id = get_global_id(0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for(unsigned int s = get_global_size(0) / 2; s &gt; 0; s &gt;&gt;= 1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if(id &lt; 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data[id] = max(data[id], data[id + 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}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barrier(CLK_GLOBAL_MEM_FENCE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Scan (exclusive)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839200" cy="48013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const size_t dataSize = 1024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cl_kernel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reduceKernel = cl.createKernel(clProgram, "reduce_global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hData = new float[dataSize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gData = clCreateBuffer(cl.context(), CL_MEM_READ_WRITE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dataSize, 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clEnqueueWriteBuffer(cl.cqueue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gData,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dataSize, hData, 0, 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clSetKernelArg(reduceKernel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0, sizeof(cl_mem), &amp;gData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size_t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workSize = 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clEnqueueNDRangeKernel(cl.cqueue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reduceKernel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1, NULL, &amp;workSize,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NULL);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clEnqueueReadBuffer(cl.cqueue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gData,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sizeof(float) * dataSize, hData, 0, NULL, NULL);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Scan (exclusive)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27287"/>
            <a:ext cx="8610600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kernel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exscan_global(__global int* 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id = get_global_id(0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data[id] = (id &gt; 0) ? data[id-1] :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barrier(CLK_GLOBAL_MEM_FENCE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for(int s = 1; s &lt; get_global_size(0); s *= 2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 tmp = data[id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if(id + s &lt; get_global_size(0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))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data[id + s] += tmp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}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barrier(CLK_GLOBAL_MEM_FENCE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if(id ==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data[0] =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Histogram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839200" cy="5078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const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size_t dataSize = 1024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const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size_t histogramSize = 32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cl_kernel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histogramGlobalKernel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= cl.createKernel(clProgram, "hist");</a:t>
            </a:r>
          </a:p>
          <a:p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*hData = new int[dataSize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int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*hHist = new int[histogramSize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memset(hHist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0, sizeof(int)*histogramSize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gData = clCreateBuffer(cl.context(), CL_MEM_READ_ONLY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sizeof(int) * dataSize, 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clEnqueueWriteBuffer(cl.cqueue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gData,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sizeof(int) * dataSize, hData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cl_mem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gHist = clCreateBuffer(cl.context(), CL_MEM_READ_WRITE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sizeof(int) * histogramSize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        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clEnqueueWriteBuffer(cl.cqueue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(), gHist, CL_TRUE, 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sizeof(int) * histogramSize, hHist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0, NULL, NULL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256</TotalTime>
  <Words>1356</Words>
  <Application>Microsoft Office PowerPoint</Application>
  <PresentationFormat>On-screen Show (4:3)</PresentationFormat>
  <Paragraphs>271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OpenCL bevezetés II.</vt:lpstr>
      <vt:lpstr>Párhuzamos primitívek</vt:lpstr>
      <vt:lpstr>Map</vt:lpstr>
      <vt:lpstr>Map</vt:lpstr>
      <vt:lpstr>Reduce</vt:lpstr>
      <vt:lpstr>Reduce</vt:lpstr>
      <vt:lpstr>Scan (exclusive)</vt:lpstr>
      <vt:lpstr>Scan (exclusive)</vt:lpstr>
      <vt:lpstr>Histogram</vt:lpstr>
      <vt:lpstr>Histogram</vt:lpstr>
      <vt:lpstr>Histogram</vt:lpstr>
      <vt:lpstr>Histogram</vt:lpstr>
      <vt:lpstr>Histogram (lokális)</vt:lpstr>
      <vt:lpstr>Histogram</vt:lpstr>
      <vt:lpstr>Compact</vt:lpstr>
      <vt:lpstr>Compact</vt:lpstr>
      <vt:lpstr>Compact</vt:lpstr>
      <vt:lpstr>Compact</vt:lpstr>
      <vt:lpstr>Compact</vt:lpstr>
      <vt:lpstr>Compact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OpenCL bevezetés II.</dc:title>
  <dc:creator>tbalazs</dc:creator>
  <cp:lastModifiedBy>tbalazs</cp:lastModifiedBy>
  <cp:revision>122</cp:revision>
  <dcterms:created xsi:type="dcterms:W3CDTF">2011-03-29T06:28:05Z</dcterms:created>
  <dcterms:modified xsi:type="dcterms:W3CDTF">2013-10-17T09:22:53Z</dcterms:modified>
</cp:coreProperties>
</file>