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99" r:id="rId19"/>
    <p:sldId id="30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5" r:id="rId33"/>
    <p:sldId id="288" r:id="rId34"/>
    <p:sldId id="289" r:id="rId35"/>
    <p:sldId id="287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4DE18E-8A8E-4883-B12A-6F1E481578E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 err="1" smtClean="0"/>
              <a:t>beve</a:t>
            </a:r>
            <a:r>
              <a:rPr lang="hu-HU" dirty="0" smtClean="0"/>
              <a:t>zetés II.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számító eszközök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Számítási információk</a:t>
            </a:r>
          </a:p>
          <a:p>
            <a:pPr lvl="1"/>
            <a:r>
              <a:rPr lang="hu-HU" dirty="0" smtClean="0"/>
              <a:t>CL_DEVICE_MAX_COMPUTE_UNITS</a:t>
            </a:r>
          </a:p>
          <a:p>
            <a:pPr lvl="1"/>
            <a:r>
              <a:rPr lang="hu-HU" dirty="0" smtClean="0"/>
              <a:t>CL_DEVICE_MAX_WORK_ITEM_DIMENSIONS</a:t>
            </a:r>
          </a:p>
          <a:p>
            <a:pPr lvl="1"/>
            <a:r>
              <a:rPr lang="hu-HU" dirty="0" smtClean="0"/>
              <a:t>CL_DEVICE_MAX_WORK_ITEM_SIZES</a:t>
            </a:r>
          </a:p>
          <a:p>
            <a:pPr lvl="1"/>
            <a:r>
              <a:rPr lang="hu-HU" dirty="0" smtClean="0"/>
              <a:t>CL_DEVICE_MAX_WORK_GROUP_SIZE</a:t>
            </a:r>
          </a:p>
          <a:p>
            <a:pPr lvl="1"/>
            <a:r>
              <a:rPr lang="hu-HU" dirty="0" smtClean="0"/>
              <a:t>CL_DEVICE_AVAILABLE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számító eszközök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Memória információk</a:t>
            </a:r>
          </a:p>
          <a:p>
            <a:pPr lvl="1"/>
            <a:r>
              <a:rPr lang="hu-HU" dirty="0" smtClean="0"/>
              <a:t>CL_DEVICE_MAX_PARAMETER_SIZE</a:t>
            </a:r>
          </a:p>
          <a:p>
            <a:pPr lvl="1"/>
            <a:r>
              <a:rPr lang="hu-HU" dirty="0" smtClean="0"/>
              <a:t>CL_DEVICE_GLOBAL_MEM_SIZE</a:t>
            </a:r>
          </a:p>
          <a:p>
            <a:pPr lvl="1"/>
            <a:r>
              <a:rPr lang="hu-HU" dirty="0" smtClean="0"/>
              <a:t>CL_DEVICE_MAX_MEM_ALLOC_SIZE</a:t>
            </a:r>
          </a:p>
          <a:p>
            <a:pPr lvl="1"/>
            <a:r>
              <a:rPr lang="hu-HU" dirty="0" smtClean="0"/>
              <a:t>CL_DEVICE_LOCAL_MEM_SIZE</a:t>
            </a:r>
          </a:p>
          <a:p>
            <a:pPr lvl="1"/>
            <a:r>
              <a:rPr lang="hu-HU" dirty="0" smtClean="0"/>
              <a:t>CL_DEVICE_MAX_CONSTANT_BUFFER_SIZE</a:t>
            </a:r>
          </a:p>
          <a:p>
            <a:pPr lvl="1"/>
            <a:r>
              <a:rPr lang="hu-HU" dirty="0" smtClean="0"/>
              <a:t>CL_DEVICE_MAX_CONSTANT_ARGS</a:t>
            </a:r>
          </a:p>
          <a:p>
            <a:pPr lvl="1"/>
            <a:r>
              <a:rPr lang="hu-HU" dirty="0" smtClean="0"/>
              <a:t>CL_DEVICE_IMAGE_SUPPORT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kontextusok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Kontextus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props: tulajdonság – érték lista</a:t>
            </a:r>
          </a:p>
          <a:p>
            <a:pPr lvl="2"/>
            <a:r>
              <a:rPr lang="hu-HU" dirty="0" smtClean="0"/>
              <a:t>CL_CONTEXT_PLATFORM – cl_platform_id</a:t>
            </a:r>
          </a:p>
          <a:p>
            <a:pPr lvl="1"/>
            <a:r>
              <a:rPr lang="hu-HU" dirty="0" smtClean="0"/>
              <a:t>num_devices: a kontextushoz tartozó eszközök száma</a:t>
            </a:r>
          </a:p>
          <a:p>
            <a:pPr lvl="1"/>
            <a:r>
              <a:rPr lang="hu-HU" dirty="0" smtClean="0"/>
              <a:t>device: a kontextushoz tartozó eszközök listája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kontextusok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9220200" cy="54864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Kontextus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pfn_notify: callback függvény a hibakezeléshez</a:t>
            </a:r>
          </a:p>
          <a:p>
            <a:pPr lvl="2"/>
            <a:r>
              <a:rPr lang="hu-HU" dirty="0" smtClean="0"/>
              <a:t>aszinkron hibajelzés a kontextusban</a:t>
            </a:r>
          </a:p>
          <a:p>
            <a:pPr lvl="2"/>
            <a:r>
              <a:rPr lang="hu-HU" dirty="0" smtClean="0"/>
              <a:t>szál biztos implementáció szükséges (thread-safe)</a:t>
            </a:r>
          </a:p>
          <a:p>
            <a:pPr lvl="2"/>
            <a:r>
              <a:rPr lang="hu-HU" dirty="0" smtClean="0"/>
              <a:t>paraméterei</a:t>
            </a:r>
          </a:p>
          <a:p>
            <a:pPr lvl="3"/>
            <a:r>
              <a:rPr lang="hu-HU" dirty="0" smtClean="0"/>
              <a:t>const char* errinfo: a hiba szövege</a:t>
            </a:r>
          </a:p>
          <a:p>
            <a:pPr lvl="3"/>
            <a:r>
              <a:rPr lang="hu-HU" dirty="0" smtClean="0"/>
              <a:t>const void* private_info: implementáció függő hibakereső adat</a:t>
            </a:r>
          </a:p>
          <a:p>
            <a:pPr lvl="3"/>
            <a:r>
              <a:rPr lang="hu-HU" dirty="0" smtClean="0"/>
              <a:t>size_t cb: a private_info mérete (byte)</a:t>
            </a:r>
          </a:p>
          <a:p>
            <a:pPr lvl="3"/>
            <a:r>
              <a:rPr lang="hu-HU" dirty="0" smtClean="0"/>
              <a:t>void *user_data: felhasználói információ</a:t>
            </a:r>
          </a:p>
          <a:p>
            <a:pPr lvl="3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kontextusok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Kontextus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user_data: felhasználói információ</a:t>
            </a:r>
          </a:p>
          <a:p>
            <a:pPr lvl="2"/>
            <a:r>
              <a:rPr lang="hu-HU" dirty="0" smtClean="0"/>
              <a:t>a pfn_notify függvény kapja meg</a:t>
            </a:r>
          </a:p>
          <a:p>
            <a:pPr lvl="1"/>
            <a:r>
              <a:rPr lang="hu-HU" dirty="0" smtClean="0"/>
              <a:t>errcode_ret: hiba információ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kontextusok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Kontextus számláló növelése</a:t>
            </a:r>
          </a:p>
          <a:p>
            <a:endParaRPr lang="hu-HU" dirty="0" smtClean="0"/>
          </a:p>
          <a:p>
            <a:r>
              <a:rPr lang="hu-HU" dirty="0" smtClean="0"/>
              <a:t>Kontextus számláló csökkentése</a:t>
            </a:r>
          </a:p>
          <a:p>
            <a:endParaRPr lang="hu-HU" dirty="0" smtClean="0"/>
          </a:p>
          <a:p>
            <a:r>
              <a:rPr lang="hu-HU" dirty="0" smtClean="0"/>
              <a:t>Kontextus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CL_CONTEXT_REFERENCE_COUNT</a:t>
            </a:r>
          </a:p>
          <a:p>
            <a:pPr lvl="2"/>
            <a:r>
              <a:rPr lang="hu-HU" dirty="0" smtClean="0"/>
              <a:t>CL_CONTEXT_DEVICES</a:t>
            </a:r>
          </a:p>
          <a:p>
            <a:pPr lvl="2"/>
            <a:r>
              <a:rPr lang="hu-HU" dirty="0" smtClean="0"/>
              <a:t>CL_CONTEXT_PROPERTIES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clRetainContext(cl_context context)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clReleaseContext(cl_context context)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clGetContextInfo(cl_context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cl_context_info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parancs sorok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Parancs sor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properties</a:t>
            </a:r>
          </a:p>
          <a:p>
            <a:pPr lvl="2"/>
            <a:r>
              <a:rPr lang="hu-HU" dirty="0" smtClean="0"/>
              <a:t>CL_QUEUE_OUT_OF_ORDER_EXEC_MODE_ENABLE</a:t>
            </a:r>
          </a:p>
          <a:p>
            <a:pPr lvl="2"/>
            <a:r>
              <a:rPr lang="hu-HU" dirty="0" smtClean="0"/>
              <a:t>CL_QUEUE_PROFILIN_ENABLE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cl_command_queue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clCreateCommandQueue(cl_context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cl_command_queue_properties properties,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parancs sorok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Parancs sor számláló növelése</a:t>
            </a:r>
          </a:p>
          <a:p>
            <a:endParaRPr lang="hu-HU" dirty="0" smtClean="0"/>
          </a:p>
          <a:p>
            <a:r>
              <a:rPr lang="hu-HU" dirty="0" smtClean="0"/>
              <a:t>Parancs sor számláló csökkentése</a:t>
            </a:r>
          </a:p>
          <a:p>
            <a:endParaRPr lang="hu-HU" dirty="0" smtClean="0"/>
          </a:p>
          <a:p>
            <a:r>
              <a:rPr lang="hu-HU" dirty="0" smtClean="0"/>
              <a:t>Parancs sor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CL_QUEUE_CONTEXT</a:t>
            </a:r>
          </a:p>
          <a:p>
            <a:pPr lvl="2"/>
            <a:r>
              <a:rPr lang="hu-HU" dirty="0" smtClean="0"/>
              <a:t>CL_QUEUE_DEVICE</a:t>
            </a:r>
          </a:p>
          <a:p>
            <a:pPr lvl="2"/>
            <a:r>
              <a:rPr lang="hu-HU" dirty="0" smtClean="0"/>
              <a:t>CL_QUEUE_PROPERTIES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clRetainCommandQueue(cl_command_queue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clReleaseCommandQueue(cl_command_queue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clGetCommandQueueInfo(cl_command_queue 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cl_command_queue_info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Szinkornizáció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Eseményre várakozás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implicit szinkronizáció</a:t>
            </a:r>
          </a:p>
          <a:p>
            <a:r>
              <a:rPr lang="hu-HU" dirty="0" smtClean="0"/>
              <a:t>Barrier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explicit szinkronizáció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clEnqueueWaitForEvents(cl_command_queue 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cl_uint num_events,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const cl_event *event_list)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502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clEnqueueBarrier(cl_command_queue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Szinkornizáció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Parancs sor ürítés</a:t>
            </a:r>
          </a:p>
          <a:p>
            <a:pPr lvl="1"/>
            <a:r>
              <a:rPr lang="hu-HU" dirty="0" smtClean="0"/>
              <a:t>minden hívás eljutott az eszközig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minden hívás lefutott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clFlush(cl_command_queue queue)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clFinish(cl_command_queue queue)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infrastruktúra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</a:p>
          <a:p>
            <a:r>
              <a:rPr lang="hu-HU" dirty="0" smtClean="0"/>
              <a:t>Számító eszközök</a:t>
            </a:r>
          </a:p>
          <a:p>
            <a:r>
              <a:rPr lang="hu-HU" dirty="0" smtClean="0"/>
              <a:t>OpenCL kontextusok</a:t>
            </a:r>
          </a:p>
          <a:p>
            <a:r>
              <a:rPr lang="hu-HU" dirty="0" smtClean="0"/>
              <a:t>Parancs sorok</a:t>
            </a:r>
          </a:p>
          <a:p>
            <a:r>
              <a:rPr lang="hu-HU" dirty="0" smtClean="0"/>
              <a:t>Szinkronizáció</a:t>
            </a:r>
          </a:p>
          <a:p>
            <a:r>
              <a:rPr lang="hu-HU" dirty="0" smtClean="0"/>
              <a:t>Memória objektumok</a:t>
            </a:r>
            <a:endParaRPr lang="en-US" dirty="0" smtClean="0"/>
          </a:p>
          <a:p>
            <a:r>
              <a:rPr lang="hu-HU" dirty="0" smtClean="0"/>
              <a:t>OpenCL programok</a:t>
            </a:r>
          </a:p>
          <a:p>
            <a:pPr lvl="1"/>
            <a:r>
              <a:rPr lang="hu-HU" dirty="0" smtClean="0"/>
              <a:t>OpenCL függvények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</a:t>
            </a:r>
          </a:p>
          <a:p>
            <a:pPr lvl="1"/>
            <a:r>
              <a:rPr lang="hu-HU" dirty="0" smtClean="0"/>
              <a:t>lineáris memória terület</a:t>
            </a:r>
          </a:p>
          <a:p>
            <a:pPr lvl="1"/>
            <a:r>
              <a:rPr lang="hu-HU" dirty="0" smtClean="0"/>
              <a:t>skalár, vektor, struktúra típus</a:t>
            </a:r>
          </a:p>
          <a:p>
            <a:pPr lvl="1"/>
            <a:r>
              <a:rPr lang="hu-HU" dirty="0" smtClean="0"/>
              <a:t>pointeren </a:t>
            </a:r>
            <a:r>
              <a:rPr lang="hu-HU" dirty="0" smtClean="0"/>
              <a:t>kereszt</a:t>
            </a:r>
            <a:r>
              <a:rPr lang="hu-HU" dirty="0" smtClean="0"/>
              <a:t>ü</a:t>
            </a:r>
            <a:r>
              <a:rPr lang="hu-HU" dirty="0" smtClean="0"/>
              <a:t>l </a:t>
            </a:r>
            <a:r>
              <a:rPr lang="hu-HU" dirty="0" smtClean="0"/>
              <a:t>címezhető</a:t>
            </a:r>
          </a:p>
          <a:p>
            <a:r>
              <a:rPr lang="hu-HU" dirty="0" smtClean="0"/>
              <a:t>Image objektum</a:t>
            </a:r>
          </a:p>
          <a:p>
            <a:pPr lvl="1"/>
            <a:r>
              <a:rPr lang="hu-HU" dirty="0" smtClean="0"/>
              <a:t>2D, 3D memória terület</a:t>
            </a:r>
          </a:p>
          <a:p>
            <a:pPr lvl="1"/>
            <a:r>
              <a:rPr lang="hu-HU" dirty="0" smtClean="0"/>
              <a:t>előre definiált textúra formátumok</a:t>
            </a:r>
          </a:p>
          <a:p>
            <a:pPr lvl="1"/>
            <a:r>
              <a:rPr lang="hu-HU" dirty="0" smtClean="0"/>
              <a:t>samplereken </a:t>
            </a:r>
            <a:r>
              <a:rPr lang="hu-HU" dirty="0" smtClean="0"/>
              <a:t>keresztül </a:t>
            </a:r>
            <a:r>
              <a:rPr lang="hu-HU" dirty="0" smtClean="0"/>
              <a:t>címezhető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size: a buffer mérete (byte)</a:t>
            </a:r>
          </a:p>
          <a:p>
            <a:pPr lvl="1"/>
            <a:r>
              <a:rPr lang="hu-HU" dirty="0" smtClean="0"/>
              <a:t>host_ptr: előre lefoglalt memória terület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1040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size_t 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void *host_ptr,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flags:</a:t>
            </a:r>
          </a:p>
          <a:p>
            <a:pPr lvl="2"/>
            <a:r>
              <a:rPr lang="hu-HU" dirty="0" smtClean="0"/>
              <a:t>CL_MEM_READ_WRITE</a:t>
            </a:r>
          </a:p>
          <a:p>
            <a:pPr lvl="2"/>
            <a:r>
              <a:rPr lang="hu-HU" dirty="0" smtClean="0"/>
              <a:t>CL_MEM_WRITE_ONLY</a:t>
            </a:r>
          </a:p>
          <a:p>
            <a:pPr lvl="2"/>
            <a:r>
              <a:rPr lang="hu-HU" dirty="0" smtClean="0"/>
              <a:t>CL_MEME_READ_ONLY</a:t>
            </a:r>
          </a:p>
          <a:p>
            <a:pPr lvl="2"/>
            <a:r>
              <a:rPr lang="hu-HU" dirty="0" smtClean="0"/>
              <a:t>CL_MEM_USE_HOST_PTR</a:t>
            </a:r>
          </a:p>
          <a:p>
            <a:pPr lvl="2"/>
            <a:r>
              <a:rPr lang="hu-HU" dirty="0" smtClean="0"/>
              <a:t>CL_MEM_ALLOC_HOST_PTR</a:t>
            </a:r>
          </a:p>
          <a:p>
            <a:pPr lvl="2"/>
            <a:r>
              <a:rPr lang="hu-HU" dirty="0" smtClean="0"/>
              <a:t>CL_MEME_COPY_HOST_PTR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clCreateBuffer(...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olvasása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buffer: az olvasandó memória objektum</a:t>
            </a:r>
          </a:p>
          <a:p>
            <a:pPr lvl="1"/>
            <a:r>
              <a:rPr lang="hu-HU" dirty="0" smtClean="0"/>
              <a:t>blocking_read: bevárja-e az olvasás befejeztét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olvasása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offset: az olvasandó memória </a:t>
            </a:r>
            <a:r>
              <a:rPr lang="hu-HU" dirty="0" smtClean="0"/>
              <a:t>ofszete</a:t>
            </a:r>
            <a:endParaRPr lang="hu-HU" dirty="0" smtClean="0"/>
          </a:p>
          <a:p>
            <a:pPr lvl="1"/>
            <a:r>
              <a:rPr lang="hu-HU" dirty="0" smtClean="0"/>
              <a:t>cb: az olvasandó méret</a:t>
            </a:r>
          </a:p>
          <a:p>
            <a:pPr lvl="1"/>
            <a:r>
              <a:rPr lang="hu-HU" dirty="0" smtClean="0"/>
              <a:t>ptr: az olvasás célja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Memória objektum olvasása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num_events_in_wait_list: bevárandó események száma</a:t>
            </a:r>
          </a:p>
          <a:p>
            <a:pPr lvl="1"/>
            <a:r>
              <a:rPr lang="hu-HU" dirty="0" smtClean="0"/>
              <a:t>event_wait_list: bevárandó események</a:t>
            </a:r>
          </a:p>
          <a:p>
            <a:pPr lvl="1"/>
            <a:r>
              <a:rPr lang="hu-HU" dirty="0" smtClean="0"/>
              <a:t>event: az olvasás végét jelző esemény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clEnqueueReadBuffer(cl_command_queue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cl_bool blocking_read,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írása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A paraméterek hasonlóak az olvasáshoz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clEnqueueWriteBuffer(cl_command_queue command_queue,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cl_bool blocking_write,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size_t cb,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void *ptr,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másolása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src_buffer, src_offset: a másolandó memória</a:t>
            </a:r>
          </a:p>
          <a:p>
            <a:pPr lvl="1"/>
            <a:r>
              <a:rPr lang="hu-HU" dirty="0" smtClean="0"/>
              <a:t>dst_buffer, dst_offset: a cél memória</a:t>
            </a:r>
          </a:p>
          <a:p>
            <a:pPr lvl="1"/>
            <a:r>
              <a:rPr lang="hu-HU" dirty="0" smtClean="0"/>
              <a:t>cb: a másolandó memória mérete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clEnqueueCopyBuffer(cl_command_queue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src_buffer,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 dst_buffer,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src_offset,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dst_offset,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cb,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Memória objektum számláló növelése</a:t>
            </a:r>
          </a:p>
          <a:p>
            <a:endParaRPr lang="hu-HU" dirty="0" smtClean="0"/>
          </a:p>
          <a:p>
            <a:r>
              <a:rPr lang="hu-HU" dirty="0" smtClean="0"/>
              <a:t>Memória objektum számláló csökkentése</a:t>
            </a:r>
          </a:p>
          <a:p>
            <a:endParaRPr lang="hu-HU" dirty="0" smtClean="0"/>
          </a:p>
          <a:p>
            <a:r>
              <a:rPr lang="hu-HU" dirty="0" smtClean="0"/>
              <a:t>Memória objektum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CL_MEM_TYPE</a:t>
            </a:r>
          </a:p>
          <a:p>
            <a:pPr lvl="2"/>
            <a:r>
              <a:rPr lang="hu-HU" dirty="0" smtClean="0"/>
              <a:t>CL_MEM_SIZE</a:t>
            </a:r>
          </a:p>
          <a:p>
            <a:pPr lvl="2"/>
            <a:r>
              <a:rPr lang="hu-HU" dirty="0" smtClean="0"/>
              <a:t>CL_MEM_MAP_COUNT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clRetainMemObject(cl_mem memobj)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clReleaseMemObject(cl_mem memobj)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clGetMemObjectInfo(cl_mem memobj,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cl_mem_info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mappelése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map_flags</a:t>
            </a:r>
          </a:p>
          <a:p>
            <a:pPr lvl="2"/>
            <a:r>
              <a:rPr lang="hu-HU" dirty="0" smtClean="0"/>
              <a:t>CL_MAP_READ</a:t>
            </a:r>
          </a:p>
          <a:p>
            <a:pPr lvl="2"/>
            <a:r>
              <a:rPr lang="hu-HU" dirty="0" smtClean="0"/>
              <a:t>CL_MAP_WRITE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void* clEnqueueMapBuffer(cl_command_queue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cl_mem buffer,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cl_bool blocking_map,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cl_map_flags map_flags,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offset,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size_t cb,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cl_event *event,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Platformok lekérdezése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num_entries: lekérdezendő platformok száma</a:t>
            </a:r>
          </a:p>
          <a:p>
            <a:pPr lvl="1"/>
            <a:r>
              <a:rPr lang="hu-HU" dirty="0" smtClean="0"/>
              <a:t>platforms: platformok azonosítója</a:t>
            </a:r>
          </a:p>
          <a:p>
            <a:pPr lvl="1"/>
            <a:r>
              <a:rPr lang="hu-HU" dirty="0" smtClean="0"/>
              <a:t>num_platforms: lekérdezett platformok száma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1628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clGetPlatformIDs(cl_int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cl_platform_id *platforms,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cl_uint *num_platforms)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Memória objektum mappelése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buffer: a kimappelendő memória objektum</a:t>
            </a:r>
          </a:p>
          <a:p>
            <a:pPr lvl="1"/>
            <a:r>
              <a:rPr lang="hu-HU" dirty="0" smtClean="0"/>
              <a:t>mapped_ptr: host pointer a mappelt memóriára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clEnqueueUnmapBuffer(cl_command_queue command_queue,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cl_mem 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void *mapped_ptr,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cl_event *event)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Program objektum</a:t>
            </a:r>
          </a:p>
          <a:p>
            <a:pPr lvl="1"/>
            <a:r>
              <a:rPr lang="hu-HU" dirty="0" smtClean="0"/>
              <a:t>Kontextus információk</a:t>
            </a:r>
          </a:p>
          <a:p>
            <a:pPr lvl="1"/>
            <a:r>
              <a:rPr lang="hu-HU" dirty="0" smtClean="0"/>
              <a:t>Program forrása vagy bináris reprezentáció</a:t>
            </a:r>
          </a:p>
          <a:p>
            <a:pPr lvl="1"/>
            <a:r>
              <a:rPr lang="hu-HU" dirty="0" smtClean="0"/>
              <a:t>Az utolsó sikeresen lefordított program</a:t>
            </a:r>
          </a:p>
          <a:p>
            <a:pPr lvl="1"/>
            <a:r>
              <a:rPr lang="hu-HU" dirty="0" smtClean="0"/>
              <a:t>Fordítási információk</a:t>
            </a:r>
          </a:p>
          <a:p>
            <a:pPr lvl="2"/>
            <a:r>
              <a:rPr lang="hu-HU" dirty="0" smtClean="0"/>
              <a:t>fordítási opciók</a:t>
            </a:r>
          </a:p>
          <a:p>
            <a:pPr lvl="2"/>
            <a:r>
              <a:rPr lang="hu-HU" dirty="0" smtClean="0"/>
              <a:t>log</a:t>
            </a:r>
          </a:p>
          <a:p>
            <a:pPr lvl="1"/>
            <a:r>
              <a:rPr lang="hu-HU" dirty="0" smtClean="0"/>
              <a:t>Kernel objektumok száma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Program objektum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strings: a program forrása</a:t>
            </a:r>
          </a:p>
          <a:p>
            <a:pPr lvl="1"/>
            <a:r>
              <a:rPr lang="hu-HU" dirty="0" smtClean="0"/>
              <a:t>lengths: a források hossza</a:t>
            </a:r>
          </a:p>
          <a:p>
            <a:pPr lvl="1"/>
            <a:r>
              <a:rPr lang="hu-HU" dirty="0" smtClean="0"/>
              <a:t>count: a források száma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cl_program clCreateProgramWithSource(cl_context context,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 cl_uint count,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const char **strings,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const size_t *lengths,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Program objektum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device_list: a program álltal használt eszközök</a:t>
            </a:r>
          </a:p>
          <a:p>
            <a:pPr lvl="1"/>
            <a:r>
              <a:rPr lang="hu-HU" dirty="0" smtClean="0"/>
              <a:t>binaries: az eszközökhöz tartozó bináris kód</a:t>
            </a:r>
          </a:p>
          <a:p>
            <a:pPr lvl="1"/>
            <a:r>
              <a:rPr lang="hu-HU" dirty="0" smtClean="0"/>
              <a:t>binary_status: sikeres volt-e a betöltés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cl_program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clCreateProgramWithBinary(cl_context context,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*device_list,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size_t *lengths,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const unsigned char **binaries,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cl_int *binary_status,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Program objektum számláló növelése</a:t>
            </a:r>
          </a:p>
          <a:p>
            <a:endParaRPr lang="hu-HU" dirty="0" smtClean="0"/>
          </a:p>
          <a:p>
            <a:r>
              <a:rPr lang="hu-HU" dirty="0" smtClean="0"/>
              <a:t>Program objektum számláló csökkentése</a:t>
            </a:r>
          </a:p>
          <a:p>
            <a:endParaRPr lang="hu-HU" dirty="0" smtClean="0"/>
          </a:p>
          <a:p>
            <a:r>
              <a:rPr lang="hu-HU" dirty="0" smtClean="0"/>
              <a:t>Program objektum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param_value</a:t>
            </a:r>
          </a:p>
          <a:p>
            <a:pPr lvl="2"/>
            <a:r>
              <a:rPr lang="hu-HU" dirty="0" smtClean="0"/>
              <a:t>CL_PROGRAM_DEVICES</a:t>
            </a:r>
          </a:p>
          <a:p>
            <a:pPr lvl="2"/>
            <a:r>
              <a:rPr lang="hu-HU" dirty="0" smtClean="0"/>
              <a:t>CL_PROGRAM_SOURCE</a:t>
            </a:r>
          </a:p>
          <a:p>
            <a:pPr lvl="2"/>
            <a:r>
              <a:rPr lang="hu-HU" dirty="0" smtClean="0"/>
              <a:t>CL_PROGRAM_BINARIES</a:t>
            </a:r>
          </a:p>
          <a:p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clRetainProgram(cl_program program)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310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clReleaseProgram(cl_program program)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04272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clGetProgramInfo(cl_program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cl_program_info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Program fordítása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program: a fordítandó program objektum</a:t>
            </a:r>
          </a:p>
          <a:p>
            <a:pPr lvl="1"/>
            <a:r>
              <a:rPr lang="hu-HU" dirty="0" smtClean="0"/>
              <a:t>num_devices: az eszközök száma a fordításhoz</a:t>
            </a:r>
          </a:p>
          <a:p>
            <a:pPr lvl="1"/>
            <a:r>
              <a:rPr lang="hu-HU" dirty="0" smtClean="0"/>
              <a:t>device_list: a céleszközök listája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clBuildProgram(cl_program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cl_uint num_devices,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const cl_device_id *device_list,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const char* options,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void *user_data)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Program fordítási opciók</a:t>
            </a:r>
          </a:p>
          <a:p>
            <a:pPr lvl="1"/>
            <a:r>
              <a:rPr lang="hu-HU" dirty="0" smtClean="0"/>
              <a:t>Preprocesszor</a:t>
            </a:r>
          </a:p>
          <a:p>
            <a:pPr lvl="2"/>
            <a:r>
              <a:rPr lang="hu-HU" dirty="0" smtClean="0"/>
              <a:t>-D name</a:t>
            </a:r>
          </a:p>
          <a:p>
            <a:pPr lvl="2"/>
            <a:r>
              <a:rPr lang="hu-HU" dirty="0" smtClean="0"/>
              <a:t>-D name = definition</a:t>
            </a:r>
          </a:p>
          <a:p>
            <a:pPr lvl="2"/>
            <a:r>
              <a:rPr lang="hu-HU" dirty="0" smtClean="0"/>
              <a:t>-I dir</a:t>
            </a:r>
          </a:p>
          <a:p>
            <a:pPr lvl="1"/>
            <a:r>
              <a:rPr lang="hu-HU" dirty="0" smtClean="0"/>
              <a:t>Matematikai viselkedés</a:t>
            </a:r>
          </a:p>
          <a:p>
            <a:pPr lvl="2"/>
            <a:r>
              <a:rPr lang="hu-HU" dirty="0" smtClean="0"/>
              <a:t>-cl-single-precision-constant</a:t>
            </a:r>
          </a:p>
          <a:p>
            <a:pPr lvl="2"/>
            <a:r>
              <a:rPr lang="hu-HU" dirty="0" smtClean="0"/>
              <a:t>-cl-denorms-are-zero</a:t>
            </a:r>
          </a:p>
          <a:p>
            <a:pPr lvl="1"/>
            <a:r>
              <a:rPr lang="hu-HU" dirty="0" smtClean="0"/>
              <a:t>Fordító viselkedés</a:t>
            </a:r>
          </a:p>
          <a:p>
            <a:pPr lvl="2"/>
            <a:r>
              <a:rPr lang="hu-HU" dirty="0" smtClean="0"/>
              <a:t>-w</a:t>
            </a:r>
          </a:p>
          <a:p>
            <a:pPr lvl="2"/>
            <a:r>
              <a:rPr lang="hu-HU" dirty="0" smtClean="0"/>
              <a:t>-Werror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Program fordítási opciók</a:t>
            </a:r>
          </a:p>
          <a:p>
            <a:pPr lvl="1"/>
            <a:r>
              <a:rPr lang="hu-HU" dirty="0" smtClean="0"/>
              <a:t>Optimalizáció</a:t>
            </a:r>
          </a:p>
          <a:p>
            <a:pPr lvl="2"/>
            <a:r>
              <a:rPr lang="hu-HU" dirty="0" smtClean="0"/>
              <a:t>-cl-opt-disable</a:t>
            </a:r>
          </a:p>
          <a:p>
            <a:pPr lvl="2"/>
            <a:r>
              <a:rPr lang="hu-HU" dirty="0" smtClean="0"/>
              <a:t>-cl-strict-aliasing</a:t>
            </a:r>
          </a:p>
          <a:p>
            <a:pPr lvl="2"/>
            <a:r>
              <a:rPr lang="hu-HU" dirty="0" smtClean="0"/>
              <a:t>-cl-mad-enable</a:t>
            </a:r>
          </a:p>
          <a:p>
            <a:pPr lvl="2"/>
            <a:r>
              <a:rPr lang="hu-HU" dirty="0" smtClean="0"/>
              <a:t>-cl-no-signed-zeros</a:t>
            </a:r>
          </a:p>
          <a:p>
            <a:pPr lvl="2"/>
            <a:r>
              <a:rPr lang="hu-HU" dirty="0" smtClean="0"/>
              <a:t>-cl-unsafe-math-optimizations</a:t>
            </a:r>
          </a:p>
          <a:p>
            <a:pPr lvl="2"/>
            <a:r>
              <a:rPr lang="hu-HU" dirty="0" smtClean="0"/>
              <a:t>-cl-finite-math-only</a:t>
            </a:r>
          </a:p>
          <a:p>
            <a:pPr lvl="2"/>
            <a:r>
              <a:rPr lang="hu-HU" dirty="0" smtClean="0"/>
              <a:t>-cl-fast-relaxed-math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Fordítási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CL_PROGRAM_BUILD_STATUS</a:t>
            </a:r>
          </a:p>
          <a:p>
            <a:pPr lvl="1"/>
            <a:r>
              <a:rPr lang="hu-HU" dirty="0" smtClean="0"/>
              <a:t>CL_PROGRAM_BUILD_OPTIONS</a:t>
            </a:r>
          </a:p>
          <a:p>
            <a:pPr lvl="1"/>
            <a:r>
              <a:rPr lang="hu-HU" dirty="0" smtClean="0"/>
              <a:t>CL_PROGRAM_BUILD_LOG</a:t>
            </a:r>
          </a:p>
          <a:p>
            <a:endParaRPr lang="hu-HU" dirty="0" smtClean="0"/>
          </a:p>
          <a:p>
            <a:r>
              <a:rPr lang="hu-HU" dirty="0" smtClean="0"/>
              <a:t>Fordító törlése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A fordító törölhető a memóriából</a:t>
            </a:r>
          </a:p>
          <a:p>
            <a:pPr lvl="1"/>
            <a:r>
              <a:rPr lang="hu-HU" dirty="0" smtClean="0"/>
              <a:t>Csak tanács, új program esetén betöltődik ismét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7266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clUnloadCompiler(void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clGetProgramBuildInfo(cl_program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cl_device_id device,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cl_program_build_info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Kernel objektum létrehozása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kernel_name: a létrehozandó kernel neve</a:t>
            </a:r>
          </a:p>
          <a:p>
            <a:r>
              <a:rPr lang="hu-HU" dirty="0" smtClean="0"/>
              <a:t>Kernel objektum számláló növelése</a:t>
            </a:r>
          </a:p>
          <a:p>
            <a:endParaRPr lang="hu-HU" dirty="0" smtClean="0"/>
          </a:p>
          <a:p>
            <a:r>
              <a:rPr lang="hu-HU" dirty="0" smtClean="0"/>
              <a:t>Kernel objektum számláló csökkentése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clCreateKernel(cl_program program,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const char *kernel_name,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502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clRetainKernel(cl_kernel kernel)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040868"/>
            <a:ext cx="838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clReleaseKernel(cl_kernel kernel)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Platformok lekérdezése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lekérdezzük a paraméterek számát</a:t>
            </a:r>
          </a:p>
          <a:p>
            <a:pPr lvl="1"/>
            <a:r>
              <a:rPr lang="hu-HU" dirty="0" smtClean="0"/>
              <a:t>lefoglaljuk a a megfelelő méretű memóriát</a:t>
            </a:r>
          </a:p>
          <a:p>
            <a:pPr lvl="1"/>
            <a:r>
              <a:rPr lang="hu-HU" dirty="0" smtClean="0"/>
              <a:t>lekérdezzük a paramétereket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82296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cl_uint num_platforms = 0;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clGetPlatformIDs(0, NULL, &amp;num_platforms)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cl_platform_id *platforms = new cl_platform_id[num_platforms];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clGetPlatformIDs(num_platforms, platforms, NULL);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Kernel objektum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param_name</a:t>
            </a:r>
          </a:p>
          <a:p>
            <a:pPr lvl="2"/>
            <a:r>
              <a:rPr lang="hu-HU" dirty="0" smtClean="0"/>
              <a:t>CL_KERNEL_FUNCTION_NAME</a:t>
            </a:r>
          </a:p>
          <a:p>
            <a:pPr lvl="2"/>
            <a:r>
              <a:rPr lang="hu-HU" dirty="0" smtClean="0"/>
              <a:t>CL_KERNEL_NUM_ARGS</a:t>
            </a:r>
          </a:p>
          <a:p>
            <a:pPr lvl="2"/>
            <a:r>
              <a:rPr lang="hu-HU" dirty="0" smtClean="0"/>
              <a:t>CL_KERNEL_PROGRAM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clGetKernelInfo(cl_kernel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cl_kernel_info param_name,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Kernel paraméterek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arg_index: a beállítandó paraméter indexe</a:t>
            </a:r>
          </a:p>
          <a:p>
            <a:pPr lvl="1"/>
            <a:r>
              <a:rPr lang="hu-HU" dirty="0" smtClean="0"/>
              <a:t>arg_size: a beállítandó paraméter mérete</a:t>
            </a:r>
          </a:p>
          <a:p>
            <a:pPr lvl="1"/>
            <a:r>
              <a:rPr lang="hu-HU" dirty="0" smtClean="0"/>
              <a:t>arg_value: a beállítandó paraméter értéke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clSetKernelArg(cl_kernel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arg_index,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size_t arg_size,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const void *arg_value)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Kernel paraméterek</a:t>
            </a:r>
          </a:p>
          <a:p>
            <a:pPr lvl="1"/>
            <a:r>
              <a:rPr lang="hu-HU" dirty="0" smtClean="0"/>
              <a:t>Kernel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Paraméter beállítás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561272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__kernel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sampleKernel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const float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count,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global float* data){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44869"/>
            <a:ext cx="8382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sampleKernel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0,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clSetKernelArg(sampleKernel, 1, sizeof(dataPtr), &amp;dataPtr);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Munkacsoport paraméterek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pname</a:t>
            </a:r>
          </a:p>
          <a:p>
            <a:pPr lvl="2"/>
            <a:r>
              <a:rPr lang="hu-HU" dirty="0" smtClean="0"/>
              <a:t>CL_KERNEL_WORK_GROUP_SIZE</a:t>
            </a:r>
          </a:p>
          <a:p>
            <a:pPr lvl="2"/>
            <a:r>
              <a:rPr lang="hu-HU" dirty="0" smtClean="0"/>
              <a:t>CL_KERNEL_COMPILE_WORK_GROUP_SIZE</a:t>
            </a:r>
          </a:p>
          <a:p>
            <a:pPr lvl="2"/>
            <a:r>
              <a:rPr lang="hu-HU" dirty="0" smtClean="0"/>
              <a:t>CL_KERNEL_LOCAL_MEM_SIZE</a:t>
            </a:r>
          </a:p>
          <a:p>
            <a:pPr lvl="2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clGetKernelWorkGroupInfo(cl_kernel kernel,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cl_kernel_work_group_info pname,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Kernel objektumok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Kernel futtatás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work_dim: az NDRange dimenziója</a:t>
            </a:r>
          </a:p>
          <a:p>
            <a:pPr lvl="1"/>
            <a:r>
              <a:rPr lang="hu-HU" dirty="0" smtClean="0"/>
              <a:t>global_work_offset: NULL</a:t>
            </a:r>
          </a:p>
          <a:p>
            <a:pPr lvl="1"/>
            <a:r>
              <a:rPr lang="hu-HU" dirty="0" smtClean="0"/>
              <a:t>global_work_size: a teljes problématér mérete</a:t>
            </a:r>
          </a:p>
          <a:p>
            <a:pPr lvl="1"/>
            <a:r>
              <a:rPr lang="hu-HU" dirty="0" smtClean="0"/>
              <a:t>local_work_size: egy munka csoport mérete</a:t>
            </a:r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382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clEnqueueNDRangeKernel(cl_command_queue queue,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cl_kernel kernel,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cl_uint work_dim,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*global_work_offset,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*global_work_size,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size_t *local_work_size,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cl_uint num_events_in_wait_list,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const cl_event *event_wait_list,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cl_event *event)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példa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2139077"/>
            <a:ext cx="89154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void square(){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(program, "square");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1024;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(float*)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nn-NO" dirty="0">
                <a:latin typeface="Consolas" pitchFamily="49" charset="0"/>
                <a:cs typeface="Consolas" pitchFamily="49" charset="0"/>
              </a:rPr>
              <a:t>  for(int i = 0; i &lt; data_size; ++i){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(context, CL_MEM_READ_ONLY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CL_TRUE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NULL, NULL) 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példa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1981200"/>
            <a:ext cx="8991600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 data = (float*)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(float)*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(context, CL_MEM_WRITE_ONLY,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clGetKernelWorkGroupInfo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CL_KERNEL_WORK_GROUP_SIZE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NULL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1, NULL,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0, NULL, NULL) );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példa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Host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2139077"/>
            <a:ext cx="89154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CL_TRUE, 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(float)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0, NULL, NULL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wrong = 0;</a:t>
            </a:r>
          </a:p>
          <a:p>
            <a:r>
              <a:rPr lang="nn-NO" dirty="0">
                <a:latin typeface="Consolas" pitchFamily="49" charset="0"/>
                <a:cs typeface="Consolas" pitchFamily="49" charset="0"/>
              </a:rPr>
              <a:t>  for(int i = 0; i &lt; data_size; ++i){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if(data[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!=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wrong++;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&lt;&lt; "Wrong squares: " &lt;&lt; wrong &lt;&lt; std::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squareKernel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free(data);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free(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példa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hu-HU" dirty="0" smtClean="0"/>
              <a:t>OpenCL program</a:t>
            </a:r>
          </a:p>
          <a:p>
            <a:pPr lvl="1"/>
            <a:endParaRPr lang="hu-H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2139077"/>
            <a:ext cx="89154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__kernel void square(__global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data_size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__private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id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outputData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inputData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[id];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0"/>
            <a:ext cx="9220200" cy="5257800"/>
          </a:xfrm>
        </p:spPr>
        <p:txBody>
          <a:bodyPr/>
          <a:lstStyle/>
          <a:p>
            <a:r>
              <a:rPr lang="hu-HU" dirty="0" smtClean="0"/>
              <a:t>Platform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platform: a kiválasztott platform azonosítója</a:t>
            </a:r>
          </a:p>
          <a:p>
            <a:pPr lvl="1"/>
            <a:r>
              <a:rPr lang="hu-HU" dirty="0" smtClean="0"/>
              <a:t>param_name: a lekérdezendő információ</a:t>
            </a:r>
          </a:p>
          <a:p>
            <a:pPr lvl="1"/>
            <a:r>
              <a:rPr lang="hu-HU" dirty="0" smtClean="0"/>
              <a:t>param_value_size: információ max mérete (byte)</a:t>
            </a:r>
          </a:p>
          <a:p>
            <a:pPr lvl="1"/>
            <a:r>
              <a:rPr lang="hu-HU" dirty="0" smtClean="0"/>
              <a:t>param_value: az információ tárolója</a:t>
            </a:r>
          </a:p>
          <a:p>
            <a:pPr lvl="1"/>
            <a:r>
              <a:rPr lang="hu-HU" dirty="0" smtClean="0"/>
              <a:t>param_value_size_ret: a visszaadott információ mérete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clGetPlatformInfo(cl_platform_id platform,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cl_platform_info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param_value_size,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81600"/>
          </a:xfrm>
        </p:spPr>
        <p:txBody>
          <a:bodyPr/>
          <a:lstStyle/>
          <a:p>
            <a:r>
              <a:rPr lang="hu-HU" dirty="0" smtClean="0"/>
              <a:t>Platform információk</a:t>
            </a:r>
          </a:p>
          <a:p>
            <a:pPr lvl="1"/>
            <a:r>
              <a:rPr lang="hu-HU" dirty="0" smtClean="0"/>
              <a:t>CL_PLATFORM_PROFILE</a:t>
            </a:r>
          </a:p>
          <a:p>
            <a:pPr lvl="2"/>
            <a:r>
              <a:rPr lang="hu-HU" dirty="0" smtClean="0"/>
              <a:t>FULL_PROFILE</a:t>
            </a:r>
          </a:p>
          <a:p>
            <a:pPr lvl="2"/>
            <a:r>
              <a:rPr lang="hu-HU" dirty="0" smtClean="0"/>
              <a:t>EMBEDDED_PROFILE</a:t>
            </a:r>
          </a:p>
          <a:p>
            <a:pPr lvl="1"/>
            <a:r>
              <a:rPr lang="hu-HU" dirty="0" smtClean="0"/>
              <a:t>CL_PLATFORM_VERSION</a:t>
            </a:r>
          </a:p>
          <a:p>
            <a:pPr lvl="1"/>
            <a:r>
              <a:rPr lang="hu-HU" dirty="0" smtClean="0"/>
              <a:t>CL_PLATFORM_NAME</a:t>
            </a:r>
          </a:p>
          <a:p>
            <a:pPr lvl="1"/>
            <a:r>
              <a:rPr lang="hu-HU" dirty="0" smtClean="0"/>
              <a:t>CL_PLATFORM_VENDOR</a:t>
            </a:r>
          </a:p>
          <a:p>
            <a:pPr lvl="1"/>
            <a:r>
              <a:rPr lang="hu-HU" dirty="0" smtClean="0"/>
              <a:t>CL_PLATFORM_EXTENSIONS</a:t>
            </a:r>
          </a:p>
          <a:p>
            <a:pPr lvl="1"/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számító eszközök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A platformon elérhető eszközök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device_type: a lekérdezendő eszközök típusa</a:t>
            </a:r>
          </a:p>
          <a:p>
            <a:pPr lvl="2"/>
            <a:r>
              <a:rPr lang="hu-HU" dirty="0" smtClean="0"/>
              <a:t>CL_DEVICE_TYPE_CPU</a:t>
            </a:r>
          </a:p>
          <a:p>
            <a:pPr lvl="2"/>
            <a:r>
              <a:rPr lang="hu-HU" dirty="0" smtClean="0"/>
              <a:t>CL_DEVICE_TYPE_GPU</a:t>
            </a:r>
          </a:p>
          <a:p>
            <a:pPr lvl="2"/>
            <a:r>
              <a:rPr lang="hu-HU" dirty="0" smtClean="0"/>
              <a:t>CL_DEVICE_TYPE_ACCELERATOR</a:t>
            </a:r>
          </a:p>
          <a:p>
            <a:pPr lvl="2"/>
            <a:r>
              <a:rPr lang="hu-HU" dirty="0" smtClean="0"/>
              <a:t>CL_DEVICE_TYPE_DEFAULT</a:t>
            </a:r>
          </a:p>
          <a:p>
            <a:pPr lvl="2"/>
            <a:r>
              <a:rPr lang="hu-HU" dirty="0" smtClean="0"/>
              <a:t>CL_DEVICE_TYPE_ALL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clGetDeviceIDs(cl_platform_id platform,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cl_device_type device_type,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num_entries,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cl_uint *num_devices)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számító eszközök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57800"/>
          </a:xfrm>
        </p:spPr>
        <p:txBody>
          <a:bodyPr/>
          <a:lstStyle/>
          <a:p>
            <a:r>
              <a:rPr lang="hu-HU" dirty="0" smtClean="0"/>
              <a:t>Eszköz információk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device: a lekérdezendő eszköz azonosítója</a:t>
            </a:r>
          </a:p>
          <a:p>
            <a:pPr lvl="1"/>
            <a:r>
              <a:rPr lang="hu-HU" dirty="0" smtClean="0"/>
              <a:t>param_ name: a lekérdezendő információ</a:t>
            </a:r>
          </a:p>
          <a:p>
            <a:pPr lvl="1"/>
            <a:r>
              <a:rPr lang="hu-HU" dirty="0" smtClean="0"/>
              <a:t>...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1628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clGetDeviceInfo(cl_device_id device,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cl_device_info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void *param_value,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size_t *param_value_size_ret)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számító eszközök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Általános eszköz információk</a:t>
            </a:r>
          </a:p>
          <a:p>
            <a:pPr lvl="1"/>
            <a:r>
              <a:rPr lang="hu-HU" dirty="0" smtClean="0"/>
              <a:t>CL_DEVICE_TYPE</a:t>
            </a:r>
          </a:p>
          <a:p>
            <a:pPr lvl="1"/>
            <a:r>
              <a:rPr lang="hu-HU" dirty="0" smtClean="0"/>
              <a:t>CL_DEVICE_COMPILER_AVAILABLE</a:t>
            </a:r>
          </a:p>
          <a:p>
            <a:pPr lvl="1"/>
            <a:r>
              <a:rPr lang="hu-HU" dirty="0" smtClean="0"/>
              <a:t>CL_DEVICE_NAME</a:t>
            </a:r>
          </a:p>
          <a:p>
            <a:pPr lvl="1"/>
            <a:r>
              <a:rPr lang="hu-HU" dirty="0" smtClean="0"/>
              <a:t>CL_DEVICE_VENDOR</a:t>
            </a:r>
          </a:p>
          <a:p>
            <a:pPr lvl="1"/>
            <a:r>
              <a:rPr lang="hu-HU" dirty="0" smtClean="0"/>
              <a:t>CL_DEVICE_VERSION</a:t>
            </a:r>
          </a:p>
          <a:p>
            <a:pPr lvl="1"/>
            <a:r>
              <a:rPr lang="hu-HU" dirty="0" smtClean="0"/>
              <a:t>CL_DRIVER_VERSION</a:t>
            </a:r>
          </a:p>
          <a:p>
            <a:pPr lvl="1"/>
            <a:r>
              <a:rPr lang="hu-HU" dirty="0" smtClean="0"/>
              <a:t>CL_DEVICE_EXTENSIONS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199</TotalTime>
  <Words>2104</Words>
  <Application>Microsoft Office PowerPoint</Application>
  <PresentationFormat>On-screen Show (4:3)</PresentationFormat>
  <Paragraphs>709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Module</vt:lpstr>
      <vt:lpstr>OpenCL bevezetés II.</vt:lpstr>
      <vt:lpstr>OpenCL infrastruktúra</vt:lpstr>
      <vt:lpstr>OpenCL platform</vt:lpstr>
      <vt:lpstr>OpenCL platform</vt:lpstr>
      <vt:lpstr>OpenCL platform</vt:lpstr>
      <vt:lpstr>OpenCL platform</vt:lpstr>
      <vt:lpstr>OpenCL számító eszközök</vt:lpstr>
      <vt:lpstr>OpenCL számító eszközök</vt:lpstr>
      <vt:lpstr>OpenCL számító eszközök</vt:lpstr>
      <vt:lpstr>OpenCL számító eszközök</vt:lpstr>
      <vt:lpstr>OpenCL számító eszközök</vt:lpstr>
      <vt:lpstr>OpenCL kontextusok</vt:lpstr>
      <vt:lpstr>OpenCL kontextusok</vt:lpstr>
      <vt:lpstr>OpenCL kontextusok</vt:lpstr>
      <vt:lpstr>OpenCL kontextusok</vt:lpstr>
      <vt:lpstr>OpenCL parancs sorok</vt:lpstr>
      <vt:lpstr>OpenCL parancs sorok</vt:lpstr>
      <vt:lpstr>Szinkornizáció</vt:lpstr>
      <vt:lpstr>Szinkornizáció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Memória objektumok</vt:lpstr>
      <vt:lpstr>Program objektumok</vt:lpstr>
      <vt:lpstr>Program objektumok</vt:lpstr>
      <vt:lpstr>Program objektumok</vt:lpstr>
      <vt:lpstr>Program objektumok</vt:lpstr>
      <vt:lpstr>Program objektumok</vt:lpstr>
      <vt:lpstr>Program objektumok</vt:lpstr>
      <vt:lpstr>Program objektumok</vt:lpstr>
      <vt:lpstr>Program objektumok</vt:lpstr>
      <vt:lpstr>Kernel objektumok</vt:lpstr>
      <vt:lpstr>Kernel objektumok</vt:lpstr>
      <vt:lpstr>Kernel objektumok</vt:lpstr>
      <vt:lpstr>Kernel objektumok</vt:lpstr>
      <vt:lpstr>Kernel objektumok</vt:lpstr>
      <vt:lpstr>Kernel objektumok</vt:lpstr>
      <vt:lpstr>OpenCL példa</vt:lpstr>
      <vt:lpstr>OpenCL példa</vt:lpstr>
      <vt:lpstr>OpenCL példa</vt:lpstr>
      <vt:lpstr>OpenCL példa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tbalazs</cp:lastModifiedBy>
  <cp:revision>95</cp:revision>
  <dcterms:created xsi:type="dcterms:W3CDTF">2011-03-29T06:28:05Z</dcterms:created>
  <dcterms:modified xsi:type="dcterms:W3CDTF">2011-03-29T12:58:45Z</dcterms:modified>
</cp:coreProperties>
</file>