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0" r:id="rId4"/>
    <p:sldId id="262" r:id="rId5"/>
    <p:sldId id="266" r:id="rId6"/>
    <p:sldId id="271" r:id="rId7"/>
    <p:sldId id="264" r:id="rId8"/>
    <p:sldId id="281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DE18E-8A8E-4883-B12A-6F1E481578E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GPGPU Labor </a:t>
            </a:r>
            <a:r>
              <a:rPr lang="en-US" dirty="0" smtClean="0"/>
              <a:t>15.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hu-HU" dirty="0" smtClean="0"/>
              <a:t>árhuzamos primitívek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Map</a:t>
            </a:r>
          </a:p>
          <a:p>
            <a:r>
              <a:rPr lang="hu-HU" dirty="0" smtClean="0"/>
              <a:t>Reduce</a:t>
            </a:r>
          </a:p>
          <a:p>
            <a:r>
              <a:rPr lang="hu-HU" dirty="0" smtClean="0"/>
              <a:t>Scan</a:t>
            </a:r>
          </a:p>
          <a:p>
            <a:r>
              <a:rPr lang="hu-HU" dirty="0" smtClean="0"/>
              <a:t>Histogram</a:t>
            </a:r>
          </a:p>
          <a:p>
            <a:r>
              <a:rPr lang="hu-HU" dirty="0" smtClean="0"/>
              <a:t>Compact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31393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// TODO</a:t>
            </a:r>
          </a:p>
          <a:p>
            <a:r>
              <a:rPr lang="en-US" dirty="0"/>
              <a:t>//</a:t>
            </a:r>
          </a:p>
          <a:p>
            <a:r>
              <a:rPr lang="en-US" dirty="0"/>
              <a:t>// ID := </a:t>
            </a:r>
            <a:r>
              <a:rPr lang="en-US" dirty="0" err="1"/>
              <a:t>threadIdx.x</a:t>
            </a:r>
            <a:r>
              <a:rPr lang="en-US" dirty="0"/>
              <a:t> + </a:t>
            </a:r>
            <a:r>
              <a:rPr lang="en-US" dirty="0" err="1"/>
              <a:t>blockIdx.x</a:t>
            </a:r>
            <a:r>
              <a:rPr lang="en-US" dirty="0"/>
              <a:t> * </a:t>
            </a:r>
            <a:r>
              <a:rPr lang="en-US" dirty="0" err="1"/>
              <a:t>blockDim.x</a:t>
            </a:r>
            <a:endParaRPr lang="en-US" dirty="0"/>
          </a:p>
          <a:p>
            <a:r>
              <a:rPr lang="en-US" dirty="0"/>
              <a:t>// IF ID &gt; </a:t>
            </a:r>
            <a:r>
              <a:rPr lang="en-US" dirty="0" err="1"/>
              <a:t>dataSize</a:t>
            </a:r>
            <a:r>
              <a:rPr lang="en-US" dirty="0"/>
              <a:t> THEN return</a:t>
            </a:r>
          </a:p>
          <a:p>
            <a:r>
              <a:rPr lang="en-US" dirty="0"/>
              <a:t>// data[ID] := square(data[ID]) </a:t>
            </a:r>
          </a:p>
          <a:p>
            <a:endParaRPr lang="en-US" dirty="0" smtClean="0"/>
          </a:p>
          <a:p>
            <a:r>
              <a:rPr lang="en-US" dirty="0" smtClean="0"/>
              <a:t>__</a:t>
            </a:r>
            <a:r>
              <a:rPr lang="en-US" dirty="0"/>
              <a:t>global__</a:t>
            </a:r>
          </a:p>
          <a:p>
            <a:r>
              <a:rPr lang="en-US" dirty="0"/>
              <a:t>void </a:t>
            </a:r>
            <a:r>
              <a:rPr lang="en-US" dirty="0" err="1"/>
              <a:t>mapKernel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* data, unsigned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dataSize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// </a:t>
            </a:r>
            <a:r>
              <a:rPr lang="en-US" dirty="0"/>
              <a:t>TODO</a:t>
            </a:r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Reduce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42473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// TODO</a:t>
            </a:r>
          </a:p>
          <a:p>
            <a:r>
              <a:rPr lang="en-US" dirty="0"/>
              <a:t>//</a:t>
            </a:r>
          </a:p>
          <a:p>
            <a:r>
              <a:rPr lang="en-US" dirty="0"/>
              <a:t>// FOR s = </a:t>
            </a:r>
            <a:r>
              <a:rPr lang="en-US" dirty="0" err="1"/>
              <a:t>dataSize</a:t>
            </a:r>
            <a:r>
              <a:rPr lang="en-US" dirty="0"/>
              <a:t> / 2 ; s &gt; 0 ; s &gt;&gt;= 1 DO:</a:t>
            </a:r>
          </a:p>
          <a:p>
            <a:r>
              <a:rPr lang="en-US" dirty="0"/>
              <a:t>//  IF (ID &lt; s)</a:t>
            </a:r>
          </a:p>
          <a:p>
            <a:r>
              <a:rPr lang="en-US" dirty="0"/>
              <a:t>//    data[ID] = max(data[ID], data[ID + s])</a:t>
            </a:r>
          </a:p>
          <a:p>
            <a:r>
              <a:rPr lang="en-US" dirty="0"/>
              <a:t>//  SYNCHRONIZE THREADS</a:t>
            </a:r>
          </a:p>
          <a:p>
            <a:r>
              <a:rPr lang="en-US" dirty="0"/>
              <a:t>//</a:t>
            </a:r>
          </a:p>
          <a:p>
            <a:endParaRPr lang="en-US" dirty="0" smtClean="0"/>
          </a:p>
          <a:p>
            <a:r>
              <a:rPr lang="en-US" dirty="0" smtClean="0"/>
              <a:t>__</a:t>
            </a:r>
            <a:r>
              <a:rPr lang="en-US" dirty="0"/>
              <a:t>global__</a:t>
            </a:r>
          </a:p>
          <a:p>
            <a:r>
              <a:rPr lang="en-US" dirty="0"/>
              <a:t>void </a:t>
            </a:r>
            <a:r>
              <a:rPr lang="en-US" dirty="0" err="1"/>
              <a:t>reduceKernel</a:t>
            </a:r>
            <a:r>
              <a:rPr lang="en-US" dirty="0"/>
              <a:t>(float* data,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dataSize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id = </a:t>
            </a:r>
            <a:r>
              <a:rPr lang="en-US" dirty="0" err="1"/>
              <a:t>threadIdx.x</a:t>
            </a:r>
            <a:r>
              <a:rPr lang="en-US" dirty="0"/>
              <a:t> + </a:t>
            </a:r>
            <a:r>
              <a:rPr lang="en-US" dirty="0" err="1"/>
              <a:t>blockIdx.x</a:t>
            </a:r>
            <a:r>
              <a:rPr lang="en-US" dirty="0"/>
              <a:t> * </a:t>
            </a:r>
            <a:r>
              <a:rPr lang="en-US" dirty="0" err="1"/>
              <a:t>blockDim.x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// </a:t>
            </a:r>
            <a:r>
              <a:rPr lang="en-US" dirty="0"/>
              <a:t>TODO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676400"/>
            <a:ext cx="8610600" cy="31393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// TODO</a:t>
            </a:r>
          </a:p>
          <a:p>
            <a:r>
              <a:rPr lang="en-US" dirty="0"/>
              <a:t>//</a:t>
            </a:r>
          </a:p>
          <a:p>
            <a:r>
              <a:rPr lang="en-US" dirty="0"/>
              <a:t>// histogram[data[id]] := histogram[data[id]] + 1</a:t>
            </a:r>
          </a:p>
          <a:p>
            <a:r>
              <a:rPr lang="en-US" dirty="0"/>
              <a:t>// SYNCHRONIZATION! (</a:t>
            </a:r>
            <a:r>
              <a:rPr lang="en-US" dirty="0" err="1"/>
              <a:t>atomicADD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__</a:t>
            </a:r>
            <a:r>
              <a:rPr lang="en-US" dirty="0"/>
              <a:t>global__</a:t>
            </a:r>
          </a:p>
          <a:p>
            <a:r>
              <a:rPr lang="en-US" dirty="0"/>
              <a:t>void </a:t>
            </a:r>
            <a:r>
              <a:rPr lang="en-US" dirty="0" err="1"/>
              <a:t>histogramGlobalKernel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* data, </a:t>
            </a:r>
            <a:r>
              <a:rPr lang="en-US" dirty="0" err="1"/>
              <a:t>int</a:t>
            </a:r>
            <a:r>
              <a:rPr lang="en-US" dirty="0"/>
              <a:t>* histogram,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dataSize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// </a:t>
            </a:r>
            <a:r>
              <a:rPr lang="en-US" dirty="0"/>
              <a:t>TODO</a:t>
            </a:r>
          </a:p>
          <a:p>
            <a:r>
              <a:rPr lang="en-US" dirty="0"/>
              <a:t>}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hu-HU" dirty="0" err="1" smtClean="0"/>
              <a:t>Histogram</a:t>
            </a:r>
            <a:r>
              <a:rPr lang="en-US" dirty="0" smtClean="0"/>
              <a:t> (shared)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" y="685800"/>
            <a:ext cx="8610600" cy="59093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// TODO</a:t>
            </a:r>
          </a:p>
          <a:p>
            <a:r>
              <a:rPr lang="en-US" dirty="0"/>
              <a:t>//</a:t>
            </a:r>
          </a:p>
          <a:p>
            <a:r>
              <a:rPr lang="en-US" dirty="0"/>
              <a:t>// IF LID &lt; </a:t>
            </a:r>
            <a:r>
              <a:rPr lang="en-US" dirty="0" err="1"/>
              <a:t>histogramSize</a:t>
            </a:r>
            <a:r>
              <a:rPr lang="en-US" dirty="0"/>
              <a:t> DO:</a:t>
            </a:r>
          </a:p>
          <a:p>
            <a:r>
              <a:rPr lang="en-US" dirty="0"/>
              <a:t>//  </a:t>
            </a:r>
            <a:r>
              <a:rPr lang="en-US" dirty="0" err="1"/>
              <a:t>lhistogram</a:t>
            </a:r>
            <a:r>
              <a:rPr lang="en-US" dirty="0"/>
              <a:t>[LID] := 0</a:t>
            </a:r>
          </a:p>
          <a:p>
            <a:r>
              <a:rPr lang="en-US" dirty="0"/>
              <a:t>// SYNCHRONIZE THREADS</a:t>
            </a:r>
          </a:p>
          <a:p>
            <a:r>
              <a:rPr lang="en-US" dirty="0"/>
              <a:t>//</a:t>
            </a:r>
          </a:p>
          <a:p>
            <a:r>
              <a:rPr lang="en-US" dirty="0"/>
              <a:t>// Add data to local histogram</a:t>
            </a:r>
          </a:p>
          <a:p>
            <a:r>
              <a:rPr lang="en-US" dirty="0"/>
              <a:t>//</a:t>
            </a:r>
          </a:p>
          <a:p>
            <a:r>
              <a:rPr lang="en-US" dirty="0"/>
              <a:t>// SYNCHRONIZE THREADS</a:t>
            </a:r>
          </a:p>
          <a:p>
            <a:r>
              <a:rPr lang="en-US" dirty="0"/>
              <a:t>// </a:t>
            </a:r>
          </a:p>
          <a:p>
            <a:r>
              <a:rPr lang="en-US" dirty="0"/>
              <a:t>// IF LID &lt; </a:t>
            </a:r>
            <a:r>
              <a:rPr lang="en-US" dirty="0" err="1"/>
              <a:t>histogramSize</a:t>
            </a:r>
            <a:r>
              <a:rPr lang="en-US" dirty="0"/>
              <a:t> DO:</a:t>
            </a:r>
          </a:p>
          <a:p>
            <a:r>
              <a:rPr lang="en-US" dirty="0"/>
              <a:t>//  histogram[LID] = </a:t>
            </a:r>
            <a:r>
              <a:rPr lang="en-US" dirty="0" err="1"/>
              <a:t>lhistogram</a:t>
            </a:r>
            <a:r>
              <a:rPr lang="en-US" dirty="0"/>
              <a:t>[LID]</a:t>
            </a:r>
          </a:p>
          <a:p>
            <a:r>
              <a:rPr lang="en-US" dirty="0"/>
              <a:t>__global__</a:t>
            </a:r>
          </a:p>
          <a:p>
            <a:r>
              <a:rPr lang="en-US" dirty="0"/>
              <a:t>void </a:t>
            </a:r>
            <a:r>
              <a:rPr lang="en-US" dirty="0" err="1"/>
              <a:t>histogramLocalKernel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* data, </a:t>
            </a:r>
            <a:r>
              <a:rPr lang="en-US" dirty="0" err="1"/>
              <a:t>int</a:t>
            </a:r>
            <a:r>
              <a:rPr lang="en-US" dirty="0"/>
              <a:t>* histogram,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dataSize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histogramSize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extern </a:t>
            </a:r>
            <a:r>
              <a:rPr lang="en-US" dirty="0"/>
              <a:t>__shared__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lhistogram</a:t>
            </a:r>
            <a:r>
              <a:rPr lang="en-US" dirty="0"/>
              <a:t>[];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id = </a:t>
            </a:r>
            <a:r>
              <a:rPr lang="en-US" dirty="0" err="1"/>
              <a:t>threadIdx.x</a:t>
            </a:r>
            <a:r>
              <a:rPr lang="en-US" dirty="0"/>
              <a:t> + </a:t>
            </a:r>
            <a:r>
              <a:rPr lang="en-US" dirty="0" err="1"/>
              <a:t>blockIdx.x</a:t>
            </a:r>
            <a:r>
              <a:rPr lang="en-US" dirty="0"/>
              <a:t> * </a:t>
            </a:r>
            <a:r>
              <a:rPr lang="en-US" dirty="0" err="1"/>
              <a:t>blockDim.x</a:t>
            </a:r>
            <a:r>
              <a:rPr lang="en-US" dirty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lid = </a:t>
            </a:r>
            <a:r>
              <a:rPr lang="en-US" dirty="0" err="1"/>
              <a:t>threadIdx.x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smtClean="0"/>
              <a:t>    // </a:t>
            </a:r>
            <a:r>
              <a:rPr lang="en-US" dirty="0"/>
              <a:t>TODO</a:t>
            </a:r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u-HU" dirty="0" smtClean="0"/>
              <a:t>Scan (exclusive)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610600" cy="56323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// TODO</a:t>
            </a:r>
          </a:p>
          <a:p>
            <a:r>
              <a:rPr lang="en-US" dirty="0"/>
              <a:t>//</a:t>
            </a:r>
          </a:p>
          <a:p>
            <a:r>
              <a:rPr lang="en-US" dirty="0"/>
              <a:t>// IF ID &gt; 0 THEN data[ID] = data[ID - 1]</a:t>
            </a:r>
          </a:p>
          <a:p>
            <a:r>
              <a:rPr lang="en-US" dirty="0"/>
              <a:t>//           ELSE data[ID] = 0</a:t>
            </a:r>
          </a:p>
          <a:p>
            <a:r>
              <a:rPr lang="en-US" dirty="0"/>
              <a:t>// SYNCHRONIZE THREADS</a:t>
            </a:r>
          </a:p>
          <a:p>
            <a:r>
              <a:rPr lang="en-US" dirty="0"/>
              <a:t>//</a:t>
            </a:r>
          </a:p>
          <a:p>
            <a:r>
              <a:rPr lang="en-US" dirty="0"/>
              <a:t>// FOR s = 1; s &lt; </a:t>
            </a:r>
            <a:r>
              <a:rPr lang="en-US" dirty="0" err="1"/>
              <a:t>dataSize</a:t>
            </a:r>
            <a:r>
              <a:rPr lang="en-US" dirty="0"/>
              <a:t>; s *= 2 DO:</a:t>
            </a:r>
          </a:p>
          <a:p>
            <a:r>
              <a:rPr lang="en-US" dirty="0"/>
              <a:t>//   </a:t>
            </a:r>
            <a:r>
              <a:rPr lang="en-US" dirty="0" err="1"/>
              <a:t>tmp</a:t>
            </a:r>
            <a:r>
              <a:rPr lang="en-US" dirty="0"/>
              <a:t> := data[ID]</a:t>
            </a:r>
          </a:p>
          <a:p>
            <a:r>
              <a:rPr lang="en-US" dirty="0"/>
              <a:t>//   IF ( ID + s &lt; </a:t>
            </a:r>
            <a:r>
              <a:rPr lang="en-US" dirty="0" err="1"/>
              <a:t>dataSize</a:t>
            </a:r>
            <a:r>
              <a:rPr lang="en-US" dirty="0"/>
              <a:t> THEN</a:t>
            </a:r>
          </a:p>
          <a:p>
            <a:r>
              <a:rPr lang="en-US" dirty="0"/>
              <a:t>//     data[ID + s] +=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r>
              <a:rPr lang="en-US" dirty="0"/>
              <a:t>//   SYNCHRONIZE THREADS</a:t>
            </a:r>
          </a:p>
          <a:p>
            <a:r>
              <a:rPr lang="en-US" dirty="0"/>
              <a:t>//</a:t>
            </a:r>
          </a:p>
          <a:p>
            <a:r>
              <a:rPr lang="en-US" dirty="0"/>
              <a:t>// IF(ID = 0) THEN data[ID] = 0; </a:t>
            </a:r>
          </a:p>
          <a:p>
            <a:r>
              <a:rPr lang="en-US" dirty="0"/>
              <a:t>__global__</a:t>
            </a:r>
          </a:p>
          <a:p>
            <a:r>
              <a:rPr lang="en-US" dirty="0"/>
              <a:t>void </a:t>
            </a:r>
            <a:r>
              <a:rPr lang="en-US" dirty="0" err="1"/>
              <a:t>exscanKernel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* data,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dataSize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id = </a:t>
            </a:r>
            <a:r>
              <a:rPr lang="en-US" dirty="0" err="1"/>
              <a:t>threadIdx.x</a:t>
            </a:r>
            <a:r>
              <a:rPr lang="en-US" dirty="0"/>
              <a:t> + </a:t>
            </a:r>
            <a:r>
              <a:rPr lang="en-US" dirty="0" err="1"/>
              <a:t>blockIdx.x</a:t>
            </a:r>
            <a:r>
              <a:rPr lang="en-US" dirty="0"/>
              <a:t> * </a:t>
            </a:r>
            <a:r>
              <a:rPr lang="en-US" dirty="0" err="1"/>
              <a:t>blockDim.x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smtClean="0"/>
              <a:t>    // </a:t>
            </a:r>
            <a:r>
              <a:rPr lang="en-US" dirty="0"/>
              <a:t>TODO</a:t>
            </a:r>
          </a:p>
          <a:p>
            <a:r>
              <a:rPr 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Scan</a:t>
            </a:r>
            <a:r>
              <a:rPr lang="hu-HU" dirty="0"/>
              <a:t> (</a:t>
            </a:r>
            <a:r>
              <a:rPr lang="hu-HU" dirty="0" err="1"/>
              <a:t>exclusive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Módosítsuk a </a:t>
            </a:r>
            <a:r>
              <a:rPr lang="hu-HU" dirty="0" err="1" smtClean="0"/>
              <a:t>scan-t</a:t>
            </a:r>
            <a:r>
              <a:rPr lang="hu-HU" dirty="0" smtClean="0"/>
              <a:t>, hogy tetszőleges méretű adathalmazon működjön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86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Profiling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Nézzük meg az </a:t>
            </a:r>
            <a:r>
              <a:rPr lang="hu-HU" dirty="0" err="1" smtClean="0"/>
              <a:t>Nsight</a:t>
            </a:r>
            <a:r>
              <a:rPr lang="hu-HU" dirty="0" smtClean="0"/>
              <a:t> Performance </a:t>
            </a:r>
            <a:r>
              <a:rPr lang="hu-HU" dirty="0" err="1" smtClean="0"/>
              <a:t>Analysis</a:t>
            </a:r>
            <a:r>
              <a:rPr lang="hu-HU" dirty="0" smtClean="0"/>
              <a:t> segítségével a </a:t>
            </a:r>
            <a:r>
              <a:rPr lang="hu-HU" dirty="0" err="1" smtClean="0"/>
              <a:t>histogram</a:t>
            </a:r>
            <a:r>
              <a:rPr lang="hu-HU" dirty="0" smtClean="0"/>
              <a:t> kerneleket!</a:t>
            </a:r>
          </a:p>
          <a:p>
            <a:r>
              <a:rPr lang="hu-HU" dirty="0" smtClean="0"/>
              <a:t>Nézzük meg a Visual </a:t>
            </a:r>
            <a:r>
              <a:rPr lang="hu-HU" dirty="0" err="1" smtClean="0"/>
              <a:t>Profilerrel</a:t>
            </a:r>
            <a:r>
              <a:rPr lang="hu-HU" dirty="0" smtClean="0"/>
              <a:t> is!</a:t>
            </a:r>
          </a:p>
          <a:p>
            <a:endParaRPr lang="hu-HU" dirty="0"/>
          </a:p>
          <a:p>
            <a:r>
              <a:rPr lang="hu-HU" dirty="0" smtClean="0"/>
              <a:t>Milyen módon optimalizálható a </a:t>
            </a:r>
            <a:r>
              <a:rPr lang="hu-HU" dirty="0" err="1" smtClean="0"/>
              <a:t>histogram</a:t>
            </a:r>
            <a:r>
              <a:rPr lang="hu-HU" smtClean="0"/>
              <a:t> algoritmus?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35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401</Words>
  <Application>Microsoft Office PowerPoint</Application>
  <PresentationFormat>Diavetítés a képernyőre (4:3 oldalarány)</PresentationFormat>
  <Paragraphs>96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Consolas</vt:lpstr>
      <vt:lpstr>Office Theme</vt:lpstr>
      <vt:lpstr>GPGPU Labor 15.</vt:lpstr>
      <vt:lpstr>Párhuzamos primitívek</vt:lpstr>
      <vt:lpstr>Map</vt:lpstr>
      <vt:lpstr>Reduce</vt:lpstr>
      <vt:lpstr>Histogram</vt:lpstr>
      <vt:lpstr>Histogram (shared)</vt:lpstr>
      <vt:lpstr>Scan (exclusive)</vt:lpstr>
      <vt:lpstr>Scan (exclusive)</vt:lpstr>
      <vt:lpstr>Profiling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OpenCL bevezetés II.</dc:title>
  <dc:creator>tbalazs</dc:creator>
  <cp:lastModifiedBy>Tóth Balázs</cp:lastModifiedBy>
  <cp:revision>145</cp:revision>
  <dcterms:created xsi:type="dcterms:W3CDTF">2011-03-29T06:28:05Z</dcterms:created>
  <dcterms:modified xsi:type="dcterms:W3CDTF">2013-12-02T20:27:41Z</dcterms:modified>
</cp:coreProperties>
</file>