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7" d="100"/>
          <a:sy n="117" d="100"/>
        </p:scale>
        <p:origin x="-151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E1DC2-1667-4CDD-9D6D-8C43994E28BC}" type="datetimeFigureOut">
              <a:rPr lang="en-US" smtClean="0"/>
              <a:t>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F09F3-93B5-4981-A170-A0CF738A73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E1DC2-1667-4CDD-9D6D-8C43994E28BC}" type="datetimeFigureOut">
              <a:rPr lang="en-US" smtClean="0"/>
              <a:t>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F09F3-93B5-4981-A170-A0CF738A73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E1DC2-1667-4CDD-9D6D-8C43994E28BC}" type="datetimeFigureOut">
              <a:rPr lang="en-US" smtClean="0"/>
              <a:t>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F09F3-93B5-4981-A170-A0CF738A73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E1DC2-1667-4CDD-9D6D-8C43994E28BC}" type="datetimeFigureOut">
              <a:rPr lang="en-US" smtClean="0"/>
              <a:t>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F09F3-93B5-4981-A170-A0CF738A73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E1DC2-1667-4CDD-9D6D-8C43994E28BC}" type="datetimeFigureOut">
              <a:rPr lang="en-US" smtClean="0"/>
              <a:t>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F09F3-93B5-4981-A170-A0CF738A73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E1DC2-1667-4CDD-9D6D-8C43994E28BC}" type="datetimeFigureOut">
              <a:rPr lang="en-US" smtClean="0"/>
              <a:t>1/15/2013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F09F3-93B5-4981-A170-A0CF738A73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E1DC2-1667-4CDD-9D6D-8C43994E28BC}" type="datetimeFigureOut">
              <a:rPr lang="en-US" smtClean="0"/>
              <a:t>1/15/2013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F09F3-93B5-4981-A170-A0CF738A73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E1DC2-1667-4CDD-9D6D-8C43994E28BC}" type="datetimeFigureOut">
              <a:rPr lang="en-US" smtClean="0"/>
              <a:t>1/15/2013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F09F3-93B5-4981-A170-A0CF738A73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E1DC2-1667-4CDD-9D6D-8C43994E28BC}" type="datetimeFigureOut">
              <a:rPr lang="en-US" smtClean="0"/>
              <a:t>1/15/2013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F09F3-93B5-4981-A170-A0CF738A73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E1DC2-1667-4CDD-9D6D-8C43994E28BC}" type="datetimeFigureOut">
              <a:rPr lang="en-US" smtClean="0"/>
              <a:t>1/15/2013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F09F3-93B5-4981-A170-A0CF738A73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E1DC2-1667-4CDD-9D6D-8C43994E28BC}" type="datetimeFigureOut">
              <a:rPr lang="en-US" smtClean="0"/>
              <a:t>1/15/2013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F09F3-93B5-4981-A170-A0CF738A73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0E1DC2-1667-4CDD-9D6D-8C43994E28BC}" type="datetimeFigureOut">
              <a:rPr lang="en-US" smtClean="0"/>
              <a:t>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DF09F3-93B5-4981-A170-A0CF738A736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b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00200" y="533399"/>
            <a:ext cx="2971800" cy="2909027"/>
          </a:xfrm>
          <a:prstGeom prst="rect">
            <a:avLst/>
          </a:prstGeom>
        </p:spPr>
      </p:pic>
      <p:pic>
        <p:nvPicPr>
          <p:cNvPr id="5" name="Picture 4" descr="nb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48200" y="533400"/>
            <a:ext cx="2971800" cy="2909027"/>
          </a:xfrm>
          <a:prstGeom prst="rect">
            <a:avLst/>
          </a:prstGeom>
        </p:spPr>
      </p:pic>
      <p:pic>
        <p:nvPicPr>
          <p:cNvPr id="6" name="Picture 5" descr="nb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600200" y="3505199"/>
            <a:ext cx="2971800" cy="2909027"/>
          </a:xfrm>
          <a:prstGeom prst="rect">
            <a:avLst/>
          </a:prstGeom>
        </p:spPr>
      </p:pic>
      <p:pic>
        <p:nvPicPr>
          <p:cNvPr id="7" name="Picture 6" descr="nb4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648200" y="3505200"/>
            <a:ext cx="2971800" cy="290902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N-Body probléma</a:t>
            </a:r>
            <a:endParaRPr lang="en-US" dirty="0"/>
          </a:p>
        </p:txBody>
      </p:sp>
      <p:pic>
        <p:nvPicPr>
          <p:cNvPr id="1026" name="Picture 2" descr="679equ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1981200"/>
            <a:ext cx="1695450" cy="58102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066800" y="1524000"/>
            <a:ext cx="7391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hu-HU" dirty="0" smtClean="0"/>
              <a:t> Két test közötti gravitációs erő</a:t>
            </a:r>
          </a:p>
          <a:p>
            <a:pPr>
              <a:buFont typeface="Arial" pitchFamily="34" charset="0"/>
              <a:buChar char="•"/>
            </a:pPr>
            <a:endParaRPr lang="hu-HU" dirty="0"/>
          </a:p>
          <a:p>
            <a:pPr lvl="5"/>
            <a:r>
              <a:rPr lang="hu-HU" dirty="0"/>
              <a:t>	</a:t>
            </a:r>
            <a:r>
              <a:rPr lang="hu-HU" dirty="0" smtClean="0"/>
              <a:t>m_i, m_j : tömeg</a:t>
            </a:r>
          </a:p>
          <a:p>
            <a:pPr lvl="5"/>
            <a:r>
              <a:rPr lang="hu-HU" dirty="0"/>
              <a:t>	</a:t>
            </a:r>
            <a:r>
              <a:rPr lang="hu-HU" dirty="0" smtClean="0"/>
              <a:t>r_ij : az i testből a j testbe mutató vektor</a:t>
            </a:r>
          </a:p>
          <a:p>
            <a:pPr lvl="5"/>
            <a:r>
              <a:rPr lang="hu-HU" dirty="0"/>
              <a:t>	</a:t>
            </a:r>
            <a:r>
              <a:rPr lang="hu-HU" dirty="0" smtClean="0"/>
              <a:t>G : gravitációs állandó</a:t>
            </a:r>
            <a:endParaRPr lang="en-US" dirty="0"/>
          </a:p>
        </p:txBody>
      </p:sp>
      <p:pic>
        <p:nvPicPr>
          <p:cNvPr id="1028" name="Picture 4" descr="679equ0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3810000"/>
            <a:ext cx="2981325" cy="666751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143000" y="3352800"/>
            <a:ext cx="647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hu-HU" dirty="0" smtClean="0"/>
              <a:t> Eredő erő:</a:t>
            </a:r>
            <a:endParaRPr lang="en-US" dirty="0"/>
          </a:p>
        </p:txBody>
      </p:sp>
      <p:pic>
        <p:nvPicPr>
          <p:cNvPr id="1030" name="Picture 6" descr="680equ0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00200" y="4648200"/>
            <a:ext cx="2428875" cy="619126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4191000" y="4648200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a túlzott közelség ne okozzon gondot</a:t>
            </a:r>
            <a:endParaRPr lang="en-US" dirty="0"/>
          </a:p>
        </p:txBody>
      </p:sp>
      <p:pic>
        <p:nvPicPr>
          <p:cNvPr id="1032" name="Picture 8" descr="680equ0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00200" y="5791200"/>
            <a:ext cx="2619375" cy="714375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1143000" y="5410200"/>
            <a:ext cx="434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hu-HU" dirty="0" smtClean="0"/>
              <a:t> Gyorsulás: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N-Body probléma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800" dirty="0" smtClean="0"/>
              <a:t>Pozíció és sebesség tárolása a particleBuffer-ben</a:t>
            </a:r>
          </a:p>
          <a:p>
            <a:pPr lvl="1"/>
            <a:r>
              <a:rPr lang="hu-HU" dirty="0" smtClean="0"/>
              <a:t>resetSimulation :</a:t>
            </a:r>
          </a:p>
          <a:p>
            <a:pPr lvl="2"/>
            <a:r>
              <a:rPr lang="hu-HU" dirty="0" smtClean="0"/>
              <a:t>részecskék kezdeti pozíciója [0,1]</a:t>
            </a:r>
          </a:p>
          <a:p>
            <a:pPr lvl="2"/>
            <a:r>
              <a:rPr lang="hu-HU" dirty="0" smtClean="0"/>
              <a:t>részecskék kezdeti sebessége [-1, 1]</a:t>
            </a:r>
          </a:p>
          <a:p>
            <a:r>
              <a:rPr lang="hu-HU" dirty="0" smtClean="0"/>
              <a:t>Szimulációs lépés</a:t>
            </a:r>
          </a:p>
          <a:p>
            <a:pPr lvl="1"/>
            <a:r>
              <a:rPr lang="hu-HU" dirty="0" smtClean="0"/>
              <a:t>simulationStep:</a:t>
            </a:r>
          </a:p>
          <a:p>
            <a:pPr lvl="2"/>
            <a:r>
              <a:rPr lang="hu-HU" dirty="0" smtClean="0"/>
              <a:t>eredő erő számítása a részecskékre</a:t>
            </a:r>
          </a:p>
          <a:p>
            <a:pPr lvl="2"/>
            <a:r>
              <a:rPr lang="hu-HU" dirty="0" smtClean="0"/>
              <a:t>gyorsulás szamítása az eredő erő alapján</a:t>
            </a:r>
          </a:p>
          <a:p>
            <a:pPr lvl="2"/>
            <a:r>
              <a:rPr lang="hu-HU" dirty="0" smtClean="0"/>
              <a:t>új pozíció és sebesség meghatározása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65</Words>
  <Application>Microsoft Office PowerPoint</Application>
  <PresentationFormat>On-screen Show (4:3)</PresentationFormat>
  <Paragraphs>19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N-Body probléma</vt:lpstr>
      <vt:lpstr>N-Body probléma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tbalazs</dc:creator>
  <cp:lastModifiedBy>tbalazs</cp:lastModifiedBy>
  <cp:revision>9</cp:revision>
  <dcterms:created xsi:type="dcterms:W3CDTF">2013-01-15T09:45:47Z</dcterms:created>
  <dcterms:modified xsi:type="dcterms:W3CDTF">2013-01-15T10:55:35Z</dcterms:modified>
</cp:coreProperties>
</file>