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87" r:id="rId10"/>
    <p:sldId id="288" r:id="rId11"/>
    <p:sldId id="265" r:id="rId12"/>
    <p:sldId id="269" r:id="rId13"/>
    <p:sldId id="272" r:id="rId14"/>
    <p:sldId id="274" r:id="rId15"/>
    <p:sldId id="266" r:id="rId16"/>
    <p:sldId id="273" r:id="rId17"/>
    <p:sldId id="271" r:id="rId18"/>
    <p:sldId id="275" r:id="rId19"/>
    <p:sldId id="277" r:id="rId20"/>
    <p:sldId id="280" r:id="rId21"/>
    <p:sldId id="289" r:id="rId22"/>
    <p:sldId id="290" r:id="rId23"/>
    <p:sldId id="284" r:id="rId24"/>
    <p:sldId id="285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2013.09.24.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III.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Iterat</a:t>
            </a:r>
            <a:r>
              <a:rPr lang="hu-HU" dirty="0" smtClean="0"/>
              <a:t>ív algoritmusok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1143000"/>
          </a:xfrm>
        </p:spPr>
        <p:txBody>
          <a:bodyPr/>
          <a:lstStyle/>
          <a:p>
            <a:r>
              <a:rPr lang="hu-HU" dirty="0" err="1" smtClean="0"/>
              <a:t>gaussV.frag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7504" y="1402898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#version 130</a:t>
            </a: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uniform sampler2D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const float kernel[3] = float[3]( 1.0, 2.0, 1.0 );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out vec4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LOOP Y = -1 .. 1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texelValue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FragCoord.x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FragCoord.y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Y] * 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                    kernel[Y+1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 / 4.0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texelValue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texelFetch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mipmap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          texture2D(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nCoord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textureSize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textureSize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mipmap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main(){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 vec4(0.0);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428736"/>
            <a:ext cx="4382364" cy="46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3571868" y="6286520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u-HU" dirty="0" smtClean="0"/>
              <a:t>(</a:t>
            </a:r>
            <a:r>
              <a:rPr lang="hu-HU" dirty="0" err="1" smtClean="0"/>
              <a:t>npasses</a:t>
            </a:r>
            <a:r>
              <a:rPr lang="hu-HU" dirty="0" smtClean="0"/>
              <a:t> = 25</a:t>
            </a:r>
            <a:r>
              <a:rPr lang="hu-HU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Hullám </a:t>
            </a:r>
            <a:r>
              <a:rPr lang="hu-HU" dirty="0" smtClean="0"/>
              <a:t>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resetWave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WE_computeBuffer[0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]-&gt;clear();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WE_computeBuffer[1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]-&gt;clear(); 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void addForce(int x, int y){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computeBuffer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]-&gt;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setRenderTarget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WE_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addForce-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enable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WE_addForce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-&gt;bindUniformInt2("center", x, 600 - y);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fullscreenQuad-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render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addForce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addForce-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disable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computeBuffer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]-&gt;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disableRenderTarget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 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addForce.frag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uniform ivec2 center;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out vec4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(ivec2(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gl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FragCoord.xy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 == center){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vec4(1.0, 0.0,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0.0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1.0);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}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else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discard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visualize.frag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pPr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uniform sampler2D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inputMap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out vec4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outColor = vec4(texelFetch(inputMap,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    ivec2(gl_FragCoord.xy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), 0).x * 100);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 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addForce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 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iteration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 WE_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visualize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//TODO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Euler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integration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+ 1) % 2]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(0) , 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						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:= 0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iteration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_1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+ 1) % 2;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screen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(0), 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						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:= 0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visualize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waveEquation1()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8992" y="0"/>
            <a:ext cx="5715008" cy="1143000"/>
          </a:xfrm>
        </p:spPr>
        <p:txBody>
          <a:bodyPr/>
          <a:lstStyle/>
          <a:p>
            <a:r>
              <a:rPr lang="hu-HU" dirty="0" smtClean="0"/>
              <a:t>Hullám </a:t>
            </a:r>
            <a:r>
              <a:rPr lang="hu-HU" dirty="0" smtClean="0"/>
              <a:t>egyenlet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504"/>
            <a:ext cx="8472518" cy="60722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#version 130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uniform sampler2D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out vec4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 0.001;</a:t>
            </a: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deltax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 0.01;</a:t>
            </a: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sqrc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 200.0;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texelFetch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ivec2(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), 0)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u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data.x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v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data.y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// ud2 := Laplace filter (| 0  1  0 |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| 1 -4  1 |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| 0  1  0 |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u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v *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// v := v + sqrc * ud2 * deltat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out := u,v</a:t>
            </a: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main(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= vec4(0.0);  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teration.frag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357298"/>
            <a:ext cx="5211777" cy="521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u-HU" dirty="0" err="1" smtClean="0"/>
              <a:t>Mid-point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792088"/>
            <a:ext cx="8543956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//TODO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2nd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order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Runge-Kutta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integration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2]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pass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0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(0) ,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iteration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_2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2]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pass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1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(0) ,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iteration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_2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screen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(0),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visualize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waveEquation2()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428604"/>
            <a:ext cx="8929750" cy="64293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TODO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texelFetch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, ivec2(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), 0)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IF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pass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 == 0</a:t>
            </a: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u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data.x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v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data.y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ud2 </a:t>
            </a:r>
            <a:r>
              <a:rPr lang="da-DK" sz="1200" dirty="0">
                <a:latin typeface="Consolas" panose="020B0609020204030204" pitchFamily="49" charset="0"/>
                <a:cs typeface="Consolas" panose="020B0609020204030204" pitchFamily="49" charset="0"/>
              </a:rPr>
              <a:t>:= Laplace filter U (| 0  1  0 |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        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 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| 1 -4  1 |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|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0  1  0 |</a:t>
            </a:r>
          </a:p>
          <a:p>
            <a:pPr marL="0" indent="0">
              <a:buNone/>
            </a:pP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de-DE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um </a:t>
            </a:r>
            <a:r>
              <a:rPr lang="de-DE" sz="1200" dirty="0">
                <a:latin typeface="Consolas" panose="020B0609020204030204" pitchFamily="49" charset="0"/>
                <a:cs typeface="Consolas" panose="020B0609020204030204" pitchFamily="49" charset="0"/>
              </a:rPr>
              <a:t>:= u + v * </a:t>
            </a:r>
            <a:r>
              <a:rPr lang="de-DE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de-DE" sz="1200" dirty="0">
                <a:latin typeface="Consolas" panose="020B0609020204030204" pitchFamily="49" charset="0"/>
                <a:cs typeface="Consolas" panose="020B0609020204030204" pitchFamily="49" charset="0"/>
              </a:rPr>
              <a:t> / 2.0</a:t>
            </a:r>
          </a:p>
          <a:p>
            <a:pPr marL="0" indent="0">
              <a:buNone/>
            </a:pP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vm </a:t>
            </a:r>
            <a:r>
              <a:rPr lang="da-DK" sz="1200" dirty="0">
                <a:latin typeface="Consolas" panose="020B0609020204030204" pitchFamily="49" charset="0"/>
                <a:cs typeface="Consolas" panose="020B0609020204030204" pitchFamily="49" charset="0"/>
              </a:rPr>
              <a:t>:= u + sqrc * ud2 * deltat / 2.0</a:t>
            </a: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out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u,v,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um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vm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ELSE</a:t>
            </a: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u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data.x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v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data.y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</a:t>
            </a:r>
            <a:r>
              <a:rPr lang="hu-HU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um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data.z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</a:t>
            </a:r>
            <a:r>
              <a:rPr lang="hu-HU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vm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data.w</a:t>
            </a:r>
            <a:endParaRPr lang="hu-HU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ud2 </a:t>
            </a:r>
            <a:r>
              <a:rPr lang="da-DK" sz="1200" dirty="0">
                <a:latin typeface="Consolas" panose="020B0609020204030204" pitchFamily="49" charset="0"/>
                <a:cs typeface="Consolas" panose="020B0609020204030204" pitchFamily="49" charset="0"/>
              </a:rPr>
              <a:t>:= Laplace filter UM (| 0  1  0 |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        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  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| 1 -4  1 |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|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0  1  0 |</a:t>
            </a: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u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vm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da-DK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da-DK" sz="1200" dirty="0">
                <a:latin typeface="Consolas" panose="020B0609020204030204" pitchFamily="49" charset="0"/>
                <a:cs typeface="Consolas" panose="020B0609020204030204" pitchFamily="49" charset="0"/>
              </a:rPr>
              <a:t>:= u + sqrc * ud2 * deltat</a:t>
            </a: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out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:= u,v</a:t>
            </a:r>
          </a:p>
          <a:p>
            <a:pPr marL="0" indent="0">
              <a:buNone/>
            </a:pPr>
            <a:endParaRPr lang="hu-HU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main(</a:t>
            </a:r>
            <a:r>
              <a:rPr lang="hu-HU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= vec4(0.0);</a:t>
            </a:r>
          </a:p>
          <a:p>
            <a:pPr marL="0" indent="0">
              <a:buNone/>
            </a:pPr>
            <a:r>
              <a:rPr lang="hu-HU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0" y="5445224"/>
            <a:ext cx="4329114" cy="1143000"/>
          </a:xfrm>
        </p:spPr>
        <p:txBody>
          <a:bodyPr/>
          <a:lstStyle/>
          <a:p>
            <a:r>
              <a:rPr lang="hu-HU" dirty="0" smtClean="0"/>
              <a:t>iteration2.frag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Tantárgy honlapja, Iteratív algoritmusok</a:t>
            </a:r>
          </a:p>
          <a:p>
            <a:r>
              <a:rPr lang="hu-HU" dirty="0" smtClean="0"/>
              <a:t>A labor kiindulási alapjának letöltése (</a:t>
            </a:r>
            <a:r>
              <a:rPr lang="hu-HU" dirty="0" smtClean="0"/>
              <a:t>lab3base.zip</a:t>
            </a:r>
            <a:r>
              <a:rPr lang="hu-HU" dirty="0" smtClean="0"/>
              <a:t>), kitömörítés a </a:t>
            </a:r>
            <a:r>
              <a:rPr lang="hu-HU" dirty="0" smtClean="0"/>
              <a:t>GPGPU\</a:t>
            </a:r>
            <a:r>
              <a:rPr lang="hu-HU" dirty="0" err="1" smtClean="0"/>
              <a:t>Labs</a:t>
            </a:r>
            <a:r>
              <a:rPr lang="hu-HU" dirty="0" smtClean="0"/>
              <a:t> </a:t>
            </a:r>
            <a:r>
              <a:rPr lang="hu-HU" dirty="0" smtClean="0"/>
              <a:t>könyvtárba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357297"/>
            <a:ext cx="4786346" cy="525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u-HU" dirty="0" err="1" smtClean="0"/>
              <a:t>Verlet</a:t>
            </a:r>
            <a:r>
              <a:rPr lang="hu-HU" dirty="0" smtClean="0"/>
              <a:t> integrálás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792088"/>
            <a:ext cx="8543956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//TODO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Verlet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integration</a:t>
            </a:r>
            <a:endParaRPr lang="hu-H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+ 1) % 2]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(0) , </a:t>
            </a:r>
            <a:endParaRPr lang="hu-HU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u-HU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</a:t>
            </a:r>
            <a:r>
              <a:rPr lang="hu-HU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:= 0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iteration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_1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:= (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+ 1) % 2;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screen</a:t>
            </a:r>
            <a:endParaRPr lang="hu-H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:= WE_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(0), </a:t>
            </a:r>
            <a:endParaRPr lang="hu-HU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						</a:t>
            </a:r>
            <a:r>
              <a:rPr lang="hu-HU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textureUnit</a:t>
            </a:r>
            <a:r>
              <a:rPr lang="hu-HU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:= 0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// WE_</a:t>
            </a: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visualize</a:t>
            </a:r>
            <a:endParaRPr lang="hu-H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waveEquation3()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hu-H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08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428604"/>
            <a:ext cx="8929750" cy="64293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texelFetch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inputMap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, ivec2(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), 0)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u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data.x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u0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data.x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v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data.y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v0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data.y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sz="1400" dirty="0">
                <a:latin typeface="Consolas" panose="020B0609020204030204" pitchFamily="49" charset="0"/>
                <a:cs typeface="Consolas" panose="020B0609020204030204" pitchFamily="49" charset="0"/>
              </a:rPr>
              <a:t>// ud2 := Laplace filter U0 (| 0  1  0 |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 | 1 -4  1 |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 | 0  1  0 |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a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sqrc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* ud2 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deltax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^2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u := u0 + v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a / 2.0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^2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v := (1.0 -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sigma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) * v0 + a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da-DK" sz="1400" dirty="0">
                <a:latin typeface="Consolas" panose="020B0609020204030204" pitchFamily="49" charset="0"/>
                <a:cs typeface="Consolas" panose="020B0609020204030204" pitchFamily="49" charset="0"/>
              </a:rPr>
              <a:t>// ud2 := Laplace filter U (| 0  1  0 |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| 1 -4  1 |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| 0  1  0 |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a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sqrc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* ud2 /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deltax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^2;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u := u0 +  v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a / 2.0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^2;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v := (1.0 -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sigma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) * v0  + a 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deltat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out := u,v</a:t>
            </a:r>
          </a:p>
          <a:p>
            <a:pPr marL="0" indent="0">
              <a:buNone/>
            </a:pP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main(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= vec4(0.0);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0" y="5445224"/>
            <a:ext cx="4329114" cy="1143000"/>
          </a:xfrm>
        </p:spPr>
        <p:txBody>
          <a:bodyPr/>
          <a:lstStyle/>
          <a:p>
            <a:r>
              <a:rPr lang="hu-HU" dirty="0" smtClean="0"/>
              <a:t>iteration3.frag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5295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6519" y="1500174"/>
            <a:ext cx="4565764" cy="495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00380"/>
            <a:ext cx="8229600" cy="1143000"/>
          </a:xfrm>
        </p:spPr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2042" y="-24"/>
            <a:ext cx="4471990" cy="1143000"/>
          </a:xfrm>
        </p:spPr>
        <p:txBody>
          <a:bodyPr/>
          <a:lstStyle/>
          <a:p>
            <a:r>
              <a:rPr lang="hu-HU" dirty="0" smtClean="0"/>
              <a:t>Gauss szűrő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2" y="714356"/>
            <a:ext cx="9144032" cy="6143644"/>
          </a:xfrm>
        </p:spPr>
        <p:txBody>
          <a:bodyPr>
            <a:normAutofit/>
          </a:bodyPr>
          <a:lstStyle/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Textúra bekötése a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shaderbe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shader-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bindUniformTexture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„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shader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variable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texture-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getTextureHandle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textureUnitNumber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sz="2800" dirty="0" smtClean="0">
                <a:latin typeface="Consolas" pitchFamily="49" charset="0"/>
                <a:cs typeface="Consolas" pitchFamily="49" charset="0"/>
              </a:rPr>
              <a:t>A maximálisan használható textúrák száma: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800" dirty="0" smtClean="0"/>
              <a:t>GL_MAX_COMBINED_TEXTURE_IMAGE_UNITS</a:t>
            </a:r>
            <a:r>
              <a:rPr lang="hu-HU" dirty="0"/>
              <a:t>​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hu-HU" dirty="0" err="1"/>
              <a:t>g</a:t>
            </a:r>
            <a:r>
              <a:rPr lang="hu-HU" dirty="0" err="1" smtClean="0"/>
              <a:t>auss.frag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80" y="785794"/>
            <a:ext cx="8686800" cy="60722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#version 130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uniform sampler2D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const float kernel[9] = float[9]( 1.0, 2.0, 1.0,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     2.0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4.0, 2.0,</a:t>
            </a: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     1.0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2.0, 1.0);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out vec4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LOOP X = -1 .. 1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LOOP Y = -1 .. 1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texelValue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FragCoord.x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X,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FragCoord.y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Y] * 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                kernel[X+1,Y+1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 / 16.0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texelValue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texelFetch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mipmap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          texture2D(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nCoord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textureSize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textureSize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mipmap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main(){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4457801" cy="455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hu-HU" dirty="0" smtClean="0"/>
              <a:t>Iteratív Gauss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>
                <a:latin typeface="Consolas" panose="020B0609020204030204" pitchFamily="49" charset="0"/>
                <a:cs typeface="Consolas" pitchFamily="49" charset="0"/>
              </a:rPr>
              <a:t>Framebuffer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computeBuffer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[2];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npasses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5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LOOP I = 0 ..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npasses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IF I ==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npasses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screen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ELSE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+ 1) % 2]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IF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npasses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== 0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ELSE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(0)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GaussShader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+ 1) %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pPr marL="0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gaussMultipass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428736"/>
            <a:ext cx="4382364" cy="46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3571868" y="6286520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hu-HU" dirty="0" smtClean="0"/>
              <a:t>(</a:t>
            </a:r>
            <a:r>
              <a:rPr lang="hu-HU" dirty="0" err="1" smtClean="0"/>
              <a:t>npasses</a:t>
            </a:r>
            <a:r>
              <a:rPr lang="hu-HU" dirty="0" smtClean="0"/>
              <a:t> = 25</a:t>
            </a:r>
            <a:r>
              <a:rPr lang="hu-HU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dirty="0" err="1" smtClean="0"/>
              <a:t>Szeparábilis</a:t>
            </a:r>
            <a:r>
              <a:rPr lang="hu-HU" dirty="0" smtClean="0"/>
              <a:t> szűrő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124744"/>
            <a:ext cx="8472518" cy="4972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Shader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gaussShaderV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Shader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gaussShaderH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LOOP I = 0 ..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npasses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IF I ==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npasses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screen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ELSE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renderTarget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2]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IF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npasses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== 0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texture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ELSE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:=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]-&gt;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getColorBuffer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(0)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GaussShaderH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GaussShaderV</a:t>
            </a: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inputBuffer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+ 1) % 2</a:t>
            </a:r>
          </a:p>
          <a:p>
            <a:pPr marL="0" indent="0">
              <a:buNone/>
            </a:pP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gaussSeparableMultipass</a:t>
            </a: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1143000"/>
          </a:xfrm>
        </p:spPr>
        <p:txBody>
          <a:bodyPr/>
          <a:lstStyle/>
          <a:p>
            <a:r>
              <a:rPr lang="hu-HU" dirty="0" err="1" smtClean="0"/>
              <a:t>gaussH.frag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7504" y="1402898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#version 130</a:t>
            </a: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uniform sampler2D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colorMap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da-DK" dirty="0">
                <a:latin typeface="Consolas" panose="020B0609020204030204" pitchFamily="49" charset="0"/>
                <a:cs typeface="Consolas" panose="020B0609020204030204" pitchFamily="49" charset="0"/>
              </a:rPr>
              <a:t>const float kernel[3] = float[3]( 1.0, 2.0, 1.0 );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out vec4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LOOP X = -1 .. 1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texelValue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FragCoord.x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+ X,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FragCoord.y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                                            kernel[X+1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] / 4.0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texelValue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texelFetch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mipmap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            texture2D(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nCoord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textureSize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textureSize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samplerName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mipmap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main(){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outColor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= vec4(0.0);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1029</Words>
  <Application>Microsoft Office PowerPoint</Application>
  <PresentationFormat>Diavetítés a képernyőre (4:3 oldalarány)</PresentationFormat>
  <Paragraphs>314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GPGPU labor III.</vt:lpstr>
      <vt:lpstr>Kezdeti teendők</vt:lpstr>
      <vt:lpstr>Gauss szűrő</vt:lpstr>
      <vt:lpstr>gauss.frag</vt:lpstr>
      <vt:lpstr>Próba</vt:lpstr>
      <vt:lpstr>Iteratív Gauss</vt:lpstr>
      <vt:lpstr>Próba</vt:lpstr>
      <vt:lpstr>Szeparábilis szűrő I.</vt:lpstr>
      <vt:lpstr>gaussH.frag</vt:lpstr>
      <vt:lpstr>gaussV.frag</vt:lpstr>
      <vt:lpstr>Próba</vt:lpstr>
      <vt:lpstr>Hullám egyenlet</vt:lpstr>
      <vt:lpstr>addForce.frag</vt:lpstr>
      <vt:lpstr>visualize.frag</vt:lpstr>
      <vt:lpstr>Hullám egyenlet</vt:lpstr>
      <vt:lpstr>iteration.frag</vt:lpstr>
      <vt:lpstr>Próba</vt:lpstr>
      <vt:lpstr>Mid-point</vt:lpstr>
      <vt:lpstr>iteration2.frag</vt:lpstr>
      <vt:lpstr>Próba</vt:lpstr>
      <vt:lpstr>Verlet integrálás</vt:lpstr>
      <vt:lpstr>iteration3.frag</vt:lpstr>
      <vt:lpstr>Próba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root</cp:lastModifiedBy>
  <cp:revision>106</cp:revision>
  <dcterms:created xsi:type="dcterms:W3CDTF">2011-02-23T08:08:41Z</dcterms:created>
  <dcterms:modified xsi:type="dcterms:W3CDTF">2013-09-24T09:20:07Z</dcterms:modified>
</cp:coreProperties>
</file>