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99" r:id="rId5"/>
    <p:sldId id="300" r:id="rId6"/>
    <p:sldId id="301" r:id="rId7"/>
    <p:sldId id="302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70" r:id="rId16"/>
    <p:sldId id="271" r:id="rId17"/>
    <p:sldId id="272" r:id="rId18"/>
    <p:sldId id="273" r:id="rId19"/>
    <p:sldId id="306" r:id="rId20"/>
    <p:sldId id="307" r:id="rId21"/>
    <p:sldId id="274" r:id="rId22"/>
    <p:sldId id="280" r:id="rId23"/>
    <p:sldId id="279" r:id="rId24"/>
    <p:sldId id="275" r:id="rId25"/>
    <p:sldId id="276" r:id="rId26"/>
    <p:sldId id="278" r:id="rId27"/>
    <p:sldId id="277" r:id="rId28"/>
    <p:sldId id="303" r:id="rId29"/>
    <p:sldId id="305" r:id="rId30"/>
    <p:sldId id="304" r:id="rId31"/>
    <p:sldId id="281" r:id="rId32"/>
    <p:sldId id="282" r:id="rId33"/>
    <p:sldId id="283" r:id="rId34"/>
    <p:sldId id="289" r:id="rId35"/>
    <p:sldId id="284" r:id="rId36"/>
    <p:sldId id="286" r:id="rId37"/>
    <p:sldId id="285" r:id="rId38"/>
    <p:sldId id="288" r:id="rId39"/>
    <p:sldId id="287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F66A-BD9E-4D90-9E7F-934DDD49CA8B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XIII.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Folyadék szimuláció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/>
              <a:t>P</a:t>
            </a:r>
            <a:r>
              <a:rPr lang="hu-HU" dirty="0" smtClean="0"/>
              <a:t>róba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68127"/>
            <a:ext cx="49911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 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addForce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(int x, int y, cl_float2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force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){ 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fx</a:t>
            </a:r>
            <a:r>
              <a:rPr lang="hu-HU" dirty="0" smtClean="0"/>
              <a:t> = (</a:t>
            </a:r>
            <a:r>
              <a:rPr lang="hu-HU" dirty="0" err="1" smtClean="0"/>
              <a:t>float</a:t>
            </a:r>
            <a:r>
              <a:rPr lang="hu-HU" dirty="0" smtClean="0"/>
              <a:t>)x / </a:t>
            </a:r>
            <a:r>
              <a:rPr lang="hu-HU" dirty="0" err="1" smtClean="0"/>
              <a:t>width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fy</a:t>
            </a:r>
            <a:r>
              <a:rPr lang="hu-HU" dirty="0" smtClean="0"/>
              <a:t> = (</a:t>
            </a:r>
            <a:r>
              <a:rPr lang="hu-HU" dirty="0" err="1" smtClean="0"/>
              <a:t>float</a:t>
            </a:r>
            <a:r>
              <a:rPr lang="hu-HU" dirty="0" smtClean="0"/>
              <a:t>)y / </a:t>
            </a:r>
            <a:r>
              <a:rPr lang="hu-HU" dirty="0" err="1" smtClean="0"/>
              <a:t>height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), </a:t>
            </a:r>
            <a:r>
              <a:rPr lang="hu-HU" dirty="0" err="1" smtClean="0"/>
              <a:t>&amp;fx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), </a:t>
            </a:r>
            <a:r>
              <a:rPr lang="hu-HU" dirty="0" err="1" smtClean="0"/>
              <a:t>&amp;fy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(cl_float2), </a:t>
            </a:r>
            <a:r>
              <a:rPr lang="hu-HU" dirty="0" err="1" smtClean="0"/>
              <a:t>&amp;force</a:t>
            </a:r>
            <a:r>
              <a:rPr lang="hu-HU" dirty="0" smtClean="0"/>
              <a:t>)) ;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4,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                   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addForceKernel</a:t>
            </a:r>
            <a:r>
              <a:rPr lang="hu-HU" dirty="0" smtClean="0"/>
              <a:t>,2, NULL, 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              </a:t>
            </a:r>
            <a:r>
              <a:rPr lang="hu-HU" dirty="0" err="1" smtClean="0"/>
              <a:t>problemSize</a:t>
            </a:r>
            <a:r>
              <a:rPr lang="hu-HU" dirty="0" smtClean="0"/>
              <a:t>, NULL,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 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Gloabális</a:t>
            </a:r>
            <a:r>
              <a:rPr lang="hu-HU" dirty="0" smtClean="0"/>
              <a:t>.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addForceKernel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</a:t>
            </a:r>
          </a:p>
          <a:p>
            <a:pPr lvl="1">
              <a:buNone/>
            </a:pPr>
            <a:r>
              <a:rPr lang="hu-HU" dirty="0"/>
              <a:t>// </a:t>
            </a:r>
            <a:r>
              <a:rPr lang="hu-HU" dirty="0" err="1"/>
              <a:t>simulation</a:t>
            </a:r>
            <a:r>
              <a:rPr lang="hu-HU" dirty="0"/>
              <a:t> </a:t>
            </a:r>
            <a:r>
              <a:rPr lang="hu-HU" dirty="0" err="1" smtClean="0"/>
              <a:t>kernels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 </a:t>
            </a:r>
            <a:r>
              <a:rPr lang="hu-HU" dirty="0" err="1" smtClean="0"/>
              <a:t>addForceKernel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addForce</a:t>
            </a:r>
            <a:r>
              <a:rPr lang="hu-HU" dirty="0" smtClean="0"/>
              <a:t>");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Add force to velocityBuffer</a:t>
            </a:r>
          </a:p>
          <a:p>
            <a:pPr>
              <a:buNone/>
            </a:pPr>
            <a:r>
              <a:rPr lang="hu-HU" dirty="0"/>
              <a:t>// Add matter to densityBuffer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Example:</a:t>
            </a:r>
          </a:p>
          <a:p>
            <a:pPr>
              <a:buNone/>
            </a:pPr>
            <a:r>
              <a:rPr lang="hu-HU" dirty="0"/>
              <a:t>//  dx := global_id(0) / gridResolution - x</a:t>
            </a:r>
          </a:p>
          <a:p>
            <a:pPr>
              <a:buNone/>
            </a:pPr>
            <a:r>
              <a:rPr lang="hu-HU" dirty="0"/>
              <a:t>//  dy := global_id(1) / gridResolution - y</a:t>
            </a:r>
          </a:p>
          <a:p>
            <a:pPr>
              <a:buNone/>
            </a:pPr>
            <a:r>
              <a:rPr lang="hu-HU" dirty="0"/>
              <a:t>//  radius := 0.001</a:t>
            </a:r>
          </a:p>
          <a:p>
            <a:pPr>
              <a:buNone/>
            </a:pPr>
            <a:r>
              <a:rPr lang="hu-HU" dirty="0"/>
              <a:t>//  c := e^(-(dx^2 + dy^2) / radius) * dt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 velocityBuffer[x,y] += c * force</a:t>
            </a:r>
          </a:p>
          <a:p>
            <a:pPr>
              <a:buNone/>
            </a:pPr>
            <a:r>
              <a:rPr lang="hu-HU" dirty="0"/>
              <a:t>//  densityBuffer[x,y]  += c * density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addForce(const float x, const float y, const float2 force,</a:t>
            </a:r>
          </a:p>
          <a:p>
            <a:pPr>
              <a:buNone/>
            </a:pPr>
            <a:r>
              <a:rPr lang="hu-HU" dirty="0"/>
              <a:t>	      const int gridResolution, __global float2* velocityBuffer,</a:t>
            </a:r>
          </a:p>
          <a:p>
            <a:pPr>
              <a:buNone/>
            </a:pPr>
            <a:r>
              <a:rPr lang="hu-HU" dirty="0"/>
              <a:t>	      const float4 density, __global float4* 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3756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Global: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advectionKernel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advectionKernel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advection</a:t>
            </a:r>
            <a:r>
              <a:rPr lang="hu-HU" dirty="0" smtClean="0"/>
              <a:t>"); </a:t>
            </a:r>
          </a:p>
          <a:p>
            <a:r>
              <a:rPr lang="hu-HU" dirty="0" err="1" smtClean="0"/>
              <a:t>simulationStep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simulateAdvection</a:t>
            </a:r>
            <a:r>
              <a:rPr lang="hu-HU" dirty="0" smtClean="0"/>
              <a:t>();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simulateAdvection</a:t>
            </a:r>
            <a:r>
              <a:rPr lang="hu-HU" dirty="0" smtClean="0"/>
              <a:t>()</a:t>
            </a:r>
          </a:p>
          <a:p>
            <a:pPr>
              <a:buNone/>
            </a:pPr>
            <a:r>
              <a:rPr lang="hu-HU" dirty="0" smtClean="0"/>
              <a:t>{ 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[(</a:t>
            </a:r>
            <a:r>
              <a:rPr lang="hu-HU" dirty="0" err="1" smtClean="0"/>
              <a:t>inputVelocityBuffer</a:t>
            </a:r>
            <a:r>
              <a:rPr lang="hu-HU" dirty="0" smtClean="0"/>
              <a:t> + 1) % 2])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advectionKernel</a:t>
            </a:r>
            <a:r>
              <a:rPr lang="hu-HU" dirty="0" smtClean="0"/>
              <a:t>,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 </a:t>
            </a:r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 err="1" smtClean="0"/>
              <a:t>inputVelocityBuffer</a:t>
            </a:r>
            <a:r>
              <a:rPr lang="hu-HU" dirty="0" smtClean="0"/>
              <a:t> = (</a:t>
            </a:r>
            <a:r>
              <a:rPr lang="hu-HU" dirty="0" err="1" smtClean="0"/>
              <a:t>inputVelocityBuffer</a:t>
            </a:r>
            <a:r>
              <a:rPr lang="hu-HU" dirty="0" smtClean="0"/>
              <a:t> + 1) % 2;</a:t>
            </a:r>
          </a:p>
          <a:p>
            <a:pPr>
              <a:buNone/>
            </a:pPr>
            <a:r>
              <a:rPr lang="hu-HU" dirty="0" smtClean="0"/>
              <a:t>} 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Inner parts:</a:t>
            </a:r>
          </a:p>
          <a:p>
            <a:pPr>
              <a:buNone/>
            </a:pPr>
            <a:r>
              <a:rPr lang="hu-HU" dirty="0"/>
              <a:t>//  velocity := inputVelocityBuffer[x,y]</a:t>
            </a:r>
          </a:p>
          <a:p>
            <a:pPr>
              <a:buNone/>
            </a:pPr>
            <a:r>
              <a:rPr lang="hu-HU" dirty="0"/>
              <a:t>//  p := id.xy - velocity.xy * dt</a:t>
            </a:r>
          </a:p>
          <a:p>
            <a:pPr>
              <a:buNone/>
            </a:pPr>
            <a:r>
              <a:rPr lang="hu-HU" dirty="0"/>
              <a:t>//  outputVelocity[x,y] = getBil(p, gridResolution, inputVelocityBuffer)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Border:</a:t>
            </a:r>
          </a:p>
          <a:p>
            <a:pPr>
              <a:buNone/>
            </a:pPr>
            <a:r>
              <a:rPr lang="hu-HU" dirty="0"/>
              <a:t>//  outputVelocity = -inputVelocity (nearest neighbour)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advection(const int gridResolution,</a:t>
            </a:r>
          </a:p>
          <a:p>
            <a:pPr>
              <a:buNone/>
            </a:pPr>
            <a:r>
              <a:rPr lang="hu-HU" dirty="0"/>
              <a:t>	       __global float2* inputVelocityBuffer,</a:t>
            </a:r>
          </a:p>
          <a:p>
            <a:pPr>
              <a:buNone/>
            </a:pPr>
            <a:r>
              <a:rPr lang="hu-HU" dirty="0"/>
              <a:t>	       __global float2* outputVelocityBuffer){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0196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Diffúzió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/>
              <a:t>void simulateDiffusion(){</a:t>
            </a:r>
          </a:p>
          <a:p>
            <a:pPr marL="0" indent="0">
              <a:buNone/>
            </a:pPr>
            <a:r>
              <a:rPr lang="hu-HU" dirty="0"/>
              <a:t>  for(int i = 0; i &lt; 10; ++i){</a:t>
            </a:r>
          </a:p>
          <a:p>
            <a:pPr marL="0" indent="0">
              <a:buNone/>
            </a:pPr>
            <a:r>
              <a:rPr lang="hu-HU" dirty="0"/>
              <a:t>    CL_SAFE_CALL( clSetKernelArg(diffusionKernel, 0, sizeof(int), &amp;gridResolution) );</a:t>
            </a:r>
          </a:p>
          <a:p>
            <a:pPr marL="0" indent="0">
              <a:buNone/>
            </a:pPr>
            <a:r>
              <a:rPr lang="hu-HU" dirty="0"/>
              <a:t>    CL_SAFE_CALL( clSetKernelArg(diffusionKernel, 1, sizeof(cl_mem), &amp;velocityBuffer[inputVelocityBuffer]) );</a:t>
            </a:r>
          </a:p>
          <a:p>
            <a:pPr marL="0" indent="0">
              <a:buNone/>
            </a:pPr>
            <a:r>
              <a:rPr lang="hu-HU" dirty="0"/>
              <a:t>    CL_SAFE_CALL( clSetKernelArg(diffusionKernel, 2, sizeof(cl_mem), &amp;velocityBuffer[(inputVelocityBuffer + 1) % 2]) );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  CL_SAFE_CALL( clEnqueueNDRangeKernel(cl.cqueue(), diffusionKernel,</a:t>
            </a:r>
          </a:p>
          <a:p>
            <a:pPr marL="0" indent="0">
              <a:buNone/>
            </a:pPr>
            <a:r>
              <a:rPr lang="hu-HU" dirty="0"/>
              <a:t>					 2, NULL, problemSize, NULL,</a:t>
            </a:r>
          </a:p>
          <a:p>
            <a:pPr marL="0" indent="0">
              <a:buNone/>
            </a:pPr>
            <a:r>
              <a:rPr lang="hu-HU" dirty="0"/>
              <a:t>					 0, NULL, NULL) );</a:t>
            </a:r>
          </a:p>
          <a:p>
            <a:pPr marL="0" indent="0">
              <a:buNone/>
            </a:pPr>
            <a:r>
              <a:rPr lang="hu-HU" dirty="0"/>
              <a:t>    clFinish(cl.cqueue());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  inputVelocityBuffer = (inputVelocityBuffer + 1) % 2;</a:t>
            </a:r>
          </a:p>
          <a:p>
            <a:pPr marL="0" indent="0">
              <a:buNone/>
            </a:pPr>
            <a:r>
              <a:rPr lang="hu-HU" dirty="0"/>
              <a:t>  }</a:t>
            </a:r>
          </a:p>
          <a:p>
            <a:pPr marL="0" indent="0">
              <a:buNone/>
            </a:pPr>
            <a:r>
              <a:rPr lang="hu-HU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389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Tantárgy honlapja, Folyadék szimuláció</a:t>
            </a:r>
          </a:p>
          <a:p>
            <a:r>
              <a:rPr lang="hu-HU" dirty="0" smtClean="0"/>
              <a:t>A labor kiindulási alapjának letöltése (lab13_base.zip), kitömörítés a </a:t>
            </a:r>
            <a:r>
              <a:rPr lang="hu-HU" dirty="0" smtClean="0"/>
              <a:t>GPGPU\</a:t>
            </a:r>
            <a:r>
              <a:rPr lang="en-US" dirty="0" smtClean="0"/>
              <a:t>Labs</a:t>
            </a:r>
            <a:r>
              <a:rPr lang="hu-HU" smtClean="0"/>
              <a:t> könyvtárba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Diffúzió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5600" dirty="0"/>
              <a:t>// TODO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Inner parts:</a:t>
            </a:r>
          </a:p>
          <a:p>
            <a:pPr marL="0" indent="0">
              <a:buNone/>
            </a:pPr>
            <a:r>
              <a:rPr lang="hu-HU" sz="5600" dirty="0"/>
              <a:t>//  alpha := 1.0 / (viscousity * dt)</a:t>
            </a:r>
          </a:p>
          <a:p>
            <a:pPr marL="0" indent="0">
              <a:buNone/>
            </a:pPr>
            <a:r>
              <a:rPr lang="hu-HU" sz="5600" dirty="0"/>
              <a:t>//  beta := 1.0 / (4.0 + alpha)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vL := inputVelocityBuffer[x - 1, y]</a:t>
            </a:r>
          </a:p>
          <a:p>
            <a:pPr marL="0" indent="0">
              <a:buNone/>
            </a:pPr>
            <a:r>
              <a:rPr lang="hu-HU" sz="5600" dirty="0"/>
              <a:t>//  vR := inputVelocityBuffer[x + 1, y]</a:t>
            </a:r>
          </a:p>
          <a:p>
            <a:pPr marL="0" indent="0">
              <a:buNone/>
            </a:pPr>
            <a:r>
              <a:rPr lang="hu-HU" sz="5600" dirty="0"/>
              <a:t>//  vB := inputVelocityBuffer[x, y - 1]</a:t>
            </a:r>
          </a:p>
          <a:p>
            <a:pPr marL="0" indent="0">
              <a:buNone/>
            </a:pPr>
            <a:r>
              <a:rPr lang="hu-HU" sz="5600" dirty="0"/>
              <a:t>//  vT := inputVelocityBuffer[x, y + 1]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velocity := inputVelocityBuffer[x,y]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outputVelocityBuffer[x,y] := (vL + vR + vB + vT + alpha * velocity) * beta</a:t>
            </a:r>
          </a:p>
          <a:p>
            <a:pPr marL="0" indent="0">
              <a:buNone/>
            </a:pPr>
            <a:r>
              <a:rPr lang="hu-HU" sz="5600" dirty="0"/>
              <a:t>// </a:t>
            </a:r>
          </a:p>
          <a:p>
            <a:pPr marL="0" indent="0">
              <a:buNone/>
            </a:pPr>
            <a:r>
              <a:rPr lang="hu-HU" sz="5600" dirty="0"/>
              <a:t>// Border:</a:t>
            </a:r>
          </a:p>
          <a:p>
            <a:pPr marL="0" indent="0">
              <a:buNone/>
            </a:pPr>
            <a:r>
              <a:rPr lang="hu-HU" sz="5600" dirty="0"/>
              <a:t>//  outputVelocityBuffer[x,y] := inputVelocityBuffer[x,y]</a:t>
            </a:r>
          </a:p>
          <a:p>
            <a:pPr marL="0" indent="0">
              <a:buNone/>
            </a:pPr>
            <a:r>
              <a:rPr lang="hu-HU" sz="5600" dirty="0"/>
              <a:t>__kernel</a:t>
            </a:r>
          </a:p>
          <a:p>
            <a:pPr marL="0" indent="0">
              <a:buNone/>
            </a:pPr>
            <a:r>
              <a:rPr lang="hu-HU" sz="5600" dirty="0"/>
              <a:t>void diffusion(const int gridResolution,</a:t>
            </a:r>
          </a:p>
          <a:p>
            <a:pPr marL="0" indent="0">
              <a:buNone/>
            </a:pPr>
            <a:r>
              <a:rPr lang="hu-HU" sz="5600" dirty="0"/>
              <a:t>       __global float2* inputVelocityBuffer,</a:t>
            </a:r>
          </a:p>
          <a:p>
            <a:pPr marL="0" indent="0">
              <a:buNone/>
            </a:pPr>
            <a:r>
              <a:rPr lang="hu-HU" sz="5600" dirty="0"/>
              <a:t>       __global float2* outputVelocityBuffer){</a:t>
            </a:r>
          </a:p>
          <a:p>
            <a:pPr marL="0" indent="0">
              <a:buNone/>
            </a:pPr>
            <a:r>
              <a:rPr lang="en-US" sz="5600" dirty="0"/>
              <a:t>  int2 id = (int2)(</a:t>
            </a:r>
            <a:r>
              <a:rPr lang="en-US" sz="5600" dirty="0" err="1"/>
              <a:t>get_global_id</a:t>
            </a:r>
            <a:r>
              <a:rPr lang="en-US" sz="5600" dirty="0"/>
              <a:t>(0), </a:t>
            </a:r>
            <a:r>
              <a:rPr lang="en-US" sz="5600" dirty="0" err="1"/>
              <a:t>get_global_id</a:t>
            </a:r>
            <a:r>
              <a:rPr lang="en-US" sz="5600" dirty="0"/>
              <a:t>(1));</a:t>
            </a:r>
          </a:p>
          <a:p>
            <a:pPr marL="0" indent="0">
              <a:buNone/>
            </a:pPr>
            <a:r>
              <a:rPr lang="hu-HU" sz="5600" dirty="0"/>
              <a:t>  </a:t>
            </a:r>
          </a:p>
          <a:p>
            <a:pPr marL="0" indent="0">
              <a:buNone/>
            </a:pPr>
            <a:r>
              <a:rPr lang="hu-HU" sz="5600" dirty="0"/>
              <a:t>  // TODO</a:t>
            </a:r>
          </a:p>
          <a:p>
            <a:pPr marL="0" indent="0">
              <a:buNone/>
            </a:pPr>
            <a:r>
              <a:rPr lang="hu-HU" sz="5600" dirty="0"/>
              <a:t>}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881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Divergencia, nyomás, projekció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Global:</a:t>
            </a:r>
          </a:p>
          <a:p>
            <a:pPr lvl="1">
              <a:buNone/>
            </a:pPr>
            <a:r>
              <a:rPr lang="hu-HU" dirty="0" smtClean="0"/>
              <a:t>int </a:t>
            </a:r>
            <a:r>
              <a:rPr lang="hu-HU" dirty="0" err="1" smtClean="0"/>
              <a:t>inputPressureBuffer</a:t>
            </a:r>
            <a:r>
              <a:rPr lang="hu-HU" dirty="0" smtClean="0"/>
              <a:t> = 0;</a:t>
            </a:r>
          </a:p>
          <a:p>
            <a:pPr lvl="1">
              <a:buNone/>
            </a:pPr>
            <a:r>
              <a:rPr lang="hu-HU" dirty="0" smtClean="0"/>
              <a:t>cl_</a:t>
            </a:r>
            <a:r>
              <a:rPr lang="hu-HU" dirty="0" err="1" smtClean="0"/>
              <a:t>mem</a:t>
            </a:r>
            <a:r>
              <a:rPr lang="hu-HU" dirty="0" smtClean="0"/>
              <a:t> </a:t>
            </a:r>
            <a:r>
              <a:rPr lang="hu-HU" dirty="0" err="1" smtClean="0"/>
              <a:t>pressureBuffer</a:t>
            </a:r>
            <a:r>
              <a:rPr lang="hu-HU" dirty="0" smtClean="0"/>
              <a:t>[2];</a:t>
            </a:r>
          </a:p>
          <a:p>
            <a:pPr lvl="1">
              <a:buNone/>
            </a:pPr>
            <a:r>
              <a:rPr lang="hu-HU" dirty="0" smtClean="0"/>
              <a:t>cl_</a:t>
            </a:r>
            <a:r>
              <a:rPr lang="hu-HU" dirty="0" err="1" smtClean="0"/>
              <a:t>mem</a:t>
            </a:r>
            <a:r>
              <a:rPr lang="hu-HU" dirty="0" smtClean="0"/>
              <a:t> </a:t>
            </a:r>
            <a:r>
              <a:rPr lang="hu-HU" dirty="0" err="1" smtClean="0"/>
              <a:t>divergenceBuffer</a:t>
            </a:r>
            <a:r>
              <a:rPr lang="hu-HU" dirty="0" smtClean="0"/>
              <a:t>; 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divergenceKernel</a:t>
            </a:r>
            <a:r>
              <a:rPr lang="hu-HU" dirty="0" smtClean="0"/>
              <a:t>;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pressureJacobiKernel</a:t>
            </a:r>
            <a:r>
              <a:rPr lang="hu-HU" dirty="0" smtClean="0"/>
              <a:t>;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projectionKernel</a:t>
            </a:r>
            <a:r>
              <a:rPr lang="hu-HU" dirty="0" smtClean="0"/>
              <a:t>; 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pressureBuffer</a:t>
            </a:r>
            <a:r>
              <a:rPr lang="hu-HU" dirty="0" smtClean="0"/>
              <a:t>[0]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err="1" smtClean="0"/>
              <a:t>pressureBuffer</a:t>
            </a:r>
            <a:r>
              <a:rPr lang="hu-HU" dirty="0" smtClean="0"/>
              <a:t>[1]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err="1" smtClean="0"/>
              <a:t>divergenceBuffer</a:t>
            </a:r>
            <a:r>
              <a:rPr lang="hu-HU" dirty="0" smtClean="0"/>
              <a:t>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err="1" smtClean="0"/>
              <a:t>divergenceKernel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divergence</a:t>
            </a:r>
            <a:r>
              <a:rPr lang="hu-HU" dirty="0" smtClean="0"/>
              <a:t>");</a:t>
            </a:r>
          </a:p>
          <a:p>
            <a:pPr lvl="1">
              <a:buNone/>
            </a:pPr>
            <a:r>
              <a:rPr lang="hu-HU" dirty="0" err="1" smtClean="0"/>
              <a:t>pressureJacobiKernel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pressureJacobi</a:t>
            </a:r>
            <a:r>
              <a:rPr lang="hu-HU" dirty="0" smtClean="0"/>
              <a:t>");</a:t>
            </a:r>
          </a:p>
          <a:p>
            <a:pPr lvl="1">
              <a:buNone/>
            </a:pPr>
            <a:r>
              <a:rPr lang="hu-HU" dirty="0" err="1" smtClean="0"/>
              <a:t>projectionKernel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"projection");</a:t>
            </a:r>
          </a:p>
          <a:p>
            <a:pPr lvl="1"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Nyomás-reset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resetSimulation</a:t>
            </a:r>
            <a:r>
              <a:rPr lang="hu-HU" dirty="0" smtClean="0"/>
              <a:t>():</a:t>
            </a:r>
            <a:endParaRPr lang="hu-HU" dirty="0"/>
          </a:p>
          <a:p>
            <a:pPr lvl="1">
              <a:buNone/>
            </a:pPr>
            <a:r>
              <a:rPr lang="hu-HU" dirty="0"/>
              <a:t>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resetSimulationKernel</a:t>
            </a:r>
            <a:r>
              <a:rPr lang="hu-HU" dirty="0"/>
              <a:t>, </a:t>
            </a:r>
            <a:r>
              <a:rPr lang="hu-HU" dirty="0" smtClean="0"/>
              <a:t>2, </a:t>
            </a:r>
            <a:r>
              <a:rPr lang="hu-HU" dirty="0" err="1"/>
              <a:t>sizeof</a:t>
            </a:r>
            <a:r>
              <a:rPr lang="hu-HU" dirty="0"/>
              <a:t>(cl_</a:t>
            </a:r>
            <a:r>
              <a:rPr lang="hu-HU" dirty="0" err="1"/>
              <a:t>mem</a:t>
            </a:r>
            <a:r>
              <a:rPr lang="hu-HU" dirty="0"/>
              <a:t>), </a:t>
            </a:r>
            <a:r>
              <a:rPr lang="hu-HU" dirty="0" err="1" smtClean="0"/>
              <a:t>&amp;pressureBuffer</a:t>
            </a:r>
            <a:r>
              <a:rPr lang="hu-HU" dirty="0" smtClean="0"/>
              <a:t>[</a:t>
            </a:r>
            <a:r>
              <a:rPr lang="hu-HU" dirty="0" err="1" smtClean="0"/>
              <a:t>inputPressureBuffer</a:t>
            </a:r>
            <a:r>
              <a:rPr lang="hu-HU" dirty="0"/>
              <a:t>]) </a:t>
            </a:r>
            <a:r>
              <a:rPr lang="hu-HU" dirty="0" smtClean="0"/>
              <a:t>);</a:t>
            </a:r>
          </a:p>
          <a:p>
            <a:r>
              <a:rPr lang="hu-HU" dirty="0" err="1" smtClean="0"/>
              <a:t>Reset</a:t>
            </a:r>
            <a:r>
              <a:rPr lang="hu-HU" dirty="0" smtClean="0"/>
              <a:t> kernel:</a:t>
            </a:r>
          </a:p>
          <a:p>
            <a:pPr lvl="1">
              <a:buNone/>
            </a:pP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resetSimulation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const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 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gridResolution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None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__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global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float2* 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velocityBuffer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None/>
            </a:pPr>
            <a:r>
              <a:rPr lang="hu-HU" dirty="0"/>
              <a:t>     __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* </a:t>
            </a:r>
            <a:r>
              <a:rPr lang="hu-HU" dirty="0" err="1" smtClean="0"/>
              <a:t>pressureBuffer</a:t>
            </a:r>
            <a:r>
              <a:rPr lang="hu-HU" dirty="0" smtClean="0"/>
              <a:t>)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{</a:t>
            </a:r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dirty="0" err="1" smtClean="0"/>
              <a:t>pressureBuffer</a:t>
            </a:r>
            <a:r>
              <a:rPr lang="hu-HU" dirty="0" smtClean="0"/>
              <a:t>[</a:t>
            </a:r>
            <a:r>
              <a:rPr lang="hu-HU" dirty="0" err="1" smtClean="0"/>
              <a:t>id.x</a:t>
            </a:r>
            <a:r>
              <a:rPr lang="hu-HU" dirty="0" smtClean="0"/>
              <a:t> </a:t>
            </a:r>
            <a:r>
              <a:rPr lang="hu-HU" dirty="0"/>
              <a:t>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0.0f;</a:t>
            </a:r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hu-HU" dirty="0"/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nyomás - </a:t>
            </a:r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resetPressure</a:t>
            </a:r>
            <a:r>
              <a:rPr lang="hu-HU" dirty="0" smtClean="0"/>
              <a:t>(){  </a:t>
            </a:r>
          </a:p>
          <a:p>
            <a:pPr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[(</a:t>
            </a:r>
            <a:r>
              <a:rPr lang="hu-HU" dirty="0" err="1" smtClean="0"/>
              <a:t>inputVelocityBuffer</a:t>
            </a:r>
            <a:r>
              <a:rPr lang="hu-HU" dirty="0" smtClean="0"/>
              <a:t>+1)%2]) );  </a:t>
            </a:r>
          </a:p>
          <a:p>
            <a:pPr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&amp;pressureBuffer</a:t>
            </a:r>
            <a:r>
              <a:rPr lang="hu-HU" dirty="0" smtClean="0"/>
              <a:t>[</a:t>
            </a:r>
            <a:r>
              <a:rPr lang="hu-HU" dirty="0" err="1" smtClean="0"/>
              <a:t>inputPressureBuffer</a:t>
            </a:r>
            <a:r>
              <a:rPr lang="hu-HU" dirty="0" smtClean="0"/>
              <a:t>]) );  </a:t>
            </a:r>
          </a:p>
          <a:p>
            <a:pPr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resetSimulationKernel</a:t>
            </a:r>
            <a:r>
              <a:rPr lang="hu-HU" dirty="0" smtClean="0"/>
              <a:t>, 2, NULL,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,0, NULL, </a:t>
            </a:r>
            <a:r>
              <a:rPr lang="hu-HU" dirty="0" err="1" smtClean="0"/>
              <a:t>NULL</a:t>
            </a:r>
            <a:r>
              <a:rPr lang="hu-HU" dirty="0" smtClean="0"/>
              <a:t>) );  </a:t>
            </a:r>
          </a:p>
          <a:p>
            <a:pPr>
              <a:buNone/>
            </a:pP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} 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simulationStep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()</a:t>
            </a:r>
          </a:p>
          <a:p>
            <a:pPr>
              <a:buNone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{</a:t>
            </a:r>
          </a:p>
          <a:p>
            <a:pPr>
              <a:buNone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simulateAdvection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(); 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projection();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Projekció- divergencia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projection(){</a:t>
            </a:r>
          </a:p>
          <a:p>
            <a:pPr>
              <a:buNone/>
            </a:pPr>
            <a:r>
              <a:rPr lang="hu-HU" dirty="0"/>
              <a:t>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divergenceKernel</a:t>
            </a:r>
            <a:r>
              <a:rPr lang="hu-HU" dirty="0"/>
              <a:t>, 0, </a:t>
            </a:r>
            <a:r>
              <a:rPr lang="hu-HU" dirty="0" err="1"/>
              <a:t>sizeof</a:t>
            </a:r>
            <a:r>
              <a:rPr lang="hu-HU" dirty="0"/>
              <a:t>(int), </a:t>
            </a:r>
            <a:r>
              <a:rPr lang="hu-HU" dirty="0" err="1"/>
              <a:t>&amp;gridResolution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divergenceKernel</a:t>
            </a:r>
            <a:r>
              <a:rPr lang="hu-HU" dirty="0"/>
              <a:t>, 1, </a:t>
            </a:r>
            <a:r>
              <a:rPr lang="hu-HU" dirty="0" err="1"/>
              <a:t>sizeof</a:t>
            </a:r>
            <a:r>
              <a:rPr lang="hu-HU" dirty="0"/>
              <a:t>(cl_</a:t>
            </a:r>
            <a:r>
              <a:rPr lang="hu-HU" dirty="0" err="1"/>
              <a:t>mem</a:t>
            </a:r>
            <a:r>
              <a:rPr lang="hu-HU" dirty="0"/>
              <a:t>), </a:t>
            </a:r>
            <a:r>
              <a:rPr lang="hu-HU" dirty="0" err="1"/>
              <a:t>&amp;velocityBuffer</a:t>
            </a:r>
            <a:r>
              <a:rPr lang="hu-HU" dirty="0"/>
              <a:t>[</a:t>
            </a:r>
            <a:r>
              <a:rPr lang="hu-HU" dirty="0" err="1"/>
              <a:t>inputVelocityBuffer</a:t>
            </a:r>
            <a:r>
              <a:rPr lang="hu-HU" dirty="0"/>
              <a:t>]) );</a:t>
            </a:r>
          </a:p>
          <a:p>
            <a:pPr>
              <a:buNone/>
            </a:pPr>
            <a:r>
              <a:rPr lang="hu-HU" dirty="0"/>
              <a:t>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divergenceKernel</a:t>
            </a:r>
            <a:r>
              <a:rPr lang="hu-HU" dirty="0"/>
              <a:t>, 2, </a:t>
            </a:r>
            <a:r>
              <a:rPr lang="hu-HU" dirty="0" err="1"/>
              <a:t>sizeof</a:t>
            </a:r>
            <a:r>
              <a:rPr lang="hu-HU" dirty="0"/>
              <a:t>(cl_</a:t>
            </a:r>
            <a:r>
              <a:rPr lang="hu-HU" dirty="0" err="1"/>
              <a:t>mem</a:t>
            </a:r>
            <a:r>
              <a:rPr lang="hu-HU" dirty="0"/>
              <a:t>), </a:t>
            </a:r>
            <a:r>
              <a:rPr lang="hu-HU" dirty="0" err="1"/>
              <a:t>&amp;divergenceBuffer</a:t>
            </a:r>
            <a:r>
              <a:rPr lang="hu-HU" dirty="0"/>
              <a:t>) 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CL_SAFE_CALL( </a:t>
            </a:r>
            <a:r>
              <a:rPr lang="hu-HU" dirty="0" err="1"/>
              <a:t>clEnqueueNDRangeKernel</a:t>
            </a:r>
            <a:r>
              <a:rPr lang="hu-HU" dirty="0"/>
              <a:t>(</a:t>
            </a:r>
            <a:r>
              <a:rPr lang="hu-HU" dirty="0" err="1"/>
              <a:t>commands</a:t>
            </a:r>
            <a:r>
              <a:rPr lang="hu-HU" dirty="0"/>
              <a:t>, </a:t>
            </a:r>
            <a:r>
              <a:rPr lang="hu-HU" dirty="0" err="1"/>
              <a:t>divergenceKernel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      2, NULL, </a:t>
            </a:r>
            <a:r>
              <a:rPr lang="hu-HU" dirty="0" err="1"/>
              <a:t>problemSize</a:t>
            </a:r>
            <a:r>
              <a:rPr lang="hu-HU" dirty="0"/>
              <a:t>, </a:t>
            </a:r>
            <a:r>
              <a:rPr lang="hu-HU" dirty="0" err="1"/>
              <a:t>NULL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      0, NULL, </a:t>
            </a:r>
            <a:r>
              <a:rPr lang="hu-HU" dirty="0" err="1"/>
              <a:t>NULL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clFinish</a:t>
            </a:r>
            <a:r>
              <a:rPr lang="hu-HU" dirty="0"/>
              <a:t>(</a:t>
            </a:r>
            <a:r>
              <a:rPr lang="hu-HU" dirty="0" err="1"/>
              <a:t>commands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resetPressure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  <a:r>
              <a:rPr lang="nn-NO" dirty="0" smtClean="0"/>
              <a:t>  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Projekció- Jacobi iteráció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n-NO" dirty="0" smtClean="0"/>
              <a:t>for(int i = 0; i &lt; 10; ++i){</a:t>
            </a:r>
          </a:p>
          <a:p>
            <a:pPr>
              <a:buNone/>
            </a:pPr>
            <a:r>
              <a:rPr lang="hu-HU" dirty="0" smtClean="0"/>
              <a:t> 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pressureJacobiKernel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pressureJacobiKernel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&amp;pressureBuffer</a:t>
            </a:r>
            <a:r>
              <a:rPr lang="hu-HU" dirty="0" smtClean="0"/>
              <a:t>[</a:t>
            </a:r>
            <a:r>
              <a:rPr lang="hu-HU" dirty="0" err="1" smtClean="0"/>
              <a:t>inputPressureBuffer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pressureJacobiKernel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&amp;pressureBuffer</a:t>
            </a:r>
            <a:r>
              <a:rPr lang="hu-HU" dirty="0" smtClean="0"/>
              <a:t>[(</a:t>
            </a:r>
            <a:r>
              <a:rPr lang="hu-HU" dirty="0" err="1" smtClean="0"/>
              <a:t>inputPressureBuffer</a:t>
            </a:r>
            <a:r>
              <a:rPr lang="hu-HU" dirty="0" smtClean="0"/>
              <a:t> + 1) % 2]) );</a:t>
            </a:r>
          </a:p>
          <a:p>
            <a:pPr>
              <a:buNone/>
            </a:pPr>
            <a:r>
              <a:rPr lang="hu-HU" dirty="0" smtClean="0"/>
              <a:t>  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pressureJacobiKernel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&amp;divergenceBuffer</a:t>
            </a:r>
            <a:r>
              <a:rPr lang="hu-HU" dirty="0" smtClean="0"/>
              <a:t>) 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pressureJacobiKernel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inputPressureBuffer</a:t>
            </a:r>
            <a:r>
              <a:rPr lang="hu-HU" dirty="0" smtClean="0"/>
              <a:t> = (</a:t>
            </a:r>
            <a:r>
              <a:rPr lang="hu-HU" dirty="0" err="1" smtClean="0"/>
              <a:t>inputPressureBuffer</a:t>
            </a:r>
            <a:r>
              <a:rPr lang="hu-HU" dirty="0" smtClean="0"/>
              <a:t> + 1) % 2;</a:t>
            </a:r>
          </a:p>
          <a:p>
            <a:pPr>
              <a:buNone/>
            </a:pPr>
            <a:r>
              <a:rPr lang="hu-HU" dirty="0" smtClean="0"/>
              <a:t>  }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 CL_SAFE_CALL( </a:t>
            </a:r>
            <a:r>
              <a:rPr lang="en-US" dirty="0" err="1" smtClean="0"/>
              <a:t>clSetKernelArg</a:t>
            </a:r>
            <a:r>
              <a:rPr lang="en-US" dirty="0" smtClean="0"/>
              <a:t>(</a:t>
            </a:r>
            <a:r>
              <a:rPr lang="en-US" dirty="0" err="1" smtClean="0"/>
              <a:t>projectionKernel</a:t>
            </a:r>
            <a:r>
              <a:rPr lang="en-US" dirty="0" smtClean="0"/>
              <a:t>, 0,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), &amp;</a:t>
            </a:r>
            <a:r>
              <a:rPr lang="en-US" dirty="0" err="1" smtClean="0"/>
              <a:t>gridResolution</a:t>
            </a:r>
            <a:r>
              <a:rPr lang="en-US" dirty="0" smtClean="0"/>
              <a:t>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projectionKernel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projectionKernel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&amp;pressureBuffer</a:t>
            </a:r>
            <a:r>
              <a:rPr lang="hu-HU" dirty="0" smtClean="0"/>
              <a:t>[</a:t>
            </a:r>
            <a:r>
              <a:rPr lang="hu-HU" dirty="0" err="1" smtClean="0"/>
              <a:t>inputPressureBuffer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projectionKernel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[(</a:t>
            </a:r>
            <a:r>
              <a:rPr lang="hu-HU" dirty="0" err="1" smtClean="0"/>
              <a:t>inputVelocityBuffer</a:t>
            </a:r>
            <a:r>
              <a:rPr lang="hu-HU" dirty="0" smtClean="0"/>
              <a:t> + 1) % 2]) 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projectionKernel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     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     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inputVelocityBuffer</a:t>
            </a:r>
            <a:r>
              <a:rPr lang="hu-HU" dirty="0" smtClean="0"/>
              <a:t> = (</a:t>
            </a:r>
            <a:r>
              <a:rPr lang="hu-HU" dirty="0" err="1" smtClean="0"/>
              <a:t>inputVelocityBuffer</a:t>
            </a:r>
            <a:r>
              <a:rPr lang="hu-HU" dirty="0" smtClean="0"/>
              <a:t> + 1) % 2;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vL := velocityBuffer[x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vR := velocityBuffer[x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vB := velocityBuffer[x,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vT := velocityBuffer[x,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divergenceBuffer[x,y] := 0.5 * ((vR.x - vL.x) + (vT.y - vB.y))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divergenceBuffer[x,y] := 0.0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divergence(const int gridResolution, __global float2* velocityBuffer,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float* divergenceBuffer){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alpha := -1.0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beta  := 0.25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vL := inputPressureBuffer[x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vR := inputPressureBuffer[x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vB := inputPressureBuffer[x,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vT := inputPressureBuffer[x,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divergence := divergenceBuffer[x,y]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ouputPressure := (vL + vR + vB + vT + divergence * alpha) * beta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ouputPressure[x,y] = inputPressureBuffer (nearest neighbour)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pressureJacobi(const int gridResolution,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inputPressureBuffer,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outputPressureBuffer,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divergenceBuffer){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Sebesség vektormező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err="1" smtClean="0"/>
              <a:t>Main.cpp</a:t>
            </a:r>
            <a:r>
              <a:rPr lang="hu-HU" dirty="0" smtClean="0"/>
              <a:t>, globális:</a:t>
            </a:r>
          </a:p>
          <a:p>
            <a:pPr lvl="1">
              <a:buNone/>
            </a:pPr>
            <a:r>
              <a:rPr lang="hu-HU" dirty="0" smtClean="0"/>
              <a:t>int </a:t>
            </a:r>
            <a:r>
              <a:rPr lang="hu-HU" dirty="0" err="1" smtClean="0"/>
              <a:t>inputVelocityBuffer</a:t>
            </a:r>
            <a:r>
              <a:rPr lang="hu-HU" dirty="0" smtClean="0"/>
              <a:t> = 0;</a:t>
            </a:r>
          </a:p>
          <a:p>
            <a:pPr lvl="1">
              <a:buNone/>
            </a:pPr>
            <a:r>
              <a:rPr lang="hu-HU" dirty="0" smtClean="0"/>
              <a:t>cl_</a:t>
            </a:r>
            <a:r>
              <a:rPr lang="hu-HU" dirty="0" err="1" smtClean="0"/>
              <a:t>mem</a:t>
            </a:r>
            <a:r>
              <a:rPr lang="hu-HU" dirty="0" smtClean="0"/>
              <a:t> </a:t>
            </a:r>
            <a:r>
              <a:rPr lang="hu-HU" dirty="0" err="1" smtClean="0"/>
              <a:t>velocityBuffer</a:t>
            </a:r>
            <a:r>
              <a:rPr lang="hu-HU" dirty="0" smtClean="0"/>
              <a:t>[2]; 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/>
              <a:t>// </a:t>
            </a:r>
            <a:r>
              <a:rPr lang="hu-HU" dirty="0" err="1"/>
              <a:t>simulation</a:t>
            </a:r>
            <a:endParaRPr lang="hu-HU" dirty="0"/>
          </a:p>
          <a:p>
            <a:pPr lvl="1">
              <a:buNone/>
            </a:pPr>
            <a:r>
              <a:rPr lang="hu-HU" dirty="0"/>
              <a:t>  </a:t>
            </a:r>
            <a:r>
              <a:rPr lang="hu-HU" dirty="0" err="1"/>
              <a:t>velocityBuffer</a:t>
            </a:r>
            <a:r>
              <a:rPr lang="hu-HU" dirty="0"/>
              <a:t>[0] = </a:t>
            </a:r>
            <a:r>
              <a:rPr lang="hu-HU" dirty="0" err="1"/>
              <a:t>clCreateBuffer</a:t>
            </a:r>
            <a:r>
              <a:rPr lang="hu-HU" dirty="0"/>
              <a:t>(</a:t>
            </a:r>
            <a:r>
              <a:rPr lang="hu-HU" dirty="0" err="1"/>
              <a:t>context</a:t>
            </a:r>
            <a:r>
              <a:rPr lang="hu-HU" dirty="0" smtClean="0"/>
              <a:t>,</a:t>
            </a:r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		 </a:t>
            </a:r>
            <a:r>
              <a:rPr lang="hu-HU" dirty="0"/>
              <a:t>CL_MEM_READ_WRITE, 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sizeof</a:t>
            </a:r>
            <a:r>
              <a:rPr lang="hu-HU" dirty="0" smtClean="0"/>
              <a:t>(cl_float2</a:t>
            </a:r>
            <a:r>
              <a:rPr lang="hu-HU" dirty="0"/>
              <a:t>) * </a:t>
            </a:r>
            <a:r>
              <a:rPr lang="hu-HU" dirty="0" err="1"/>
              <a:t>gridResolution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, 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				NULL,  </a:t>
            </a:r>
            <a:r>
              <a:rPr lang="hu-HU" dirty="0"/>
              <a:t>NULL);</a:t>
            </a:r>
          </a:p>
          <a:p>
            <a:pPr lvl="1">
              <a:buNone/>
            </a:pPr>
            <a:r>
              <a:rPr lang="hu-HU" dirty="0"/>
              <a:t>  </a:t>
            </a:r>
            <a:r>
              <a:rPr lang="hu-HU" dirty="0" err="1"/>
              <a:t>velocityBuffer</a:t>
            </a:r>
            <a:r>
              <a:rPr lang="hu-HU" dirty="0"/>
              <a:t>[1] = </a:t>
            </a:r>
            <a:r>
              <a:rPr lang="hu-HU" dirty="0" err="1"/>
              <a:t>clCreateBuffer</a:t>
            </a:r>
            <a:r>
              <a:rPr lang="hu-HU" dirty="0"/>
              <a:t>(</a:t>
            </a:r>
            <a:r>
              <a:rPr lang="hu-HU" dirty="0" err="1"/>
              <a:t>context</a:t>
            </a:r>
            <a:r>
              <a:rPr lang="hu-HU" dirty="0" smtClean="0"/>
              <a:t>,</a:t>
            </a:r>
          </a:p>
          <a:p>
            <a:pPr lvl="1">
              <a:buNone/>
            </a:pPr>
            <a:r>
              <a:rPr lang="hu-HU" dirty="0" smtClean="0"/>
              <a:t>                                       CL_MEM_READ_WRITE,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</a:t>
            </a:r>
            <a:r>
              <a:rPr lang="hu-HU" dirty="0" err="1" smtClean="0"/>
              <a:t>sizeof</a:t>
            </a:r>
            <a:r>
              <a:rPr lang="hu-HU" dirty="0" smtClean="0"/>
              <a:t>(cl_float2</a:t>
            </a:r>
            <a:r>
              <a:rPr lang="hu-HU" dirty="0"/>
              <a:t>) * </a:t>
            </a:r>
            <a:r>
              <a:rPr lang="hu-HU" dirty="0" err="1"/>
              <a:t>gridResolution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 smtClean="0"/>
              <a:t>,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NULL</a:t>
            </a:r>
            <a:r>
              <a:rPr lang="hu-HU" dirty="0"/>
              <a:t>, </a:t>
            </a:r>
            <a:r>
              <a:rPr lang="hu-HU" dirty="0" err="1"/>
              <a:t>NULL</a:t>
            </a:r>
            <a:r>
              <a:rPr lang="hu-HU" dirty="0"/>
              <a:t>); 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...</a:t>
            </a:r>
          </a:p>
          <a:p>
            <a:pPr lvl="1">
              <a:buNone/>
            </a:pPr>
            <a:r>
              <a:rPr lang="hu-HU" dirty="0"/>
              <a:t>// </a:t>
            </a:r>
            <a:r>
              <a:rPr lang="hu-HU" dirty="0" err="1"/>
              <a:t>visualization</a:t>
            </a:r>
            <a:r>
              <a:rPr lang="hu-HU" dirty="0"/>
              <a:t> </a:t>
            </a:r>
            <a:r>
              <a:rPr lang="hu-HU" dirty="0" err="1"/>
              <a:t>kernels</a:t>
            </a:r>
            <a:endParaRPr lang="hu-HU" dirty="0"/>
          </a:p>
          <a:p>
            <a:pPr lvl="1">
              <a:buNone/>
            </a:pPr>
            <a:r>
              <a:rPr lang="hu-HU" dirty="0" smtClean="0"/>
              <a:t> </a:t>
            </a:r>
            <a:r>
              <a:rPr lang="hu-HU" dirty="0" err="1" smtClean="0"/>
              <a:t>visualizationVelocityKernel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visualizationVelocity</a:t>
            </a:r>
            <a:r>
              <a:rPr lang="hu-HU" dirty="0" smtClean="0"/>
              <a:t>");</a:t>
            </a:r>
            <a:endParaRPr lang="hu-HU" dirty="0"/>
          </a:p>
          <a:p>
            <a:pPr lvl="1">
              <a:buNone/>
            </a:pPr>
            <a:r>
              <a:rPr lang="hu-HU" dirty="0"/>
              <a:t> </a:t>
            </a:r>
          </a:p>
          <a:p>
            <a:pPr lvl="1">
              <a:buNone/>
            </a:pPr>
            <a:r>
              <a:rPr lang="hu-HU" dirty="0" smtClean="0"/>
              <a:t> </a:t>
            </a:r>
            <a:endParaRPr lang="hu-HU" dirty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pL := pressureBuffer[x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pR := pressureBuffer[x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pB := pressureBuffer[x,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pT := pressureBuffer[x,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velocity := inputVelocityBuffer[x,y]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outputVelocity[x,y] = velocity - (pR - pL, pT - pB)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outputVelocity = -inputVelocity (nearest neighbour)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projection(const int gridResolution,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float2* inputVelocityBuffer,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float* 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float2* outputVelocityBuffer){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0101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Denzitás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Globális</a:t>
            </a:r>
          </a:p>
          <a:p>
            <a:pPr lvl="1">
              <a:buNone/>
            </a:pPr>
            <a:r>
              <a:rPr lang="hu-HU" dirty="0" smtClean="0"/>
              <a:t>int </a:t>
            </a:r>
            <a:r>
              <a:rPr lang="hu-HU" dirty="0" err="1" smtClean="0"/>
              <a:t>inputDensityBuffer</a:t>
            </a:r>
            <a:r>
              <a:rPr lang="hu-HU" dirty="0" smtClean="0"/>
              <a:t> = 0;</a:t>
            </a:r>
          </a:p>
          <a:p>
            <a:pPr lvl="1">
              <a:buNone/>
            </a:pPr>
            <a:r>
              <a:rPr lang="hu-HU" dirty="0" smtClean="0"/>
              <a:t>cl_</a:t>
            </a:r>
            <a:r>
              <a:rPr lang="hu-HU" dirty="0" err="1" smtClean="0"/>
              <a:t>mem</a:t>
            </a:r>
            <a:r>
              <a:rPr lang="hu-HU" dirty="0" smtClean="0"/>
              <a:t> </a:t>
            </a:r>
            <a:r>
              <a:rPr lang="hu-HU" dirty="0" err="1" smtClean="0"/>
              <a:t>densityBuffer</a:t>
            </a:r>
            <a:r>
              <a:rPr lang="hu-HU" dirty="0" smtClean="0"/>
              <a:t>[2];</a:t>
            </a:r>
          </a:p>
          <a:p>
            <a:pPr lvl="1">
              <a:buNone/>
            </a:pPr>
            <a:r>
              <a:rPr lang="hu-HU" dirty="0" smtClean="0"/>
              <a:t>cl_float4 </a:t>
            </a:r>
            <a:r>
              <a:rPr lang="hu-HU" dirty="0" err="1" smtClean="0"/>
              <a:t>densityColor</a:t>
            </a:r>
            <a:r>
              <a:rPr lang="hu-HU" dirty="0"/>
              <a:t> = {1,0,1,</a:t>
            </a:r>
            <a:r>
              <a:rPr lang="hu-HU" dirty="0" err="1"/>
              <a:t>1</a:t>
            </a:r>
            <a:r>
              <a:rPr lang="hu-HU" dirty="0"/>
              <a:t>}; </a:t>
            </a:r>
            <a:r>
              <a:rPr lang="hu-HU" dirty="0" smtClean="0"/>
              <a:t> 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advectionDensityKernel</a:t>
            </a:r>
            <a:r>
              <a:rPr lang="hu-HU" dirty="0" smtClean="0"/>
              <a:t>; 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visualizationDensityKernel</a:t>
            </a:r>
            <a:r>
              <a:rPr lang="hu-HU" dirty="0" smtClean="0"/>
              <a:t>; 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</a:t>
            </a:r>
          </a:p>
          <a:p>
            <a:pPr lvl="1">
              <a:buNone/>
            </a:pPr>
            <a:r>
              <a:rPr lang="hu-HU" dirty="0" smtClean="0"/>
              <a:t> </a:t>
            </a:r>
            <a:r>
              <a:rPr lang="hu-HU" dirty="0" err="1" smtClean="0"/>
              <a:t>densityBuffer</a:t>
            </a:r>
            <a:r>
              <a:rPr lang="hu-HU" dirty="0" smtClean="0"/>
              <a:t>[0]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(cl_float4)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  </a:t>
            </a:r>
          </a:p>
          <a:p>
            <a:pPr lvl="1">
              <a:buNone/>
            </a:pPr>
            <a:r>
              <a:rPr lang="hu-HU" dirty="0" err="1" smtClean="0"/>
              <a:t>densityBuffer</a:t>
            </a:r>
            <a:r>
              <a:rPr lang="hu-HU" dirty="0" smtClean="0"/>
              <a:t>[1]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(cl_float4)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 </a:t>
            </a:r>
          </a:p>
          <a:p>
            <a:pPr lvl="1">
              <a:buNone/>
            </a:pPr>
            <a:r>
              <a:rPr lang="hu-HU" dirty="0" err="1" smtClean="0"/>
              <a:t>advectionDensityKernel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advectionDensity</a:t>
            </a:r>
            <a:r>
              <a:rPr lang="hu-HU" dirty="0" smtClean="0"/>
              <a:t>"); </a:t>
            </a:r>
          </a:p>
          <a:p>
            <a:pPr lvl="1">
              <a:buNone/>
            </a:pPr>
            <a:r>
              <a:rPr lang="hu-HU" dirty="0" smtClean="0"/>
              <a:t> </a:t>
            </a:r>
            <a:r>
              <a:rPr lang="hu-HU" dirty="0" err="1" smtClean="0"/>
              <a:t>visualizationDensityKernel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visualizationDensity</a:t>
            </a:r>
            <a:r>
              <a:rPr lang="hu-HU" dirty="0" smtClean="0"/>
              <a:t>");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resetSimulation</a:t>
            </a:r>
            <a:r>
              <a:rPr lang="hu-HU" dirty="0" smtClean="0"/>
              <a:t>()</a:t>
            </a:r>
          </a:p>
          <a:p>
            <a:pPr lvl="1">
              <a:buNone/>
            </a:pPr>
            <a:r>
              <a:rPr lang="hu-HU" dirty="0" smtClean="0"/>
              <a:t>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&amp;densityBuffer</a:t>
            </a:r>
            <a:r>
              <a:rPr lang="hu-HU" dirty="0" smtClean="0"/>
              <a:t>[</a:t>
            </a:r>
            <a:r>
              <a:rPr lang="hu-HU" dirty="0" err="1" smtClean="0"/>
              <a:t>inputDensityBuffer</a:t>
            </a:r>
            <a:r>
              <a:rPr lang="hu-HU" dirty="0" smtClean="0"/>
              <a:t>]) );</a:t>
            </a:r>
          </a:p>
          <a:p>
            <a:r>
              <a:rPr lang="hu-HU" dirty="0" err="1" smtClean="0"/>
              <a:t>resetPressure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&amp;densityBuffer</a:t>
            </a:r>
            <a:r>
              <a:rPr lang="hu-HU" dirty="0" smtClean="0"/>
              <a:t>[(</a:t>
            </a:r>
            <a:r>
              <a:rPr lang="hu-HU" dirty="0" err="1" smtClean="0">
                <a:solidFill>
                  <a:srgbClr val="FF0000"/>
                </a:solidFill>
              </a:rPr>
              <a:t>inputDensityBuffer</a:t>
            </a:r>
            <a:r>
              <a:rPr lang="hu-HU" dirty="0" smtClean="0">
                <a:solidFill>
                  <a:srgbClr val="FF0000"/>
                </a:solidFill>
              </a:rPr>
              <a:t>+1)%2</a:t>
            </a:r>
            <a:r>
              <a:rPr lang="hu-HU" dirty="0" smtClean="0"/>
              <a:t>]) );</a:t>
            </a:r>
          </a:p>
          <a:p>
            <a:r>
              <a:rPr lang="hu-HU" dirty="0" err="1" smtClean="0"/>
              <a:t>Reset</a:t>
            </a:r>
            <a:r>
              <a:rPr lang="hu-HU" dirty="0" smtClean="0"/>
              <a:t> kernel: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</a:p>
          <a:p>
            <a:pPr lvl="1">
              <a:buNone/>
            </a:pPr>
            <a:r>
              <a:rPr lang="hu-HU" dirty="0" smtClean="0"/>
              <a:t>__</a:t>
            </a:r>
            <a:r>
              <a:rPr lang="hu-HU" dirty="0" err="1" smtClean="0"/>
              <a:t>global</a:t>
            </a:r>
            <a:r>
              <a:rPr lang="hu-HU" dirty="0" smtClean="0"/>
              <a:t> float4* </a:t>
            </a:r>
            <a:r>
              <a:rPr lang="hu-HU" dirty="0" err="1" smtClean="0"/>
              <a:t>densityBuffer</a:t>
            </a:r>
            <a:endParaRPr lang="hu-HU" dirty="0" smtClean="0"/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</a:p>
          <a:p>
            <a:pPr lvl="1">
              <a:buNone/>
            </a:pPr>
            <a:r>
              <a:rPr lang="hu-HU" dirty="0" err="1" smtClean="0"/>
              <a:t>densityBuffer</a:t>
            </a:r>
            <a:r>
              <a:rPr lang="hu-HU" dirty="0" smtClean="0"/>
              <a:t>[</a:t>
            </a:r>
            <a:r>
              <a:rPr lang="hu-HU" dirty="0" err="1" smtClean="0"/>
              <a:t>id.x</a:t>
            </a:r>
            <a:r>
              <a:rPr lang="hu-HU" dirty="0" smtClean="0"/>
              <a:t> + </a:t>
            </a:r>
            <a:r>
              <a:rPr lang="hu-HU" dirty="0" err="1" smtClean="0"/>
              <a:t>id.y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] = (float4)(0.0f);</a:t>
            </a:r>
            <a:endParaRPr lang="hu-HU" dirty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Anyag 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addForce</a:t>
            </a:r>
            <a:r>
              <a:rPr lang="hu-HU" dirty="0" smtClean="0"/>
              <a:t>(int x, int y, cl_float2 </a:t>
            </a:r>
            <a:r>
              <a:rPr lang="hu-HU" dirty="0" err="1" smtClean="0"/>
              <a:t>force</a:t>
            </a:r>
            <a:r>
              <a:rPr lang="hu-HU" dirty="0" smtClean="0"/>
              <a:t>):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</a:p>
          <a:p>
            <a:pPr lvl="1">
              <a:buNone/>
            </a:pPr>
            <a:r>
              <a:rPr lang="hu-HU" dirty="0" smtClean="0"/>
              <a:t>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5, </a:t>
            </a:r>
            <a:r>
              <a:rPr lang="hu-HU" dirty="0" err="1" smtClean="0"/>
              <a:t>sizeof</a:t>
            </a:r>
            <a:r>
              <a:rPr lang="hu-HU" dirty="0" smtClean="0"/>
              <a:t>(cl_float4), </a:t>
            </a:r>
            <a:r>
              <a:rPr lang="hu-HU" dirty="0" err="1" smtClean="0"/>
              <a:t>&amp;densityColor</a:t>
            </a:r>
            <a:r>
              <a:rPr lang="hu-HU" dirty="0" smtClean="0"/>
              <a:t>) ); 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addForceKernel</a:t>
            </a:r>
            <a:r>
              <a:rPr lang="hu-HU" dirty="0" smtClean="0"/>
              <a:t>, 6,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&amp;densityBuffer</a:t>
            </a:r>
            <a:r>
              <a:rPr lang="hu-HU" dirty="0" smtClean="0"/>
              <a:t>[</a:t>
            </a:r>
            <a:r>
              <a:rPr lang="hu-HU" dirty="0" err="1" smtClean="0"/>
              <a:t>inputDensityBuffer</a:t>
            </a:r>
            <a:r>
              <a:rPr lang="hu-HU" dirty="0" smtClean="0"/>
              <a:t>]) ); </a:t>
            </a:r>
          </a:p>
          <a:p>
            <a:r>
              <a:rPr lang="hu-HU" dirty="0" err="1" smtClean="0"/>
              <a:t>addForce</a:t>
            </a:r>
            <a:r>
              <a:rPr lang="hu-HU" dirty="0" smtClean="0"/>
              <a:t> kernel:</a:t>
            </a:r>
          </a:p>
          <a:p>
            <a:pPr lvl="1">
              <a:buNone/>
            </a:pPr>
            <a:r>
              <a:rPr lang="hu-HU" dirty="0" err="1" smtClean="0"/>
              <a:t>const</a:t>
            </a:r>
            <a:r>
              <a:rPr lang="hu-HU" dirty="0" smtClean="0"/>
              <a:t> float4 </a:t>
            </a:r>
            <a:r>
              <a:rPr lang="hu-HU" dirty="0" err="1" smtClean="0"/>
              <a:t>density</a:t>
            </a:r>
            <a:r>
              <a:rPr lang="hu-HU" dirty="0" smtClean="0"/>
              <a:t>, __</a:t>
            </a:r>
            <a:r>
              <a:rPr lang="hu-HU" dirty="0" err="1" smtClean="0"/>
              <a:t>global</a:t>
            </a:r>
            <a:r>
              <a:rPr lang="hu-HU" dirty="0" smtClean="0"/>
              <a:t> </a:t>
            </a:r>
            <a:r>
              <a:rPr lang="hu-HU" dirty="0" err="1" smtClean="0"/>
              <a:t>float4</a:t>
            </a:r>
            <a:r>
              <a:rPr lang="hu-HU" dirty="0" smtClean="0"/>
              <a:t>* </a:t>
            </a:r>
            <a:r>
              <a:rPr lang="hu-HU" dirty="0" err="1" smtClean="0"/>
              <a:t>densityBuffer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...</a:t>
            </a:r>
          </a:p>
          <a:p>
            <a:pPr lvl="1">
              <a:buNone/>
            </a:pPr>
            <a:r>
              <a:rPr lang="hu-HU" dirty="0" err="1" smtClean="0"/>
              <a:t>densityBuffer</a:t>
            </a:r>
            <a:r>
              <a:rPr lang="hu-HU" dirty="0" smtClean="0"/>
              <a:t>[</a:t>
            </a:r>
            <a:r>
              <a:rPr lang="hu-HU" dirty="0" err="1" smtClean="0"/>
              <a:t>id.x</a:t>
            </a:r>
            <a:r>
              <a:rPr lang="hu-HU" dirty="0" smtClean="0"/>
              <a:t> + </a:t>
            </a:r>
            <a:r>
              <a:rPr lang="hu-HU" dirty="0" err="1" smtClean="0"/>
              <a:t>id.y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] += c * </a:t>
            </a:r>
            <a:r>
              <a:rPr lang="hu-HU" dirty="0" err="1" smtClean="0"/>
              <a:t>density</a:t>
            </a:r>
            <a:r>
              <a:rPr lang="hu-HU" dirty="0" smtClean="0"/>
              <a:t>; </a:t>
            </a:r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Denzitás</a:t>
            </a:r>
            <a:r>
              <a:rPr lang="hu-HU" dirty="0" smtClean="0"/>
              <a:t> </a:t>
            </a:r>
            <a:r>
              <a:rPr lang="hu-HU" dirty="0" err="1" smtClean="0"/>
              <a:t>advekció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hu-HU" dirty="0" err="1" smtClean="0"/>
              <a:t>simulation</a:t>
            </a:r>
            <a:r>
              <a:rPr lang="hu-HU" dirty="0" smtClean="0"/>
              <a:t> </a:t>
            </a:r>
            <a:r>
              <a:rPr lang="hu-HU" dirty="0" err="1" smtClean="0"/>
              <a:t>Step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rojection()</a:t>
            </a:r>
          </a:p>
          <a:p>
            <a:pPr lvl="1">
              <a:buNone/>
            </a:pPr>
            <a:r>
              <a:rPr lang="hu-HU" dirty="0" err="1" smtClean="0"/>
              <a:t>simulateDensityAdvection</a:t>
            </a:r>
            <a:r>
              <a:rPr lang="hu-HU" dirty="0" smtClean="0"/>
              <a:t>(); </a:t>
            </a:r>
          </a:p>
          <a:p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simulateDensityAdvection</a:t>
            </a:r>
            <a:r>
              <a:rPr lang="hu-HU" dirty="0" smtClean="0"/>
              <a:t>()</a:t>
            </a:r>
          </a:p>
          <a:p>
            <a:pPr lvl="1">
              <a:buNone/>
            </a:pPr>
            <a:r>
              <a:rPr lang="hu-HU" dirty="0" smtClean="0"/>
              <a:t>{  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advectionDensityKernel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 lvl="1"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advectionDensityKernel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 lvl="1"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advectionDensityKernel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&amp;densityBuffer</a:t>
            </a:r>
            <a:r>
              <a:rPr lang="hu-HU" dirty="0" smtClean="0"/>
              <a:t>[</a:t>
            </a:r>
            <a:r>
              <a:rPr lang="hu-HU" dirty="0" err="1" smtClean="0"/>
              <a:t>inputDensityBuffer</a:t>
            </a:r>
            <a:r>
              <a:rPr lang="hu-HU" dirty="0" smtClean="0"/>
              <a:t>]) );</a:t>
            </a:r>
          </a:p>
          <a:p>
            <a:pPr lvl="1"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advectionDensityKernel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&amp;densityBuffer</a:t>
            </a:r>
            <a:r>
              <a:rPr lang="hu-HU" dirty="0" smtClean="0"/>
              <a:t>[(</a:t>
            </a:r>
            <a:r>
              <a:rPr lang="hu-HU" dirty="0" err="1" smtClean="0"/>
              <a:t>inputDensityBuffer</a:t>
            </a:r>
            <a:r>
              <a:rPr lang="hu-HU" dirty="0" smtClean="0"/>
              <a:t> + 1) % 2]) );</a:t>
            </a:r>
          </a:p>
          <a:p>
            <a:pPr lvl="1"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advectionDensityKernel</a:t>
            </a:r>
            <a:r>
              <a:rPr lang="hu-HU" dirty="0" smtClean="0"/>
              <a:t>,				 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 lvl="1"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 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inputDensityBuffer</a:t>
            </a:r>
            <a:r>
              <a:rPr lang="hu-HU" dirty="0" smtClean="0"/>
              <a:t> = (</a:t>
            </a:r>
            <a:r>
              <a:rPr lang="hu-HU" dirty="0" err="1" smtClean="0"/>
              <a:t>inputDensityBuffer</a:t>
            </a:r>
            <a:r>
              <a:rPr lang="hu-HU" dirty="0" smtClean="0"/>
              <a:t> + 1) % 2;</a:t>
            </a:r>
          </a:p>
          <a:p>
            <a:pPr lvl="1">
              <a:buNone/>
            </a:pPr>
            <a:r>
              <a:rPr lang="hu-HU" dirty="0" smtClean="0"/>
              <a:t>} </a:t>
            </a: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Inner parts:</a:t>
            </a:r>
          </a:p>
          <a:p>
            <a:pPr>
              <a:buNone/>
            </a:pPr>
            <a:r>
              <a:rPr lang="hu-HU" dirty="0"/>
              <a:t>//  velocity := velocityBuffer[x,y]</a:t>
            </a:r>
          </a:p>
          <a:p>
            <a:pPr>
              <a:buNone/>
            </a:pPr>
            <a:r>
              <a:rPr lang="hu-HU" dirty="0"/>
              <a:t>//  p := id.xy - velocity.xy * dt</a:t>
            </a:r>
          </a:p>
          <a:p>
            <a:pPr>
              <a:buNone/>
            </a:pPr>
            <a:r>
              <a:rPr lang="hu-HU" dirty="0"/>
              <a:t>//  outputDensityBuffer[x,y] := getBil4(p, gridResolution, inputDensityBuffer)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advectionDensity(const int gridResolution,</a:t>
            </a:r>
          </a:p>
          <a:p>
            <a:pPr>
              <a:buNone/>
            </a:pPr>
            <a:r>
              <a:rPr lang="hu-HU" dirty="0"/>
              <a:t>		      __global float2* velocityBuffer,</a:t>
            </a:r>
          </a:p>
          <a:p>
            <a:pPr>
              <a:buNone/>
            </a:pPr>
            <a:r>
              <a:rPr lang="hu-HU" dirty="0"/>
              <a:t>		      __global float4* inputDensityBuffer,</a:t>
            </a:r>
          </a:p>
          <a:p>
            <a:pPr>
              <a:buNone/>
            </a:pPr>
            <a:r>
              <a:rPr lang="hu-HU" dirty="0"/>
              <a:t>		      __global float4* outputDensityBuffer){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visualizationStep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(){</a:t>
            </a:r>
          </a:p>
          <a:p>
            <a:pPr>
              <a:buNone/>
            </a:pPr>
            <a:r>
              <a:rPr lang="hu-HU" dirty="0" err="1"/>
              <a:t>switch</a:t>
            </a:r>
            <a:r>
              <a:rPr lang="hu-HU" dirty="0"/>
              <a:t>(</a:t>
            </a:r>
            <a:r>
              <a:rPr lang="hu-HU" dirty="0" err="1"/>
              <a:t>visualizationMethod</a:t>
            </a:r>
            <a:r>
              <a:rPr lang="hu-HU" dirty="0"/>
              <a:t>){</a:t>
            </a:r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case</a:t>
            </a:r>
            <a:r>
              <a:rPr lang="hu-HU" dirty="0"/>
              <a:t> 0: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visualizationDensityKernel</a:t>
            </a:r>
            <a:r>
              <a:rPr lang="hu-HU" dirty="0"/>
              <a:t>, 0, </a:t>
            </a:r>
            <a:r>
              <a:rPr lang="hu-HU" dirty="0" err="1"/>
              <a:t>sizeof</a:t>
            </a:r>
            <a:r>
              <a:rPr lang="hu-HU" dirty="0"/>
              <a:t>(int), </a:t>
            </a:r>
            <a:r>
              <a:rPr lang="hu-HU" dirty="0" err="1"/>
              <a:t>&amp;width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visualizationDensityKernel</a:t>
            </a:r>
            <a:r>
              <a:rPr lang="hu-HU" dirty="0"/>
              <a:t>, 1, </a:t>
            </a:r>
            <a:r>
              <a:rPr lang="hu-HU" dirty="0" err="1"/>
              <a:t>sizeof</a:t>
            </a:r>
            <a:r>
              <a:rPr lang="hu-HU" dirty="0"/>
              <a:t>(int), </a:t>
            </a:r>
            <a:r>
              <a:rPr lang="hu-HU" dirty="0" err="1"/>
              <a:t>&amp;height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visualizationDensityKernel</a:t>
            </a:r>
            <a:r>
              <a:rPr lang="hu-HU" dirty="0"/>
              <a:t>, 2, </a:t>
            </a:r>
            <a:r>
              <a:rPr lang="hu-HU" dirty="0" err="1"/>
              <a:t>sizeof</a:t>
            </a:r>
            <a:r>
              <a:rPr lang="hu-HU" dirty="0"/>
              <a:t>(cl_</a:t>
            </a:r>
            <a:r>
              <a:rPr lang="hu-HU" dirty="0" err="1"/>
              <a:t>mem</a:t>
            </a:r>
            <a:r>
              <a:rPr lang="hu-HU" dirty="0"/>
              <a:t>), </a:t>
            </a:r>
            <a:r>
              <a:rPr lang="hu-HU" dirty="0" err="1"/>
              <a:t>&amp;visualizationBufferGPU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visualizationDensityKernel</a:t>
            </a:r>
            <a:r>
              <a:rPr lang="hu-HU" dirty="0"/>
              <a:t>, 3, </a:t>
            </a:r>
            <a:r>
              <a:rPr lang="hu-HU" dirty="0" err="1"/>
              <a:t>sizeof</a:t>
            </a:r>
            <a:r>
              <a:rPr lang="hu-HU" dirty="0"/>
              <a:t>(int), </a:t>
            </a:r>
            <a:r>
              <a:rPr lang="hu-HU" dirty="0" err="1"/>
              <a:t>&amp;gridResolution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clSetKernelArg</a:t>
            </a:r>
            <a:r>
              <a:rPr lang="hu-HU" dirty="0"/>
              <a:t>(</a:t>
            </a:r>
            <a:r>
              <a:rPr lang="hu-HU" dirty="0" err="1"/>
              <a:t>visualizationDensityKernel</a:t>
            </a:r>
            <a:r>
              <a:rPr lang="hu-HU" dirty="0"/>
              <a:t>, 4, </a:t>
            </a:r>
            <a:r>
              <a:rPr lang="hu-HU" dirty="0" err="1"/>
              <a:t>sizeof</a:t>
            </a:r>
            <a:r>
              <a:rPr lang="hu-HU" dirty="0"/>
              <a:t>(cl_</a:t>
            </a:r>
            <a:r>
              <a:rPr lang="hu-HU" dirty="0" err="1"/>
              <a:t>mem</a:t>
            </a:r>
            <a:r>
              <a:rPr lang="hu-HU" dirty="0"/>
              <a:t>), </a:t>
            </a:r>
            <a:r>
              <a:rPr lang="hu-HU" dirty="0" err="1"/>
              <a:t>&amp;densityBuffer</a:t>
            </a:r>
            <a:r>
              <a:rPr lang="hu-HU" dirty="0"/>
              <a:t>[</a:t>
            </a:r>
            <a:r>
              <a:rPr lang="hu-HU" dirty="0" err="1"/>
              <a:t>inputDensityBuffer</a:t>
            </a:r>
            <a:r>
              <a:rPr lang="hu-HU" dirty="0"/>
              <a:t>]) );</a:t>
            </a:r>
          </a:p>
          <a:p>
            <a:pPr>
              <a:buNone/>
            </a:pPr>
            <a:r>
              <a:rPr lang="hu-HU" dirty="0"/>
              <a:t>    CL_SAFE_CALL( </a:t>
            </a:r>
            <a:r>
              <a:rPr lang="hu-HU" dirty="0" err="1"/>
              <a:t>clEnqueueNDRangeKernel</a:t>
            </a:r>
            <a:r>
              <a:rPr lang="hu-HU" dirty="0"/>
              <a:t>(</a:t>
            </a:r>
            <a:r>
              <a:rPr lang="hu-HU" dirty="0" err="1"/>
              <a:t>commands</a:t>
            </a:r>
            <a:r>
              <a:rPr lang="hu-HU" dirty="0"/>
              <a:t>, </a:t>
            </a:r>
            <a:r>
              <a:rPr lang="hu-HU" dirty="0" err="1"/>
              <a:t>visualizationDensityKernel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2, NULL, </a:t>
            </a:r>
            <a:r>
              <a:rPr lang="hu-HU" dirty="0" err="1"/>
              <a:t>visualizationSize</a:t>
            </a:r>
            <a:r>
              <a:rPr lang="hu-HU" dirty="0"/>
              <a:t>, </a:t>
            </a:r>
            <a:r>
              <a:rPr lang="hu-HU" dirty="0" err="1"/>
              <a:t>NULL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0, NULL, </a:t>
            </a:r>
            <a:r>
              <a:rPr lang="hu-HU" dirty="0" err="1"/>
              <a:t>NULL</a:t>
            </a:r>
            <a:r>
              <a:rPr lang="hu-HU" dirty="0"/>
              <a:t>) );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case</a:t>
            </a:r>
            <a:r>
              <a:rPr lang="hu-HU" dirty="0"/>
              <a:t> 1: 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clSetKernelArg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(int),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&amp;width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);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clSetKernelArg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(int),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&amp;height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);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clSetKernelArg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(cl_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&amp;visualizationBufferGPU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);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clSetKernelArg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3,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(int),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&amp;gridResolution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);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clSetKernelArg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4,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(cl_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&amp;velocityBuffer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inputVelocityBuffer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]) );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CL_SAFE_CALL(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clEnqueueNDRangeKernel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commands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visualizationVelocityKernel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2, NULL,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visualizationSize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NULL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0, NULL,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NULL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);</a:t>
            </a:r>
          </a:p>
          <a:p>
            <a:pPr>
              <a:buNone/>
            </a:pPr>
            <a:r>
              <a:rPr lang="hu-HU" dirty="0" err="1" smtClean="0"/>
              <a:t>break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clFinish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u-H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commands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);…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void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keyUp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(unsigned char key,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y){</a:t>
            </a:r>
          </a:p>
          <a:p>
            <a:pPr>
              <a:buNone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...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case</a:t>
            </a:r>
            <a:r>
              <a:rPr lang="hu-HU" dirty="0"/>
              <a:t> 'd':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visualizationMethod</a:t>
            </a:r>
            <a:r>
              <a:rPr lang="hu-HU" dirty="0"/>
              <a:t> = 0;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case</a:t>
            </a:r>
            <a:r>
              <a:rPr lang="hu-HU" dirty="0"/>
              <a:t> 'v':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visualizationMethod</a:t>
            </a:r>
            <a:r>
              <a:rPr lang="hu-HU" dirty="0"/>
              <a:t> = 1;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break</a:t>
            </a:r>
            <a:r>
              <a:rPr lang="hu-HU" dirty="0"/>
              <a:t>;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 MAP densityBuffer TO visualizationBuffer</a:t>
            </a:r>
          </a:p>
          <a:p>
            <a:pPr>
              <a:buNone/>
            </a:pPr>
            <a:r>
              <a:rPr lang="hu-HU" dirty="0"/>
              <a:t>//     visualizationBuffer[x,y] := density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visualizationDensity(const int width, const int height, __global float4* visualizationBuffer,</a:t>
            </a:r>
          </a:p>
          <a:p>
            <a:pPr>
              <a:buNone/>
            </a:pPr>
            <a:r>
              <a:rPr lang="hu-HU" dirty="0"/>
              <a:t>			  const int gridResolution, __global float4* 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if( id.x &lt; width &amp;&amp; id.y &lt; height){</a:t>
            </a:r>
          </a:p>
          <a:p>
            <a:pPr>
              <a:buNone/>
            </a:pPr>
            <a:r>
              <a:rPr lang="hu-HU" dirty="0"/>
              <a:t>    // TODO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Globális: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resetSimulationKernel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</a:t>
            </a:r>
          </a:p>
          <a:p>
            <a:pPr lvl="1">
              <a:buNone/>
            </a:pPr>
            <a:r>
              <a:rPr lang="hu-HU" dirty="0" err="1" smtClean="0"/>
              <a:t>resetSimulationKernel</a:t>
            </a:r>
            <a:r>
              <a:rPr lang="hu-HU" dirty="0" smtClean="0"/>
              <a:t> = </a:t>
            </a:r>
            <a:r>
              <a:rPr lang="hu-HU" dirty="0" err="1" smtClean="0"/>
              <a:t>createKernel</a:t>
            </a:r>
            <a:r>
              <a:rPr lang="hu-HU" dirty="0" smtClean="0"/>
              <a:t>(</a:t>
            </a:r>
            <a:r>
              <a:rPr lang="hu-HU" dirty="0" err="1" smtClean="0"/>
              <a:t>simulationProgram</a:t>
            </a:r>
            <a:r>
              <a:rPr lang="hu-HU" dirty="0" smtClean="0"/>
              <a:t>, "</a:t>
            </a:r>
            <a:r>
              <a:rPr lang="hu-HU" dirty="0" err="1" smtClean="0"/>
              <a:t>resetSimulation</a:t>
            </a:r>
            <a:r>
              <a:rPr lang="hu-HU" dirty="0" smtClean="0"/>
              <a:t>");</a:t>
            </a:r>
          </a:p>
          <a:p>
            <a:r>
              <a:rPr lang="hu-HU" dirty="0" err="1" smtClean="0"/>
              <a:t>keyUp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'r':    </a:t>
            </a:r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dirty="0" err="1" smtClean="0"/>
              <a:t>resetSimulation</a:t>
            </a:r>
            <a:r>
              <a:rPr lang="hu-HU" dirty="0" smtClean="0"/>
              <a:t>();    </a:t>
            </a:r>
          </a:p>
          <a:p>
            <a:pPr lvl="1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49911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1,2,3,4  stb. gombokra más-más színű anyagot adjunk hozzá</a:t>
            </a:r>
          </a:p>
          <a:p>
            <a:r>
              <a:rPr lang="hu-HU" dirty="0" smtClean="0"/>
              <a:t>Ne a középpontban, hanem az egér aktuális pozíciójában adjuk hozzá az erőt és az anyagot</a:t>
            </a:r>
          </a:p>
          <a:p>
            <a:r>
              <a:rPr lang="hu-HU" dirty="0" smtClean="0"/>
              <a:t>(Megjeleníthetjük a nyomást, divergenciát is)</a:t>
            </a:r>
          </a:p>
          <a:p>
            <a:r>
              <a:rPr lang="hu-HU" dirty="0" smtClean="0"/>
              <a:t>Sebesség diffúzió</a:t>
            </a:r>
          </a:p>
          <a:p>
            <a:pPr lvl="1"/>
            <a:r>
              <a:rPr lang="hu-HU" dirty="0" smtClean="0"/>
              <a:t>Jacobi iteráció</a:t>
            </a:r>
          </a:p>
          <a:p>
            <a:pPr lvl="1"/>
            <a:r>
              <a:rPr lang="hu-HU" dirty="0" smtClean="0"/>
              <a:t>A kernel hasonlít a nyomás számításánál használt Jacobi iterációs kernelre, csak a paraméterek mások (lásd elméleti anyag)</a:t>
            </a: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050" y="203200"/>
            <a:ext cx="6311900" cy="6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Vorticity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Global:</a:t>
            </a:r>
          </a:p>
          <a:p>
            <a:pPr lvl="1">
              <a:buNone/>
            </a:pPr>
            <a:r>
              <a:rPr lang="hu-HU" dirty="0" smtClean="0"/>
              <a:t>cl_</a:t>
            </a:r>
            <a:r>
              <a:rPr lang="hu-HU" dirty="0" err="1" smtClean="0"/>
              <a:t>mem</a:t>
            </a:r>
            <a:r>
              <a:rPr lang="hu-HU" dirty="0" smtClean="0"/>
              <a:t> </a:t>
            </a:r>
            <a:r>
              <a:rPr lang="hu-HU" dirty="0" err="1" smtClean="0"/>
              <a:t>vorticityBuffer</a:t>
            </a:r>
            <a:r>
              <a:rPr lang="hu-HU" dirty="0" smtClean="0"/>
              <a:t>; 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vorticityKernel</a:t>
            </a:r>
            <a:r>
              <a:rPr lang="hu-HU" dirty="0" smtClean="0"/>
              <a:t>;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addVorticityForceKernel</a:t>
            </a:r>
            <a:r>
              <a:rPr lang="hu-HU" dirty="0" smtClean="0"/>
              <a:t>; </a:t>
            </a:r>
          </a:p>
          <a:p>
            <a:r>
              <a:rPr lang="hu-HU" dirty="0" err="1" smtClean="0"/>
              <a:t>initSimulation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vorticityBuffer</a:t>
            </a:r>
            <a:r>
              <a:rPr lang="hu-HU" dirty="0" smtClean="0"/>
              <a:t> = </a:t>
            </a:r>
            <a:r>
              <a:rPr lang="hu-HU" dirty="0" err="1" smtClean="0"/>
              <a:t>clCreateBuffer</a:t>
            </a:r>
            <a:r>
              <a:rPr lang="hu-HU" dirty="0" smtClean="0"/>
              <a:t>(</a:t>
            </a:r>
            <a:r>
              <a:rPr lang="hu-HU" dirty="0" err="1" smtClean="0"/>
              <a:t>context</a:t>
            </a:r>
            <a:r>
              <a:rPr lang="hu-HU" dirty="0" smtClean="0"/>
              <a:t>, CL_MEM_READ_WRITE, 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 * </a:t>
            </a:r>
            <a:r>
              <a:rPr lang="hu-HU" dirty="0" err="1" smtClean="0"/>
              <a:t>gridResolution</a:t>
            </a:r>
            <a:r>
              <a:rPr lang="hu-HU" dirty="0" smtClean="0"/>
              <a:t> * </a:t>
            </a:r>
            <a:r>
              <a:rPr lang="hu-HU" dirty="0" err="1" smtClean="0"/>
              <a:t>gridResolution</a:t>
            </a:r>
            <a:r>
              <a:rPr lang="hu-HU" dirty="0" smtClean="0"/>
              <a:t>, NULL, </a:t>
            </a:r>
            <a:r>
              <a:rPr lang="hu-HU" dirty="0" err="1" smtClean="0"/>
              <a:t>NULL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err="1"/>
              <a:t>vorticityKernel</a:t>
            </a:r>
            <a:r>
              <a:rPr lang="hu-HU" dirty="0"/>
              <a:t> = </a:t>
            </a:r>
            <a:r>
              <a:rPr lang="hu-HU" dirty="0" err="1"/>
              <a:t>createKernel</a:t>
            </a:r>
            <a:r>
              <a:rPr lang="hu-HU" dirty="0"/>
              <a:t>(</a:t>
            </a:r>
            <a:r>
              <a:rPr lang="hu-HU" dirty="0" err="1"/>
              <a:t>simulationProgram</a:t>
            </a:r>
            <a:r>
              <a:rPr lang="hu-HU" dirty="0"/>
              <a:t>, "</a:t>
            </a:r>
            <a:r>
              <a:rPr lang="hu-HU" dirty="0" err="1"/>
              <a:t>vorticity</a:t>
            </a:r>
            <a:r>
              <a:rPr lang="hu-HU" dirty="0"/>
              <a:t>");</a:t>
            </a:r>
          </a:p>
          <a:p>
            <a:pPr lvl="1">
              <a:buNone/>
            </a:pPr>
            <a:r>
              <a:rPr lang="hu-HU" dirty="0"/>
              <a:t>  </a:t>
            </a:r>
            <a:r>
              <a:rPr lang="hu-HU" dirty="0" err="1"/>
              <a:t>addVorticityForceKernel</a:t>
            </a:r>
            <a:r>
              <a:rPr lang="hu-HU" dirty="0"/>
              <a:t> = </a:t>
            </a:r>
            <a:r>
              <a:rPr lang="hu-HU" dirty="0" err="1"/>
              <a:t>createKernel</a:t>
            </a:r>
            <a:r>
              <a:rPr lang="hu-HU" dirty="0"/>
              <a:t>(</a:t>
            </a:r>
            <a:r>
              <a:rPr lang="hu-HU" dirty="0" err="1"/>
              <a:t>simulationProgram</a:t>
            </a:r>
            <a:r>
              <a:rPr lang="hu-HU" dirty="0"/>
              <a:t>, "</a:t>
            </a:r>
            <a:r>
              <a:rPr lang="hu-HU" dirty="0" err="1"/>
              <a:t>addVorticity</a:t>
            </a:r>
            <a:r>
              <a:rPr lang="hu-HU" dirty="0"/>
              <a:t>"); </a:t>
            </a:r>
            <a:endParaRPr lang="hu-HU" dirty="0" smtClean="0"/>
          </a:p>
          <a:p>
            <a:r>
              <a:rPr lang="hu-HU" dirty="0" err="1" smtClean="0"/>
              <a:t>simulationStep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err="1" smtClean="0"/>
              <a:t>simulateVorticity</a:t>
            </a:r>
            <a:r>
              <a:rPr lang="hu-HU" dirty="0" smtClean="0"/>
              <a:t>(); 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projection();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Vorticity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simulateVorticity</a:t>
            </a:r>
            <a:r>
              <a:rPr lang="hu-HU" dirty="0" smtClean="0"/>
              <a:t>()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vorticityKernel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vorticityKernel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 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vorticityKernel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&amp;vorticityBuffer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vorticityKernel</a:t>
            </a:r>
            <a:r>
              <a:rPr lang="hu-HU" dirty="0" smtClean="0"/>
              <a:t>,2,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				      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addVorticityForceKernel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addVorticityForceKernel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&amp;vorticityBuffer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addVorticityForceKernel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addVorticityForceKernel</a:t>
            </a:r>
            <a:r>
              <a:rPr lang="hu-HU" dirty="0" smtClean="0"/>
              <a:t>,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,0, NULL, </a:t>
            </a:r>
            <a:r>
              <a:rPr lang="hu-HU" dirty="0" err="1" smtClean="0"/>
              <a:t>NULL</a:t>
            </a:r>
            <a:r>
              <a:rPr lang="hu-HU" dirty="0" smtClean="0"/>
              <a:t>) ); </a:t>
            </a:r>
          </a:p>
          <a:p>
            <a:pPr>
              <a:buNone/>
            </a:pPr>
            <a:r>
              <a:rPr lang="hu-HU" dirty="0" smtClean="0"/>
              <a:t> 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vorticity</a:t>
            </a:r>
            <a:r>
              <a:rPr lang="en-US" dirty="0"/>
              <a:t>(const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gridResolution</a:t>
            </a:r>
            <a:r>
              <a:rPr lang="en-US" dirty="0" smtClean="0"/>
              <a:t>,</a:t>
            </a:r>
            <a:endParaRPr lang="hu-HU" dirty="0"/>
          </a:p>
          <a:p>
            <a:pPr>
              <a:buNone/>
            </a:pPr>
            <a:r>
              <a:rPr lang="hu-HU" dirty="0" smtClean="0"/>
              <a:t>                         </a:t>
            </a:r>
            <a:r>
              <a:rPr lang="en-US" dirty="0" smtClean="0"/>
              <a:t>__</a:t>
            </a:r>
            <a:r>
              <a:rPr lang="en-US" dirty="0"/>
              <a:t>global float2* </a:t>
            </a:r>
            <a:r>
              <a:rPr lang="en-US" dirty="0" err="1"/>
              <a:t>velocityBuffer</a:t>
            </a:r>
            <a:r>
              <a:rPr lang="en-US" dirty="0" smtClean="0"/>
              <a:t>,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</a:t>
            </a:r>
            <a:r>
              <a:rPr lang="hu-HU" dirty="0"/>
              <a:t>__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* </a:t>
            </a:r>
            <a:r>
              <a:rPr lang="hu-HU" dirty="0" err="1"/>
              <a:t>vorticityBuffer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</a:t>
            </a:r>
            <a:r>
              <a:rPr lang="en-US" dirty="0" err="1"/>
              <a:t>id.x</a:t>
            </a:r>
            <a:r>
              <a:rPr lang="en-US" dirty="0"/>
              <a:t> &gt; 0 &amp;&amp;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 &amp;&amp;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id.y</a:t>
            </a:r>
            <a:r>
              <a:rPr lang="en-US" dirty="0"/>
              <a:t> &gt; 0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- 1){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vL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- 1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vR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vB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- 1)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vT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+ 1)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(</a:t>
            </a:r>
            <a:r>
              <a:rPr lang="hu-HU" dirty="0" err="1"/>
              <a:t>vR.y</a:t>
            </a:r>
            <a:r>
              <a:rPr lang="hu-HU" dirty="0"/>
              <a:t> - </a:t>
            </a:r>
            <a:r>
              <a:rPr lang="hu-HU" dirty="0" err="1"/>
              <a:t>vL.y</a:t>
            </a:r>
            <a:r>
              <a:rPr lang="hu-HU" dirty="0"/>
              <a:t>) - (</a:t>
            </a:r>
            <a:r>
              <a:rPr lang="hu-HU" dirty="0" err="1"/>
              <a:t>vT.x</a:t>
            </a:r>
            <a:r>
              <a:rPr lang="hu-HU" dirty="0"/>
              <a:t> - </a:t>
            </a:r>
            <a:r>
              <a:rPr lang="hu-HU" dirty="0" err="1"/>
              <a:t>vB.x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/>
              <a:t>  } </a:t>
            </a:r>
            <a:endParaRPr lang="hu-HU" dirty="0" smtClean="0"/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else</a:t>
            </a:r>
            <a:r>
              <a:rPr lang="hu-HU" dirty="0" smtClean="0"/>
              <a:t> </a:t>
            </a: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0.0f;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5172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addVorticity</a:t>
            </a:r>
            <a:r>
              <a:rPr lang="en-US" dirty="0"/>
              <a:t>(const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gridResolution</a:t>
            </a:r>
            <a:r>
              <a:rPr lang="en-US" dirty="0"/>
              <a:t>, __global float* </a:t>
            </a:r>
            <a:r>
              <a:rPr lang="en-US" dirty="0" err="1"/>
              <a:t>vorticityBuffer</a:t>
            </a:r>
            <a:r>
              <a:rPr lang="en-US" dirty="0" smtClean="0"/>
              <a:t>,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hu-HU" dirty="0" smtClean="0"/>
              <a:t>__</a:t>
            </a:r>
            <a:r>
              <a:rPr lang="hu-HU" dirty="0" err="1"/>
              <a:t>global</a:t>
            </a:r>
            <a:r>
              <a:rPr lang="hu-HU" dirty="0"/>
              <a:t> float2* </a:t>
            </a:r>
            <a:r>
              <a:rPr lang="hu-HU" dirty="0" err="1"/>
              <a:t>velocityBuffer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const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scale</a:t>
            </a:r>
            <a:r>
              <a:rPr lang="hu-HU" dirty="0"/>
              <a:t> = 0.2f;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</a:t>
            </a:r>
            <a:r>
              <a:rPr lang="en-US" dirty="0" err="1"/>
              <a:t>id.x</a:t>
            </a:r>
            <a:r>
              <a:rPr lang="en-US" dirty="0"/>
              <a:t> &gt; 0 &amp;&amp;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 &amp;&amp;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id.y</a:t>
            </a:r>
            <a:r>
              <a:rPr lang="en-US" dirty="0"/>
              <a:t> &gt; 0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- 1){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vL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- 1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vR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vB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- 1)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vT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+ 1)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float2 force = (float2)(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vT</a:t>
            </a:r>
            <a:r>
              <a:rPr lang="en-US" dirty="0" smtClean="0"/>
              <a:t>) -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vB</a:t>
            </a:r>
            <a:r>
              <a:rPr lang="en-US" dirty="0" smtClean="0"/>
              <a:t>),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vR</a:t>
            </a:r>
            <a:r>
              <a:rPr lang="en-US" dirty="0" smtClean="0"/>
              <a:t>) –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vL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    force = normalize(force);</a:t>
            </a:r>
          </a:p>
          <a:p>
            <a:pPr>
              <a:buNone/>
            </a:pPr>
            <a:r>
              <a:rPr lang="en-US" dirty="0" smtClean="0"/>
              <a:t>    force *= scale * </a:t>
            </a:r>
            <a:r>
              <a:rPr lang="en-US" dirty="0" err="1" smtClean="0"/>
              <a:t>vorticityBuffer</a:t>
            </a:r>
            <a:r>
              <a:rPr lang="en-US" dirty="0" smtClean="0"/>
              <a:t>[</a:t>
            </a:r>
            <a:r>
              <a:rPr lang="en-US" dirty="0" err="1" smtClean="0"/>
              <a:t>id.x</a:t>
            </a:r>
            <a:r>
              <a:rPr lang="en-US" dirty="0" smtClean="0"/>
              <a:t> + </a:t>
            </a:r>
            <a:r>
              <a:rPr lang="en-US" dirty="0" err="1" smtClean="0"/>
              <a:t>id.y</a:t>
            </a:r>
            <a:r>
              <a:rPr lang="en-US" dirty="0" smtClean="0"/>
              <a:t> * </a:t>
            </a:r>
            <a:r>
              <a:rPr lang="en-US" dirty="0" err="1" smtClean="0"/>
              <a:t>gridResolution</a:t>
            </a:r>
            <a:r>
              <a:rPr lang="en-US" dirty="0" smtClean="0"/>
              <a:t>] * (float2)(1.0f, -1.0f);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velocityBuffer</a:t>
            </a:r>
            <a:r>
              <a:rPr lang="en-US" dirty="0" smtClean="0"/>
              <a:t>[</a:t>
            </a:r>
            <a:r>
              <a:rPr lang="en-US" dirty="0" err="1" smtClean="0"/>
              <a:t>id.x</a:t>
            </a:r>
            <a:r>
              <a:rPr lang="en-US" dirty="0" smtClean="0"/>
              <a:t> + </a:t>
            </a:r>
            <a:r>
              <a:rPr lang="en-US" dirty="0" err="1" smtClean="0"/>
              <a:t>id.y</a:t>
            </a:r>
            <a:r>
              <a:rPr lang="en-US" dirty="0" smtClean="0"/>
              <a:t> * </a:t>
            </a:r>
            <a:r>
              <a:rPr lang="en-US" dirty="0" err="1" smtClean="0"/>
              <a:t>gridResolution</a:t>
            </a:r>
            <a:r>
              <a:rPr lang="en-US" dirty="0" smtClean="0"/>
              <a:t>] += </a:t>
            </a:r>
            <a:r>
              <a:rPr lang="en-US" dirty="0" err="1" smtClean="0"/>
              <a:t>force.xy</a:t>
            </a:r>
            <a:r>
              <a:rPr lang="en-US" dirty="0" smtClean="0"/>
              <a:t> * </a:t>
            </a:r>
            <a:r>
              <a:rPr lang="en-US" dirty="0" err="1" smtClean="0"/>
              <a:t>dt</a:t>
            </a:r>
            <a:r>
              <a:rPr lang="en-US" dirty="0" smtClean="0"/>
              <a:t>;</a:t>
            </a:r>
            <a:endParaRPr lang="hu-HU" dirty="0"/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8911" y="1600200"/>
            <a:ext cx="43061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4848" y="2708920"/>
            <a:ext cx="8229600" cy="1143000"/>
          </a:xfrm>
        </p:spPr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resetSimulation</a:t>
            </a:r>
            <a:r>
              <a:rPr lang="hu-HU" dirty="0" smtClean="0"/>
              <a:t>()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resetSimulationKernel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</a:t>
            </a:r>
          </a:p>
          <a:p>
            <a:pPr>
              <a:buNone/>
            </a:pPr>
            <a:r>
              <a:rPr lang="hu-HU" dirty="0" smtClean="0"/>
              <a:t> 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resetSimulationKernel</a:t>
            </a:r>
            <a:r>
              <a:rPr lang="hu-HU" dirty="0" smtClean="0"/>
              <a:t>,				       2, NULL, </a:t>
            </a:r>
            <a:r>
              <a:rPr lang="hu-HU" dirty="0" err="1" smtClean="0"/>
              <a:t>problemSize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				       0, NULL, </a:t>
            </a:r>
            <a:r>
              <a:rPr lang="hu-HU" dirty="0" err="1" smtClean="0"/>
              <a:t>NULL</a:t>
            </a:r>
            <a:r>
              <a:rPr lang="hu-HU" dirty="0" smtClean="0"/>
              <a:t>) );</a:t>
            </a:r>
          </a:p>
          <a:p>
            <a:pPr>
              <a:buNone/>
            </a:pPr>
            <a:r>
              <a:rPr lang="hu-HU" dirty="0" smtClean="0"/>
              <a:t>  </a:t>
            </a: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39341"/>
            <a:ext cx="85072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resetSimulation</a:t>
            </a:r>
            <a:r>
              <a:rPr lang="hu-HU" dirty="0"/>
              <a:t>(</a:t>
            </a:r>
            <a:r>
              <a:rPr lang="hu-HU" dirty="0" err="1"/>
              <a:t>const</a:t>
            </a:r>
            <a:r>
              <a:rPr lang="hu-HU" dirty="0"/>
              <a:t> int </a:t>
            </a:r>
            <a:r>
              <a:rPr lang="hu-HU" dirty="0" err="1"/>
              <a:t>gridResolution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    </a:t>
            </a:r>
            <a:r>
              <a:rPr lang="hu-HU" dirty="0" smtClean="0"/>
              <a:t>                                 __</a:t>
            </a:r>
            <a:r>
              <a:rPr lang="hu-HU" dirty="0" err="1"/>
              <a:t>global</a:t>
            </a:r>
            <a:r>
              <a:rPr lang="hu-HU" dirty="0"/>
              <a:t> float2* </a:t>
            </a:r>
            <a:r>
              <a:rPr lang="hu-HU" dirty="0" err="1"/>
              <a:t>velocityBuffer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){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(float2)(0.0f);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</a:t>
            </a:r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initSimulation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()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pPr>
              <a:buNone/>
            </a:pPr>
            <a:r>
              <a:rPr lang="hu-HU" dirty="0" err="1" smtClean="0"/>
              <a:t>resetSimulation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Jelenítsük meg!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Globális:</a:t>
            </a:r>
          </a:p>
          <a:p>
            <a:pPr lvl="1">
              <a:buNone/>
            </a:pPr>
            <a:r>
              <a:rPr lang="hu-HU" dirty="0" smtClean="0"/>
              <a:t>cl_kernel </a:t>
            </a:r>
            <a:r>
              <a:rPr lang="hu-HU" dirty="0" err="1" smtClean="0"/>
              <a:t>visualizationVelocityKernel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visualizationStep</a:t>
            </a:r>
            <a:r>
              <a:rPr lang="hu-HU" dirty="0" smtClean="0"/>
              <a:t>():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 0,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&amp;width</a:t>
            </a:r>
            <a:r>
              <a:rPr lang="hu-HU" dirty="0" smtClean="0"/>
              <a:t>) ); 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 1,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&amp;height</a:t>
            </a:r>
            <a:r>
              <a:rPr lang="hu-HU" dirty="0" smtClean="0"/>
              <a:t>) );</a:t>
            </a:r>
          </a:p>
          <a:p>
            <a:pPr lvl="1">
              <a:buNone/>
            </a:pPr>
            <a:r>
              <a:rPr lang="hu-HU" dirty="0" smtClean="0"/>
              <a:t> 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 2,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</a:t>
            </a:r>
            <a:r>
              <a:rPr lang="hu-HU" dirty="0" err="1" smtClean="0"/>
              <a:t>&amp;visualizationBufferGPU</a:t>
            </a:r>
            <a:r>
              <a:rPr lang="hu-HU" dirty="0" smtClean="0"/>
              <a:t>) ); 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 3, </a:t>
            </a:r>
            <a:r>
              <a:rPr lang="hu-HU" dirty="0" err="1" smtClean="0"/>
              <a:t>sizeof</a:t>
            </a:r>
            <a:r>
              <a:rPr lang="hu-HU" dirty="0" smtClean="0"/>
              <a:t>(int), </a:t>
            </a:r>
            <a:r>
              <a:rPr lang="hu-HU" dirty="0" err="1" smtClean="0"/>
              <a:t>&amp;gridResolution</a:t>
            </a:r>
            <a:r>
              <a:rPr lang="hu-HU" dirty="0" smtClean="0"/>
              <a:t>) );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clSetKernelArg</a:t>
            </a:r>
            <a:r>
              <a:rPr lang="hu-HU" dirty="0" smtClean="0"/>
              <a:t>(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 4, </a:t>
            </a:r>
            <a:r>
              <a:rPr lang="hu-HU" dirty="0" err="1" smtClean="0"/>
              <a:t>sizeof</a:t>
            </a:r>
            <a:r>
              <a:rPr lang="hu-HU" dirty="0" smtClean="0"/>
              <a:t>(cl_</a:t>
            </a:r>
            <a:r>
              <a:rPr lang="hu-HU" dirty="0" err="1" smtClean="0"/>
              <a:t>mem</a:t>
            </a:r>
            <a:r>
              <a:rPr lang="hu-HU" dirty="0" smtClean="0"/>
              <a:t>),</a:t>
            </a:r>
          </a:p>
          <a:p>
            <a:pPr lvl="1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</a:t>
            </a:r>
            <a:r>
              <a:rPr lang="hu-HU" dirty="0" err="1" smtClean="0"/>
              <a:t>&amp;velocityBuffer</a:t>
            </a:r>
            <a:r>
              <a:rPr lang="hu-HU" dirty="0" smtClean="0"/>
              <a:t>[</a:t>
            </a:r>
            <a:r>
              <a:rPr lang="hu-HU" dirty="0" err="1" smtClean="0"/>
              <a:t>inputVelocityBuffer</a:t>
            </a:r>
            <a:r>
              <a:rPr lang="hu-HU" dirty="0" smtClean="0"/>
              <a:t>]) ); </a:t>
            </a:r>
          </a:p>
          <a:p>
            <a:pPr lvl="1">
              <a:buNone/>
            </a:pPr>
            <a:r>
              <a:rPr lang="hu-HU" dirty="0" smtClean="0"/>
              <a:t>CL_SAFE_CALL( </a:t>
            </a:r>
            <a:r>
              <a:rPr lang="hu-HU" dirty="0" err="1" smtClean="0"/>
              <a:t>clEnqueueNDRangeKernel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, </a:t>
            </a:r>
            <a:r>
              <a:rPr lang="hu-HU" dirty="0" err="1" smtClean="0"/>
              <a:t>visualizationVelocityKernel</a:t>
            </a:r>
            <a:r>
              <a:rPr lang="hu-HU" dirty="0" smtClean="0"/>
              <a:t>,					 2, NULL, </a:t>
            </a:r>
            <a:r>
              <a:rPr lang="hu-HU" dirty="0" err="1" smtClean="0"/>
              <a:t>visualizationSize</a:t>
            </a:r>
            <a:r>
              <a:rPr lang="hu-HU" dirty="0" smtClean="0"/>
              <a:t>, </a:t>
            </a:r>
            <a:r>
              <a:rPr lang="hu-HU" dirty="0" err="1" smtClean="0"/>
              <a:t>NULL</a:t>
            </a:r>
            <a:r>
              <a:rPr lang="hu-HU" dirty="0" smtClean="0"/>
              <a:t>, 0, NULL, </a:t>
            </a:r>
            <a:r>
              <a:rPr lang="hu-HU" dirty="0" err="1" smtClean="0"/>
              <a:t>NULL</a:t>
            </a:r>
            <a:r>
              <a:rPr lang="hu-HU" dirty="0" smtClean="0"/>
              <a:t>) ); </a:t>
            </a:r>
          </a:p>
          <a:p>
            <a:pPr lvl="1">
              <a:buNone/>
            </a:pPr>
            <a:r>
              <a:rPr lang="hu-HU" dirty="0" err="1" smtClean="0"/>
              <a:t>clFinish</a:t>
            </a:r>
            <a:r>
              <a:rPr lang="hu-HU" dirty="0" smtClean="0"/>
              <a:t>(</a:t>
            </a:r>
            <a:r>
              <a:rPr lang="hu-HU" dirty="0" err="1" smtClean="0"/>
              <a:t>commands</a:t>
            </a:r>
            <a:r>
              <a:rPr lang="hu-HU" dirty="0" smtClean="0"/>
              <a:t>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//...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drawing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Programs.cl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 MAP velocityBuffer TO visualizationBuffer</a:t>
            </a:r>
          </a:p>
          <a:p>
            <a:pPr>
              <a:buNone/>
            </a:pPr>
            <a:r>
              <a:rPr lang="hu-HU" dirty="0"/>
              <a:t>//     visualizationBuffer[x,y] := (1.0 + velocity) / 2.0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visualizationVelocity(const int width, const int height, __global float4* visualizationBuffer,</a:t>
            </a:r>
          </a:p>
          <a:p>
            <a:pPr>
              <a:buNone/>
            </a:pPr>
            <a:r>
              <a:rPr lang="hu-HU" dirty="0"/>
              <a:t>			   const int gridResolution, __global float2* velocityBuffer){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if( id.x &lt; width &amp;&amp; id.y &lt; height){</a:t>
            </a:r>
          </a:p>
          <a:p>
            <a:pPr>
              <a:buNone/>
            </a:pPr>
            <a:r>
              <a:rPr lang="hu-HU" dirty="0"/>
              <a:t>    // TODO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2641</Words>
  <Application>Microsoft Office PowerPoint</Application>
  <PresentationFormat>On-screen Show (4:3)</PresentationFormat>
  <Paragraphs>547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Office-téma</vt:lpstr>
      <vt:lpstr>GPGPU labor XIII.</vt:lpstr>
      <vt:lpstr>Kezdeti teendők</vt:lpstr>
      <vt:lpstr>Sebesség vektormező létrehozása</vt:lpstr>
      <vt:lpstr>Reset</vt:lpstr>
      <vt:lpstr>Reset</vt:lpstr>
      <vt:lpstr>Programs.cl</vt:lpstr>
      <vt:lpstr>Kezdeti reset</vt:lpstr>
      <vt:lpstr>Jelenítsük meg!</vt:lpstr>
      <vt:lpstr>Programs.cl</vt:lpstr>
      <vt:lpstr>Próba</vt:lpstr>
      <vt:lpstr>Erő hozzáadása</vt:lpstr>
      <vt:lpstr>Erő hozzáadása</vt:lpstr>
      <vt:lpstr>Programs.cl</vt:lpstr>
      <vt:lpstr>Próba</vt:lpstr>
      <vt:lpstr>Advekció</vt:lpstr>
      <vt:lpstr>Advekció</vt:lpstr>
      <vt:lpstr>Programs.cl</vt:lpstr>
      <vt:lpstr>Próba</vt:lpstr>
      <vt:lpstr>Diffúzió</vt:lpstr>
      <vt:lpstr>Diffúzió</vt:lpstr>
      <vt:lpstr>Divergencia, nyomás, projekció</vt:lpstr>
      <vt:lpstr>Nyomás-reset</vt:lpstr>
      <vt:lpstr>nyomás - reset</vt:lpstr>
      <vt:lpstr>Projekció</vt:lpstr>
      <vt:lpstr>Projekció- divergencia</vt:lpstr>
      <vt:lpstr>Projekció- Jacobi iteráció</vt:lpstr>
      <vt:lpstr>Projekció</vt:lpstr>
      <vt:lpstr>Programs.cl</vt:lpstr>
      <vt:lpstr>Programs.cl</vt:lpstr>
      <vt:lpstr>Programs.cl</vt:lpstr>
      <vt:lpstr>Próba</vt:lpstr>
      <vt:lpstr>Denzitás</vt:lpstr>
      <vt:lpstr>Reset</vt:lpstr>
      <vt:lpstr>Anyag hozzáadása</vt:lpstr>
      <vt:lpstr>Denzitás advekció</vt:lpstr>
      <vt:lpstr>Programs.cl</vt:lpstr>
      <vt:lpstr>megjelenítés</vt:lpstr>
      <vt:lpstr>megjelenítés</vt:lpstr>
      <vt:lpstr>Programs.cl</vt:lpstr>
      <vt:lpstr>Próba</vt:lpstr>
      <vt:lpstr>Önálló feladat</vt:lpstr>
      <vt:lpstr>PowerPoint Presentation</vt:lpstr>
      <vt:lpstr>Vorticity</vt:lpstr>
      <vt:lpstr>Vorticity</vt:lpstr>
      <vt:lpstr>Programs.cl</vt:lpstr>
      <vt:lpstr>Programs.cl</vt:lpstr>
      <vt:lpstr>Próba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labor XIII.</dc:title>
  <dc:creator>UmiTomi</dc:creator>
  <cp:lastModifiedBy>tbalazs</cp:lastModifiedBy>
  <cp:revision>65</cp:revision>
  <dcterms:created xsi:type="dcterms:W3CDTF">2011-05-04T11:36:50Z</dcterms:created>
  <dcterms:modified xsi:type="dcterms:W3CDTF">2013-11-25T21:32:31Z</dcterms:modified>
</cp:coreProperties>
</file>