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0" r:id="rId6"/>
    <p:sldId id="261" r:id="rId7"/>
    <p:sldId id="262" r:id="rId8"/>
    <p:sldId id="280" r:id="rId9"/>
    <p:sldId id="266" r:id="rId10"/>
    <p:sldId id="264" r:id="rId11"/>
    <p:sldId id="265" r:id="rId12"/>
    <p:sldId id="268" r:id="rId13"/>
    <p:sldId id="281" r:id="rId14"/>
    <p:sldId id="263" r:id="rId15"/>
    <p:sldId id="269" r:id="rId16"/>
    <p:sldId id="270" r:id="rId17"/>
    <p:sldId id="273" r:id="rId18"/>
    <p:sldId id="274" r:id="rId19"/>
    <p:sldId id="271" r:id="rId20"/>
    <p:sldId id="272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583" autoAdjust="0"/>
    <p:restoredTop sz="94660"/>
  </p:normalViewPr>
  <p:slideViewPr>
    <p:cSldViewPr>
      <p:cViewPr varScale="1">
        <p:scale>
          <a:sx n="74" d="100"/>
          <a:sy n="74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CFD5-FBF1-4EEF-B337-BF9F27AE111A}" type="datetimeFigureOut">
              <a:rPr lang="hu-HU" smtClean="0"/>
              <a:pPr/>
              <a:t>2011.02.10.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55FA0-5461-4080-85A2-5B8D9E0811B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GPGPU labor I.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OpenGL</a:t>
            </a:r>
            <a:r>
              <a:rPr lang="hu-HU" dirty="0" smtClean="0"/>
              <a:t>, Cg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8864" y="341784"/>
            <a:ext cx="8229600" cy="1143000"/>
          </a:xfrm>
        </p:spPr>
        <p:txBody>
          <a:bodyPr/>
          <a:lstStyle/>
          <a:p>
            <a:r>
              <a:rPr lang="hu-HU" dirty="0" smtClean="0"/>
              <a:t>Textúra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fontScale="47500" lnSpcReduction="20000"/>
          </a:bodyPr>
          <a:lstStyle/>
          <a:p>
            <a:r>
              <a:rPr lang="hu-HU" dirty="0" smtClean="0"/>
              <a:t>Globális:</a:t>
            </a:r>
          </a:p>
          <a:p>
            <a:pPr>
              <a:buNone/>
            </a:pPr>
            <a:r>
              <a:rPr lang="hu-HU" dirty="0" err="1" smtClean="0"/>
              <a:t>GLuint</a:t>
            </a:r>
            <a:r>
              <a:rPr lang="hu-HU" dirty="0" smtClean="0"/>
              <a:t> </a:t>
            </a:r>
            <a:r>
              <a:rPr lang="hu-HU" dirty="0" err="1" smtClean="0"/>
              <a:t>textureID</a:t>
            </a:r>
            <a:r>
              <a:rPr lang="hu-HU" dirty="0" smtClean="0"/>
              <a:t>;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err="1" smtClean="0"/>
              <a:t>Init</a:t>
            </a:r>
            <a:endParaRPr lang="hu-HU" dirty="0"/>
          </a:p>
          <a:p>
            <a:pPr>
              <a:buNone/>
            </a:pPr>
            <a:r>
              <a:rPr lang="hu-HU" dirty="0" err="1" smtClean="0"/>
              <a:t>glEnable</a:t>
            </a:r>
            <a:r>
              <a:rPr lang="hu-HU" dirty="0" smtClean="0"/>
              <a:t>(GL_TEXTURE_2D);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glGenTextures</a:t>
            </a:r>
            <a:r>
              <a:rPr lang="hu-HU" dirty="0" smtClean="0"/>
              <a:t>(1, </a:t>
            </a:r>
            <a:r>
              <a:rPr lang="hu-HU" dirty="0" err="1" smtClean="0"/>
              <a:t>&amp;textureID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glBindTexture</a:t>
            </a:r>
            <a:r>
              <a:rPr lang="hu-HU" dirty="0" smtClean="0"/>
              <a:t>(GL_TEXTURE_2D, </a:t>
            </a:r>
            <a:r>
              <a:rPr lang="hu-HU" dirty="0" err="1" smtClean="0"/>
              <a:t>textureID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/>
              <a:t>int </a:t>
            </a:r>
            <a:r>
              <a:rPr lang="hu-HU" dirty="0" err="1"/>
              <a:t>textureSize</a:t>
            </a:r>
            <a:r>
              <a:rPr lang="hu-HU" dirty="0"/>
              <a:t> = 8;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GLubyte</a:t>
            </a:r>
            <a:r>
              <a:rPr lang="hu-HU" dirty="0"/>
              <a:t>* </a:t>
            </a:r>
            <a:r>
              <a:rPr lang="hu-HU" dirty="0" err="1"/>
              <a:t>pixelData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GLubyte</a:t>
            </a:r>
            <a:r>
              <a:rPr lang="hu-HU" dirty="0"/>
              <a:t>[</a:t>
            </a:r>
            <a:r>
              <a:rPr lang="hu-HU" dirty="0" err="1"/>
              <a:t>textureSize</a:t>
            </a:r>
            <a:r>
              <a:rPr lang="hu-HU" dirty="0"/>
              <a:t> * </a:t>
            </a:r>
            <a:r>
              <a:rPr lang="hu-HU" dirty="0" err="1"/>
              <a:t>textureSize</a:t>
            </a:r>
            <a:r>
              <a:rPr lang="hu-HU" dirty="0"/>
              <a:t> * 4];</a:t>
            </a:r>
          </a:p>
          <a:p>
            <a:pPr>
              <a:buNone/>
            </a:pPr>
            <a:r>
              <a:rPr lang="nn-NO" dirty="0"/>
              <a:t>	for(int i = 0; i &lt; textureSize; i++)</a:t>
            </a:r>
          </a:p>
          <a:p>
            <a:pPr>
              <a:buNone/>
            </a:pPr>
            <a:r>
              <a:rPr lang="en-US" dirty="0"/>
              <a:t>		for(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textureSize</a:t>
            </a:r>
            <a:r>
              <a:rPr lang="en-US" dirty="0"/>
              <a:t>; j++)</a:t>
            </a:r>
          </a:p>
          <a:p>
            <a:pPr>
              <a:buNone/>
            </a:pPr>
            <a:r>
              <a:rPr lang="hu-HU" dirty="0"/>
              <a:t>		{</a:t>
            </a:r>
          </a:p>
          <a:p>
            <a:pPr>
              <a:buNone/>
            </a:pPr>
            <a:r>
              <a:rPr lang="hu-HU" dirty="0"/>
              <a:t>			</a:t>
            </a:r>
            <a:r>
              <a:rPr lang="hu-HU" dirty="0" err="1"/>
              <a:t>pixelData</a:t>
            </a:r>
            <a:r>
              <a:rPr lang="hu-HU" dirty="0"/>
              <a:t>[j * </a:t>
            </a:r>
            <a:r>
              <a:rPr lang="hu-HU" dirty="0" err="1"/>
              <a:t>textureSize</a:t>
            </a:r>
            <a:r>
              <a:rPr lang="hu-HU" dirty="0"/>
              <a:t> * 4 + i * 4] = </a:t>
            </a:r>
          </a:p>
          <a:p>
            <a:pPr>
              <a:buNone/>
            </a:pPr>
            <a:r>
              <a:rPr lang="hu-HU" dirty="0"/>
              <a:t>				</a:t>
            </a:r>
            <a:r>
              <a:rPr lang="hu-HU" dirty="0" err="1"/>
              <a:t>pixelData</a:t>
            </a:r>
            <a:r>
              <a:rPr lang="hu-HU" dirty="0"/>
              <a:t>[j * </a:t>
            </a:r>
            <a:r>
              <a:rPr lang="hu-HU" dirty="0" err="1"/>
              <a:t>textureSize</a:t>
            </a:r>
            <a:r>
              <a:rPr lang="hu-HU" dirty="0"/>
              <a:t> * 4 + i * 4 + 1] = </a:t>
            </a:r>
          </a:p>
          <a:p>
            <a:pPr>
              <a:buNone/>
            </a:pPr>
            <a:r>
              <a:rPr lang="hu-HU" dirty="0"/>
              <a:t>				</a:t>
            </a:r>
            <a:r>
              <a:rPr lang="hu-HU" dirty="0" err="1"/>
              <a:t>pixelData</a:t>
            </a:r>
            <a:r>
              <a:rPr lang="hu-HU" dirty="0"/>
              <a:t>[j * </a:t>
            </a:r>
            <a:r>
              <a:rPr lang="hu-HU" dirty="0" err="1"/>
              <a:t>textureSize</a:t>
            </a:r>
            <a:r>
              <a:rPr lang="hu-HU" dirty="0"/>
              <a:t> * 4 + i * 4 + 2]  = </a:t>
            </a:r>
          </a:p>
          <a:p>
            <a:pPr>
              <a:buNone/>
            </a:pPr>
            <a:r>
              <a:rPr lang="hu-HU" dirty="0"/>
              <a:t>				</a:t>
            </a:r>
            <a:r>
              <a:rPr lang="hu-HU" dirty="0" err="1"/>
              <a:t>pixelData</a:t>
            </a:r>
            <a:r>
              <a:rPr lang="hu-HU" dirty="0"/>
              <a:t>[j * </a:t>
            </a:r>
            <a:r>
              <a:rPr lang="hu-HU" dirty="0" err="1"/>
              <a:t>textureSize</a:t>
            </a:r>
            <a:r>
              <a:rPr lang="hu-HU" dirty="0"/>
              <a:t> * 4 + i * 4 + 3] =</a:t>
            </a:r>
          </a:p>
          <a:p>
            <a:pPr>
              <a:buNone/>
            </a:pPr>
            <a:r>
              <a:rPr lang="hu-HU" dirty="0"/>
              <a:t>				(i+j)%2 * 255;</a:t>
            </a:r>
          </a:p>
          <a:p>
            <a:pPr>
              <a:buNone/>
            </a:pPr>
            <a:r>
              <a:rPr lang="hu-HU" dirty="0"/>
              <a:t>		}</a:t>
            </a:r>
          </a:p>
          <a:p>
            <a:pPr>
              <a:buNone/>
            </a:pPr>
            <a:r>
              <a:rPr lang="hu-HU" dirty="0"/>
              <a:t>	glTexImage2D(GL_TEXTURE_2D,0,GL_RGBA8, </a:t>
            </a:r>
            <a:r>
              <a:rPr lang="hu-HU" dirty="0" err="1"/>
              <a:t>textureSize</a:t>
            </a:r>
            <a:r>
              <a:rPr lang="hu-HU" dirty="0"/>
              <a:t>, </a:t>
            </a:r>
            <a:r>
              <a:rPr lang="hu-HU" dirty="0" err="1"/>
              <a:t>textureSize</a:t>
            </a:r>
            <a:r>
              <a:rPr lang="hu-HU" dirty="0"/>
              <a:t>,0,GL_RGBA,GL_UNSIGNED_BYTE, </a:t>
            </a:r>
            <a:r>
              <a:rPr lang="hu-HU" dirty="0" err="1"/>
              <a:t>pixelData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delete</a:t>
            </a:r>
            <a:r>
              <a:rPr lang="hu-HU" dirty="0"/>
              <a:t> </a:t>
            </a:r>
            <a:r>
              <a:rPr lang="hu-HU" dirty="0" err="1"/>
              <a:t>pixelData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glTexParameteri</a:t>
            </a:r>
            <a:r>
              <a:rPr lang="hu-HU" dirty="0"/>
              <a:t>(GL_TEXTURE_2D, GL_TEXTURE_MIN_FILTER, GL_LINEAR);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glTexParameteri</a:t>
            </a:r>
            <a:r>
              <a:rPr lang="hu-HU" dirty="0"/>
              <a:t>(GL_TEXTURE_2D, GL_TEXTURE_MAG_FILTER, GL_LINEAR);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glBindTexture</a:t>
            </a:r>
            <a:r>
              <a:rPr lang="hu-HU" dirty="0"/>
              <a:t>(GL_TEXTURE_2D, 0);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glDisable</a:t>
            </a:r>
            <a:r>
              <a:rPr lang="hu-HU" dirty="0"/>
              <a:t>(GL_TEXTURE_2D</a:t>
            </a:r>
            <a:r>
              <a:rPr lang="hu-HU" dirty="0" smtClean="0"/>
              <a:t>);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Textúra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err="1" smtClean="0"/>
              <a:t>glEnable</a:t>
            </a:r>
            <a:r>
              <a:rPr lang="hu-HU" dirty="0" smtClean="0"/>
              <a:t>(GL_TEXTURE_2D);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glBindTexture</a:t>
            </a:r>
            <a:r>
              <a:rPr lang="hu-HU" dirty="0" smtClean="0"/>
              <a:t>(GL_TEXTURE_2D, </a:t>
            </a:r>
            <a:r>
              <a:rPr lang="hu-HU" dirty="0" err="1" smtClean="0"/>
              <a:t>textureID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glTexEnvi</a:t>
            </a:r>
            <a:r>
              <a:rPr lang="hu-HU" dirty="0" smtClean="0"/>
              <a:t>(GL_TEXTURE_ENV, GL_TEXTURE_ENV_MODE, GL_REPLACE);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drawMyMesh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glBindTexture</a:t>
            </a:r>
            <a:r>
              <a:rPr lang="hu-HU" dirty="0"/>
              <a:t>(GL_TEXTURE_2D, 0);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glDisable</a:t>
            </a:r>
            <a:r>
              <a:rPr lang="hu-HU" dirty="0"/>
              <a:t>(GL_TEXTURE_2D);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Textúra szűrés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258204" cy="135732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 smtClean="0"/>
              <a:t>glTexParameteri</a:t>
            </a:r>
            <a:r>
              <a:rPr lang="hu-HU" dirty="0" smtClean="0"/>
              <a:t>(GL_TEXTURE_2D, GL_TEXTURE_MIN_FILTER, GL_NEAREST);</a:t>
            </a:r>
          </a:p>
          <a:p>
            <a:pPr>
              <a:buNone/>
            </a:pPr>
            <a:r>
              <a:rPr lang="hu-HU" dirty="0" err="1" smtClean="0"/>
              <a:t>glTexParameteri</a:t>
            </a:r>
            <a:r>
              <a:rPr lang="hu-HU" dirty="0" smtClean="0"/>
              <a:t>(GL_TEXTURE_2D, GL_TEXTURE_MAG_FILTER, GL_NEAREST);</a:t>
            </a:r>
          </a:p>
          <a:p>
            <a:pPr>
              <a:buNone/>
            </a:pPr>
            <a:r>
              <a:rPr lang="hu-HU" dirty="0" err="1" smtClean="0"/>
              <a:t>glTexParameteri</a:t>
            </a:r>
            <a:r>
              <a:rPr lang="hu-HU" dirty="0" smtClean="0"/>
              <a:t>(GL_TEXTURE_2D, </a:t>
            </a:r>
            <a:r>
              <a:rPr lang="hu-HU" dirty="0" smtClean="0"/>
              <a:t>GL_TEXTURE_WRAP_S, GL_REPEAT);</a:t>
            </a:r>
            <a:r>
              <a:rPr lang="hu-HU" dirty="0" smtClean="0">
                <a:solidFill>
                  <a:srgbClr val="92D050"/>
                </a:solidFill>
              </a:rPr>
              <a:t>//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GL_CLAMP</a:t>
            </a:r>
            <a:endParaRPr lang="hu-H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hu-HU" dirty="0" err="1" smtClean="0"/>
              <a:t>glTexParameteri</a:t>
            </a:r>
            <a:r>
              <a:rPr lang="hu-HU" dirty="0" smtClean="0"/>
              <a:t>(GL_TEXTURE_2D, GL_TEXTURE_WRAP_T, GL_REPEAT);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857496"/>
            <a:ext cx="3973728" cy="380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Önálló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 háromszög rajzolása</a:t>
            </a:r>
          </a:p>
          <a:p>
            <a:r>
              <a:rPr lang="hu-HU" dirty="0" smtClean="0"/>
              <a:t>Négyzetek, pontok rajzolása</a:t>
            </a:r>
          </a:p>
          <a:p>
            <a:r>
              <a:rPr lang="hu-HU" dirty="0" smtClean="0"/>
              <a:t>Játék a színekkel, textúra koordinátákkal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Gömb, </a:t>
            </a:r>
            <a:r>
              <a:rPr lang="hu-HU" dirty="0" err="1" smtClean="0"/>
              <a:t>teáskancsó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glutSolidSphere</a:t>
            </a:r>
            <a:r>
              <a:rPr lang="hu-HU" dirty="0" smtClean="0"/>
              <a:t>(0.5,20,</a:t>
            </a:r>
            <a:r>
              <a:rPr lang="hu-HU" dirty="0" err="1" smtClean="0"/>
              <a:t>20</a:t>
            </a:r>
            <a:r>
              <a:rPr lang="hu-HU" dirty="0" smtClean="0"/>
              <a:t>);</a:t>
            </a:r>
          </a:p>
          <a:p>
            <a:endParaRPr lang="hu-HU" dirty="0"/>
          </a:p>
          <a:p>
            <a:r>
              <a:rPr lang="hu-HU" dirty="0" err="1" smtClean="0"/>
              <a:t>glutSolidTeapot</a:t>
            </a:r>
            <a:r>
              <a:rPr lang="hu-HU" dirty="0" smtClean="0"/>
              <a:t>(0.5);</a:t>
            </a:r>
          </a:p>
          <a:p>
            <a:pPr lvl="1">
              <a:buNone/>
            </a:pPr>
            <a:r>
              <a:rPr lang="hu-HU" dirty="0" err="1" smtClean="0"/>
              <a:t>glEnable</a:t>
            </a:r>
            <a:r>
              <a:rPr lang="hu-HU" dirty="0" smtClean="0"/>
              <a:t>(GL_DEPTH_TEST);</a:t>
            </a:r>
          </a:p>
          <a:p>
            <a:pPr lvl="1">
              <a:buNone/>
            </a:pPr>
            <a:r>
              <a:rPr lang="hu-HU" dirty="0" err="1" smtClean="0"/>
              <a:t>glClearDepth</a:t>
            </a:r>
            <a:r>
              <a:rPr lang="hu-HU" dirty="0" smtClean="0"/>
              <a:t>(1.0);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054528"/>
            <a:ext cx="4211780" cy="263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/>
          <a:lstStyle/>
          <a:p>
            <a:r>
              <a:rPr lang="hu-HU" dirty="0" err="1" smtClean="0"/>
              <a:t>Anim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 smtClean="0"/>
              <a:t>#</a:t>
            </a:r>
            <a:r>
              <a:rPr lang="hu-HU" dirty="0" err="1" smtClean="0"/>
              <a:t>include</a:t>
            </a:r>
            <a:r>
              <a:rPr lang="hu-HU" dirty="0" smtClean="0"/>
              <a:t> &lt;</a:t>
            </a:r>
            <a:r>
              <a:rPr lang="hu-HU" dirty="0" err="1" smtClean="0"/>
              <a:t>ctime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dt</a:t>
            </a:r>
            <a:r>
              <a:rPr lang="hu-HU" dirty="0" smtClean="0"/>
              <a:t> = 0;</a:t>
            </a:r>
          </a:p>
          <a:p>
            <a:endParaRPr lang="hu-HU" b="1" dirty="0" smtClean="0"/>
          </a:p>
          <a:p>
            <a:r>
              <a:rPr lang="hu-HU" b="1" dirty="0" smtClean="0"/>
              <a:t>Display:</a:t>
            </a:r>
          </a:p>
          <a:p>
            <a:pPr>
              <a:buNone/>
            </a:pPr>
            <a:r>
              <a:rPr lang="hu-HU" dirty="0" err="1" smtClean="0"/>
              <a:t>static</a:t>
            </a:r>
            <a:r>
              <a:rPr lang="hu-HU" dirty="0" smtClean="0"/>
              <a:t>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rot</a:t>
            </a:r>
            <a:r>
              <a:rPr lang="hu-HU" dirty="0"/>
              <a:t> = 0;</a:t>
            </a:r>
          </a:p>
          <a:p>
            <a:pPr>
              <a:buNone/>
            </a:pPr>
            <a:r>
              <a:rPr lang="hu-HU" dirty="0" err="1" smtClean="0"/>
              <a:t>rot</a:t>
            </a:r>
            <a:r>
              <a:rPr lang="hu-HU" dirty="0" smtClean="0"/>
              <a:t> </a:t>
            </a:r>
            <a:r>
              <a:rPr lang="hu-HU" dirty="0"/>
              <a:t>+= </a:t>
            </a:r>
            <a:r>
              <a:rPr lang="hu-HU" dirty="0" err="1" smtClean="0"/>
              <a:t>dt</a:t>
            </a:r>
            <a:r>
              <a:rPr lang="hu-HU" dirty="0" smtClean="0"/>
              <a:t> * 10;</a:t>
            </a:r>
            <a:endParaRPr lang="hu-HU" dirty="0"/>
          </a:p>
          <a:p>
            <a:pPr>
              <a:buNone/>
            </a:pPr>
            <a:r>
              <a:rPr lang="hu-HU" dirty="0" err="1" smtClean="0"/>
              <a:t>glRotatef</a:t>
            </a:r>
            <a:r>
              <a:rPr lang="hu-HU" dirty="0" smtClean="0"/>
              <a:t>(</a:t>
            </a:r>
            <a:r>
              <a:rPr lang="hu-HU" dirty="0" err="1" smtClean="0"/>
              <a:t>rot</a:t>
            </a:r>
            <a:r>
              <a:rPr lang="hu-HU" dirty="0" smtClean="0"/>
              <a:t>,0,1,0</a:t>
            </a:r>
            <a:r>
              <a:rPr lang="hu-HU" dirty="0"/>
              <a:t>); </a:t>
            </a:r>
          </a:p>
          <a:p>
            <a:pPr>
              <a:buNone/>
            </a:pPr>
            <a:r>
              <a:rPr lang="hu-HU" dirty="0" err="1" smtClean="0"/>
              <a:t>glutSolidTeapot</a:t>
            </a:r>
            <a:r>
              <a:rPr lang="hu-HU" dirty="0" smtClean="0"/>
              <a:t>(0.5);</a:t>
            </a:r>
          </a:p>
          <a:p>
            <a:pPr>
              <a:buNone/>
            </a:pPr>
            <a:endParaRPr lang="hu-HU" dirty="0" smtClean="0"/>
          </a:p>
          <a:p>
            <a:r>
              <a:rPr lang="hu-HU" b="1" dirty="0" err="1" smtClean="0"/>
              <a:t>Idle</a:t>
            </a:r>
            <a:r>
              <a:rPr lang="hu-HU" b="1" dirty="0" smtClean="0"/>
              <a:t>:</a:t>
            </a:r>
            <a:endParaRPr lang="hu-HU" b="1" dirty="0"/>
          </a:p>
          <a:p>
            <a:pPr>
              <a:buNone/>
            </a:pPr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err="1" smtClean="0"/>
              <a:t>idle</a:t>
            </a:r>
            <a:r>
              <a:rPr lang="hu-HU" dirty="0" smtClean="0"/>
              <a:t>()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static</a:t>
            </a:r>
            <a:r>
              <a:rPr lang="hu-HU" dirty="0" smtClean="0"/>
              <a:t> </a:t>
            </a:r>
            <a:r>
              <a:rPr lang="hu-HU" dirty="0" err="1" smtClean="0"/>
              <a:t>clock</a:t>
            </a:r>
            <a:r>
              <a:rPr lang="hu-HU" dirty="0" smtClean="0"/>
              <a:t>_t </a:t>
            </a:r>
            <a:r>
              <a:rPr lang="hu-HU" dirty="0" err="1" smtClean="0"/>
              <a:t>currentTime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currentTime</a:t>
            </a:r>
            <a:r>
              <a:rPr lang="hu-HU" dirty="0" smtClean="0"/>
              <a:t> = </a:t>
            </a:r>
            <a:r>
              <a:rPr lang="hu-HU" dirty="0" err="1" smtClean="0"/>
              <a:t>clock</a:t>
            </a:r>
            <a:r>
              <a:rPr lang="hu-HU" dirty="0" smtClean="0"/>
              <a:t>();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static</a:t>
            </a:r>
            <a:r>
              <a:rPr lang="hu-HU" dirty="0" smtClean="0"/>
              <a:t> </a:t>
            </a:r>
            <a:r>
              <a:rPr lang="hu-HU" dirty="0" err="1" smtClean="0"/>
              <a:t>clock</a:t>
            </a:r>
            <a:r>
              <a:rPr lang="hu-HU" dirty="0" smtClean="0"/>
              <a:t>_t </a:t>
            </a:r>
            <a:r>
              <a:rPr lang="hu-HU" dirty="0" err="1" smtClean="0"/>
              <a:t>lastTime</a:t>
            </a:r>
            <a:r>
              <a:rPr lang="hu-HU" dirty="0" smtClean="0"/>
              <a:t> = </a:t>
            </a:r>
            <a:r>
              <a:rPr lang="hu-HU" dirty="0" err="1" smtClean="0"/>
              <a:t>currentTime</a:t>
            </a:r>
            <a:r>
              <a:rPr lang="hu-HU" dirty="0" smtClean="0"/>
              <a:t>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en-US" dirty="0" err="1" smtClean="0"/>
              <a:t>dt</a:t>
            </a:r>
            <a:r>
              <a:rPr lang="en-US" dirty="0" smtClean="0"/>
              <a:t> = (float)(</a:t>
            </a:r>
            <a:r>
              <a:rPr lang="en-US" dirty="0" err="1" smtClean="0"/>
              <a:t>currentTime</a:t>
            </a:r>
            <a:r>
              <a:rPr lang="en-US" dirty="0" smtClean="0"/>
              <a:t> - </a:t>
            </a:r>
            <a:r>
              <a:rPr lang="en-US" dirty="0" err="1" smtClean="0"/>
              <a:t>lastTime</a:t>
            </a:r>
            <a:r>
              <a:rPr lang="en-US" dirty="0" smtClean="0"/>
              <a:t>) / (float) CLOCKS_PER_SEC;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glutPostRedisplay</a:t>
            </a:r>
            <a:r>
              <a:rPr lang="hu-HU" dirty="0" smtClean="0"/>
              <a:t>();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lastTime</a:t>
            </a:r>
            <a:r>
              <a:rPr lang="hu-HU" dirty="0" smtClean="0"/>
              <a:t> = </a:t>
            </a:r>
            <a:r>
              <a:rPr lang="hu-HU" dirty="0" err="1" smtClean="0"/>
              <a:t>currentTime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pPr>
              <a:buNone/>
            </a:pPr>
            <a:endParaRPr lang="hu-HU" dirty="0" smtClean="0"/>
          </a:p>
          <a:p>
            <a:r>
              <a:rPr lang="hu-HU" b="1" dirty="0" smtClean="0"/>
              <a:t>Main:</a:t>
            </a:r>
            <a:endParaRPr lang="hu-HU" b="1" dirty="0"/>
          </a:p>
          <a:p>
            <a:pPr>
              <a:buNone/>
            </a:pPr>
            <a:r>
              <a:rPr lang="hu-HU" dirty="0" err="1" smtClean="0"/>
              <a:t>glutIdleFunc</a:t>
            </a:r>
            <a:r>
              <a:rPr lang="hu-HU" dirty="0" smtClean="0"/>
              <a:t>(</a:t>
            </a:r>
            <a:r>
              <a:rPr lang="hu-HU" dirty="0" err="1" smtClean="0"/>
              <a:t>idle</a:t>
            </a:r>
            <a:r>
              <a:rPr lang="hu-HU" dirty="0" smtClean="0"/>
              <a:t>);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hu-HU" dirty="0" smtClean="0"/>
              <a:t>Cg </a:t>
            </a:r>
            <a:r>
              <a:rPr lang="hu-HU" dirty="0" err="1" smtClean="0"/>
              <a:t>init</a:t>
            </a:r>
            <a:r>
              <a:rPr lang="hu-HU" dirty="0" smtClean="0"/>
              <a:t> (</a:t>
            </a:r>
            <a:r>
              <a:rPr lang="hu-HU" dirty="0" err="1" smtClean="0"/>
              <a:t>cg.lib</a:t>
            </a:r>
            <a:r>
              <a:rPr lang="hu-HU" dirty="0" smtClean="0"/>
              <a:t>, </a:t>
            </a:r>
            <a:r>
              <a:rPr lang="hu-HU" dirty="0" err="1" smtClean="0"/>
              <a:t>cggl.lib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28670"/>
            <a:ext cx="8543956" cy="59293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dirty="0"/>
              <a:t>#</a:t>
            </a:r>
            <a:r>
              <a:rPr lang="hu-HU" dirty="0" err="1"/>
              <a:t>include</a:t>
            </a:r>
            <a:r>
              <a:rPr lang="hu-HU" dirty="0"/>
              <a:t> &lt;CG/</a:t>
            </a:r>
            <a:r>
              <a:rPr lang="hu-HU" dirty="0" err="1"/>
              <a:t>cg.h</a:t>
            </a:r>
            <a:r>
              <a:rPr lang="hu-HU" dirty="0"/>
              <a:t>&gt;</a:t>
            </a:r>
          </a:p>
          <a:p>
            <a:pPr>
              <a:buNone/>
            </a:pPr>
            <a:r>
              <a:rPr lang="hu-HU" dirty="0"/>
              <a:t>#</a:t>
            </a:r>
            <a:r>
              <a:rPr lang="hu-HU" dirty="0" err="1"/>
              <a:t>include</a:t>
            </a:r>
            <a:r>
              <a:rPr lang="hu-HU" dirty="0"/>
              <a:t> &lt;CG/</a:t>
            </a:r>
            <a:r>
              <a:rPr lang="hu-HU" dirty="0" err="1"/>
              <a:t>cggl.h</a:t>
            </a:r>
            <a:r>
              <a:rPr lang="hu-HU" dirty="0" smtClean="0"/>
              <a:t>&gt;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//Globális paraméter:</a:t>
            </a:r>
          </a:p>
          <a:p>
            <a:pPr>
              <a:buNone/>
            </a:pPr>
            <a:r>
              <a:rPr lang="hu-HU" dirty="0" err="1" smtClean="0"/>
              <a:t>CGprogram</a:t>
            </a:r>
            <a:r>
              <a:rPr lang="hu-HU" dirty="0" smtClean="0"/>
              <a:t> </a:t>
            </a:r>
            <a:r>
              <a:rPr lang="hu-HU" dirty="0" err="1" smtClean="0"/>
              <a:t>vertexProgram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err="1" smtClean="0"/>
              <a:t>CGprogram</a:t>
            </a:r>
            <a:r>
              <a:rPr lang="hu-HU" dirty="0" smtClean="0"/>
              <a:t> </a:t>
            </a:r>
            <a:r>
              <a:rPr lang="hu-HU" dirty="0" err="1" smtClean="0"/>
              <a:t>fragmentProgram</a:t>
            </a:r>
            <a:r>
              <a:rPr lang="hu-HU" dirty="0" smtClean="0"/>
              <a:t>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//</a:t>
            </a:r>
            <a:r>
              <a:rPr lang="hu-HU" dirty="0" err="1" smtClean="0"/>
              <a:t>Init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err="1" smtClean="0"/>
              <a:t>CGcontext</a:t>
            </a:r>
            <a:r>
              <a:rPr lang="hu-HU" dirty="0" smtClean="0"/>
              <a:t> </a:t>
            </a:r>
            <a:r>
              <a:rPr lang="hu-HU" dirty="0" err="1" smtClean="0"/>
              <a:t>shaderContext</a:t>
            </a:r>
            <a:r>
              <a:rPr lang="hu-HU" dirty="0" smtClean="0"/>
              <a:t> = </a:t>
            </a:r>
            <a:r>
              <a:rPr lang="hu-HU" dirty="0" err="1" smtClean="0"/>
              <a:t>cgCreateContext</a:t>
            </a:r>
            <a:r>
              <a:rPr lang="hu-HU" dirty="0" smtClean="0"/>
              <a:t>(); </a:t>
            </a:r>
            <a:r>
              <a:rPr lang="hu-HU" dirty="0"/>
              <a:t>// árnyaló kontextus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CGprofile</a:t>
            </a:r>
            <a:r>
              <a:rPr lang="hu-HU" dirty="0"/>
              <a:t> </a:t>
            </a:r>
            <a:r>
              <a:rPr lang="hu-HU" dirty="0" err="1"/>
              <a:t>vertexProf</a:t>
            </a:r>
            <a:r>
              <a:rPr lang="hu-HU" dirty="0"/>
              <a:t> = </a:t>
            </a:r>
            <a:r>
              <a:rPr lang="hu-HU" dirty="0" err="1"/>
              <a:t>cgGLGetLatestProfile</a:t>
            </a:r>
            <a:r>
              <a:rPr lang="hu-HU" dirty="0"/>
              <a:t>(CG_GL_VERTEX);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cgGLEnableProfile</a:t>
            </a:r>
            <a:r>
              <a:rPr lang="hu-HU" dirty="0"/>
              <a:t>(</a:t>
            </a:r>
            <a:r>
              <a:rPr lang="hu-HU" dirty="0" err="1"/>
              <a:t>vertexProf</a:t>
            </a:r>
            <a:r>
              <a:rPr lang="hu-HU" dirty="0"/>
              <a:t>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vertexProgram</a:t>
            </a:r>
            <a:r>
              <a:rPr lang="hu-HU" dirty="0"/>
              <a:t> = </a:t>
            </a:r>
            <a:r>
              <a:rPr lang="hu-HU" dirty="0" err="1"/>
              <a:t>cgCreateProgramFromFile</a:t>
            </a:r>
            <a:r>
              <a:rPr lang="hu-HU" dirty="0"/>
              <a:t>( </a:t>
            </a:r>
            <a:r>
              <a:rPr lang="hu-HU" dirty="0" err="1"/>
              <a:t>shaderContext</a:t>
            </a:r>
            <a:r>
              <a:rPr lang="hu-HU" dirty="0"/>
              <a:t>, </a:t>
            </a:r>
          </a:p>
          <a:p>
            <a:pPr>
              <a:buNone/>
            </a:pPr>
            <a:r>
              <a:rPr lang="hu-HU" dirty="0"/>
              <a:t>                                  CG_SOURCE, "lab1.cg",</a:t>
            </a:r>
          </a:p>
          <a:p>
            <a:pPr>
              <a:buNone/>
            </a:pPr>
            <a:r>
              <a:rPr lang="hu-HU" dirty="0"/>
              <a:t>                                  </a:t>
            </a:r>
            <a:r>
              <a:rPr lang="hu-HU" dirty="0" err="1"/>
              <a:t>vertexProf</a:t>
            </a:r>
            <a:r>
              <a:rPr lang="hu-HU" dirty="0"/>
              <a:t>, "</a:t>
            </a:r>
            <a:r>
              <a:rPr lang="hu-HU" dirty="0" err="1"/>
              <a:t>vs</a:t>
            </a:r>
            <a:r>
              <a:rPr lang="hu-HU" dirty="0"/>
              <a:t>", NULL</a:t>
            </a:r>
            <a:r>
              <a:rPr lang="hu-HU" dirty="0" smtClean="0"/>
              <a:t>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    </a:t>
            </a:r>
            <a:r>
              <a:rPr lang="hu-HU" dirty="0" err="1" smtClean="0"/>
              <a:t>if</a:t>
            </a:r>
            <a:r>
              <a:rPr lang="hu-HU" dirty="0" smtClean="0"/>
              <a:t>(</a:t>
            </a:r>
            <a:r>
              <a:rPr lang="hu-HU" dirty="0" err="1" smtClean="0"/>
              <a:t>vertexProgram</a:t>
            </a:r>
            <a:r>
              <a:rPr lang="hu-HU" dirty="0" smtClean="0"/>
              <a:t> </a:t>
            </a:r>
            <a:r>
              <a:rPr lang="hu-HU" dirty="0"/>
              <a:t>== 0)</a:t>
            </a:r>
          </a:p>
          <a:p>
            <a:pPr>
              <a:buNone/>
            </a:pPr>
            <a:r>
              <a:rPr lang="hu-HU" dirty="0" smtClean="0"/>
              <a:t>    {</a:t>
            </a:r>
            <a:endParaRPr lang="hu-HU" dirty="0"/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cerr</a:t>
            </a:r>
            <a:r>
              <a:rPr lang="hu-HU" dirty="0"/>
              <a:t>&lt;&lt;"!!!!CG_ERROR: </a:t>
            </a:r>
            <a:r>
              <a:rPr lang="hu-HU" dirty="0" err="1"/>
              <a:t>Unable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build</a:t>
            </a:r>
            <a:r>
              <a:rPr lang="hu-HU" dirty="0"/>
              <a:t> </a:t>
            </a:r>
            <a:r>
              <a:rPr lang="hu-HU" dirty="0" err="1"/>
              <a:t>vertex</a:t>
            </a:r>
            <a:r>
              <a:rPr lang="hu-HU" dirty="0"/>
              <a:t> program.."&lt;&lt;</a:t>
            </a:r>
            <a:r>
              <a:rPr lang="hu-HU" dirty="0" err="1"/>
              <a:t>endl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const</a:t>
            </a:r>
            <a:r>
              <a:rPr lang="hu-HU" dirty="0"/>
              <a:t> </a:t>
            </a:r>
            <a:r>
              <a:rPr lang="hu-HU" dirty="0" err="1"/>
              <a:t>char</a:t>
            </a:r>
            <a:r>
              <a:rPr lang="hu-HU" dirty="0"/>
              <a:t>* </a:t>
            </a:r>
            <a:r>
              <a:rPr lang="hu-HU" dirty="0" err="1"/>
              <a:t>comM</a:t>
            </a:r>
            <a:r>
              <a:rPr lang="hu-HU" dirty="0"/>
              <a:t>_</a:t>
            </a:r>
            <a:r>
              <a:rPr lang="hu-HU" dirty="0" err="1"/>
              <a:t>PIlerError</a:t>
            </a:r>
            <a:r>
              <a:rPr lang="hu-HU" dirty="0"/>
              <a:t> = </a:t>
            </a:r>
            <a:r>
              <a:rPr lang="hu-HU" dirty="0" err="1"/>
              <a:t>cgGetLastListing</a:t>
            </a:r>
            <a:r>
              <a:rPr lang="hu-HU" dirty="0"/>
              <a:t>(</a:t>
            </a:r>
            <a:r>
              <a:rPr lang="hu-HU" dirty="0" err="1"/>
              <a:t>shaderContext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if</a:t>
            </a:r>
            <a:r>
              <a:rPr lang="hu-HU" dirty="0"/>
              <a:t>(</a:t>
            </a:r>
            <a:r>
              <a:rPr lang="hu-HU" dirty="0" err="1"/>
              <a:t>comM</a:t>
            </a:r>
            <a:r>
              <a:rPr lang="hu-HU" dirty="0"/>
              <a:t>_</a:t>
            </a:r>
            <a:r>
              <a:rPr lang="hu-HU" dirty="0" err="1"/>
              <a:t>PIlerError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/>
              <a:t>	</a:t>
            </a:r>
            <a:r>
              <a:rPr lang="hu-HU" dirty="0" err="1"/>
              <a:t>cerr</a:t>
            </a:r>
            <a:r>
              <a:rPr lang="hu-HU" dirty="0"/>
              <a:t>&lt;&lt;</a:t>
            </a:r>
            <a:r>
              <a:rPr lang="hu-HU" dirty="0" err="1"/>
              <a:t>comM</a:t>
            </a:r>
            <a:r>
              <a:rPr lang="hu-HU" dirty="0"/>
              <a:t>_</a:t>
            </a:r>
            <a:r>
              <a:rPr lang="hu-HU" dirty="0" err="1"/>
              <a:t>PIlerError</a:t>
            </a:r>
            <a:r>
              <a:rPr lang="hu-HU" dirty="0"/>
              <a:t>&lt;&lt;</a:t>
            </a:r>
            <a:r>
              <a:rPr lang="hu-HU" dirty="0" err="1"/>
              <a:t>endl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 smtClean="0"/>
              <a:t>else</a:t>
            </a:r>
            <a:endParaRPr lang="hu-HU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cerr</a:t>
            </a:r>
            <a:r>
              <a:rPr lang="en-US" dirty="0"/>
              <a:t>&lt;&lt;"File not found?"&lt;&lt;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hu-HU" dirty="0" smtClean="0"/>
              <a:t>   }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err="1" smtClean="0"/>
              <a:t>cgGLLoadProgram</a:t>
            </a:r>
            <a:r>
              <a:rPr lang="hu-HU" dirty="0" smtClean="0"/>
              <a:t>(</a:t>
            </a:r>
            <a:r>
              <a:rPr lang="hu-HU" dirty="0" err="1" smtClean="0"/>
              <a:t>vertexProgram</a:t>
            </a:r>
            <a:r>
              <a:rPr lang="hu-HU" dirty="0" smtClean="0"/>
              <a:t>); 	// </a:t>
            </a:r>
            <a:r>
              <a:rPr lang="hu-HU" dirty="0" err="1" smtClean="0"/>
              <a:t>GPU-ra</a:t>
            </a:r>
            <a:r>
              <a:rPr lang="hu-HU" dirty="0" smtClean="0"/>
              <a:t> töltés</a:t>
            </a:r>
            <a:endParaRPr lang="hu-HU" dirty="0"/>
          </a:p>
          <a:p>
            <a:pPr>
              <a:buNone/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CgInit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 smtClean="0"/>
              <a:t> </a:t>
            </a:r>
            <a:r>
              <a:rPr lang="hu-HU" dirty="0" err="1" smtClean="0"/>
              <a:t>CGprofile</a:t>
            </a:r>
            <a:r>
              <a:rPr lang="hu-HU" dirty="0" smtClean="0"/>
              <a:t> </a:t>
            </a:r>
            <a:r>
              <a:rPr lang="hu-HU" dirty="0" err="1" smtClean="0"/>
              <a:t>fragmentProf</a:t>
            </a:r>
            <a:r>
              <a:rPr lang="hu-HU" dirty="0" smtClean="0"/>
              <a:t> = </a:t>
            </a:r>
            <a:r>
              <a:rPr lang="hu-HU" dirty="0" err="1" smtClean="0"/>
              <a:t>cgGLGetLatestProfile</a:t>
            </a:r>
            <a:r>
              <a:rPr lang="hu-HU" dirty="0" smtClean="0"/>
              <a:t>(CG_GL_FRAGMENT);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err="1" smtClean="0"/>
              <a:t>cgGLEnableProfile</a:t>
            </a:r>
            <a:r>
              <a:rPr lang="hu-HU" dirty="0" smtClean="0"/>
              <a:t>(</a:t>
            </a:r>
            <a:r>
              <a:rPr lang="hu-HU" dirty="0" err="1" smtClean="0"/>
              <a:t>fragmentProf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err="1" smtClean="0"/>
              <a:t>CGprogram</a:t>
            </a:r>
            <a:r>
              <a:rPr lang="hu-HU" dirty="0" smtClean="0"/>
              <a:t> </a:t>
            </a:r>
            <a:r>
              <a:rPr lang="hu-HU" dirty="0" err="1" smtClean="0"/>
              <a:t>fragmentProgram</a:t>
            </a:r>
            <a:r>
              <a:rPr lang="hu-HU" dirty="0" smtClean="0"/>
              <a:t> = </a:t>
            </a:r>
            <a:r>
              <a:rPr lang="hu-HU" dirty="0" err="1" smtClean="0"/>
              <a:t>cgCreateProgramFromFile</a:t>
            </a:r>
            <a:r>
              <a:rPr lang="hu-HU" dirty="0" smtClean="0"/>
              <a:t>(</a:t>
            </a:r>
            <a:r>
              <a:rPr lang="hu-HU" dirty="0" err="1" smtClean="0"/>
              <a:t>shaderContext</a:t>
            </a:r>
            <a:r>
              <a:rPr lang="hu-HU" dirty="0" smtClean="0"/>
              <a:t>, </a:t>
            </a:r>
          </a:p>
          <a:p>
            <a:pPr>
              <a:buNone/>
            </a:pPr>
            <a:r>
              <a:rPr lang="hu-HU" dirty="0" smtClean="0"/>
              <a:t>                                	CG_SOURCE, "lab1.cg",</a:t>
            </a:r>
          </a:p>
          <a:p>
            <a:pPr>
              <a:buNone/>
            </a:pPr>
            <a:r>
              <a:rPr lang="hu-HU" dirty="0" smtClean="0"/>
              <a:t>                                	</a:t>
            </a:r>
            <a:r>
              <a:rPr lang="hu-HU" dirty="0" err="1" smtClean="0"/>
              <a:t>fragmentProf</a:t>
            </a:r>
            <a:r>
              <a:rPr lang="hu-HU" dirty="0" smtClean="0"/>
              <a:t>, "</a:t>
            </a:r>
            <a:r>
              <a:rPr lang="hu-HU" dirty="0" err="1" smtClean="0"/>
              <a:t>fs</a:t>
            </a:r>
            <a:r>
              <a:rPr lang="hu-HU" dirty="0" smtClean="0"/>
              <a:t>", NULL);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/>
              <a:t>if</a:t>
            </a:r>
            <a:r>
              <a:rPr lang="hu-HU" dirty="0"/>
              <a:t>(</a:t>
            </a:r>
            <a:r>
              <a:rPr lang="hu-HU" dirty="0" err="1"/>
              <a:t>fragmentProgram</a:t>
            </a:r>
            <a:r>
              <a:rPr lang="hu-HU" dirty="0"/>
              <a:t> == 0)</a:t>
            </a:r>
          </a:p>
          <a:p>
            <a:pPr>
              <a:buNone/>
            </a:pP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cerr</a:t>
            </a:r>
            <a:r>
              <a:rPr lang="en-US" dirty="0"/>
              <a:t>&lt;&lt;"!!!!CG_ERROR: Unable to build fragment program.."&lt;&lt;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const</a:t>
            </a:r>
            <a:r>
              <a:rPr lang="hu-HU" dirty="0"/>
              <a:t> </a:t>
            </a:r>
            <a:r>
              <a:rPr lang="hu-HU" dirty="0" err="1"/>
              <a:t>char</a:t>
            </a:r>
            <a:r>
              <a:rPr lang="hu-HU" dirty="0"/>
              <a:t>* </a:t>
            </a:r>
            <a:r>
              <a:rPr lang="hu-HU" dirty="0" err="1"/>
              <a:t>comM</a:t>
            </a:r>
            <a:r>
              <a:rPr lang="hu-HU" dirty="0"/>
              <a:t>_</a:t>
            </a:r>
            <a:r>
              <a:rPr lang="hu-HU" dirty="0" err="1"/>
              <a:t>PIlerError</a:t>
            </a:r>
            <a:r>
              <a:rPr lang="hu-HU" dirty="0"/>
              <a:t> = </a:t>
            </a:r>
            <a:r>
              <a:rPr lang="hu-HU" dirty="0" err="1"/>
              <a:t>cgGetLastListing</a:t>
            </a:r>
            <a:r>
              <a:rPr lang="hu-HU" dirty="0"/>
              <a:t>(</a:t>
            </a:r>
            <a:r>
              <a:rPr lang="hu-HU" dirty="0" err="1"/>
              <a:t>shaderContext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if</a:t>
            </a:r>
            <a:r>
              <a:rPr lang="hu-HU" dirty="0" smtClean="0"/>
              <a:t>(</a:t>
            </a:r>
            <a:r>
              <a:rPr lang="hu-HU" dirty="0" err="1" smtClean="0"/>
              <a:t>comM</a:t>
            </a:r>
            <a:r>
              <a:rPr lang="hu-HU" dirty="0" smtClean="0"/>
              <a:t>_</a:t>
            </a:r>
            <a:r>
              <a:rPr lang="hu-HU" dirty="0" err="1" smtClean="0"/>
              <a:t>PIlerError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cerr</a:t>
            </a:r>
            <a:r>
              <a:rPr lang="hu-HU" dirty="0" smtClean="0"/>
              <a:t>&lt;&lt;</a:t>
            </a:r>
            <a:r>
              <a:rPr lang="hu-HU" dirty="0" err="1" smtClean="0"/>
              <a:t>comM</a:t>
            </a:r>
            <a:r>
              <a:rPr lang="hu-HU" dirty="0" smtClean="0"/>
              <a:t>_</a:t>
            </a:r>
            <a:r>
              <a:rPr lang="hu-HU" dirty="0" err="1" smtClean="0"/>
              <a:t>PIlerError</a:t>
            </a:r>
            <a:r>
              <a:rPr lang="hu-HU" dirty="0" smtClean="0"/>
              <a:t>&lt;&lt;</a:t>
            </a:r>
            <a:r>
              <a:rPr lang="hu-HU" dirty="0" err="1" smtClean="0"/>
              <a:t>endl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else</a:t>
            </a:r>
            <a:endParaRPr lang="hu-HU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cerr</a:t>
            </a:r>
            <a:r>
              <a:rPr lang="en-US" dirty="0" smtClean="0"/>
              <a:t>&lt;&lt;"File not found?"&lt;&lt;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cgGLLoadProgram</a:t>
            </a:r>
            <a:r>
              <a:rPr lang="hu-HU" dirty="0" smtClean="0"/>
              <a:t>(</a:t>
            </a:r>
            <a:r>
              <a:rPr lang="hu-HU" dirty="0" err="1" smtClean="0"/>
              <a:t>fragmentProgram</a:t>
            </a:r>
            <a:r>
              <a:rPr lang="hu-HU" dirty="0" smtClean="0"/>
              <a:t>);	// </a:t>
            </a:r>
            <a:r>
              <a:rPr lang="hu-HU" dirty="0" err="1" smtClean="0"/>
              <a:t>GPU-ra</a:t>
            </a:r>
            <a:r>
              <a:rPr lang="hu-HU" dirty="0" smtClean="0"/>
              <a:t> töltés</a:t>
            </a:r>
          </a:p>
          <a:p>
            <a:endParaRPr lang="hu-HU" dirty="0" smtClean="0"/>
          </a:p>
          <a:p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Cg </a:t>
            </a:r>
            <a:r>
              <a:rPr lang="hu-HU" dirty="0" err="1" smtClean="0"/>
              <a:t>bekapcs</a:t>
            </a:r>
            <a:r>
              <a:rPr lang="hu-HU" dirty="0" smtClean="0"/>
              <a:t>/</a:t>
            </a:r>
            <a:r>
              <a:rPr lang="hu-HU" dirty="0" err="1" smtClean="0"/>
              <a:t>kikapcs</a:t>
            </a:r>
            <a:r>
              <a:rPr lang="hu-HU" dirty="0" smtClean="0"/>
              <a:t> (Display)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290036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err="1" smtClean="0"/>
              <a:t>cgGLEnableProfile</a:t>
            </a:r>
            <a:r>
              <a:rPr lang="hu-HU" dirty="0" smtClean="0"/>
              <a:t>(</a:t>
            </a:r>
            <a:r>
              <a:rPr lang="hu-HU" dirty="0" err="1" smtClean="0"/>
              <a:t>cgGLGetLatestProfile</a:t>
            </a:r>
            <a:r>
              <a:rPr lang="hu-HU" dirty="0" smtClean="0"/>
              <a:t>(CG_GL_VERTEX));</a:t>
            </a:r>
          </a:p>
          <a:p>
            <a:pPr>
              <a:buNone/>
            </a:pPr>
            <a:r>
              <a:rPr lang="hu-HU" dirty="0" err="1" smtClean="0"/>
              <a:t>cgGLEnableProfile</a:t>
            </a:r>
            <a:r>
              <a:rPr lang="hu-HU" dirty="0" smtClean="0"/>
              <a:t>(</a:t>
            </a:r>
            <a:r>
              <a:rPr lang="hu-HU" dirty="0" err="1" smtClean="0"/>
              <a:t>cgGLGetLatestProfile</a:t>
            </a:r>
            <a:r>
              <a:rPr lang="hu-HU" dirty="0" smtClean="0"/>
              <a:t>(CG_GL_FRAGMENT));</a:t>
            </a:r>
          </a:p>
          <a:p>
            <a:pPr>
              <a:buNone/>
            </a:pPr>
            <a:r>
              <a:rPr lang="hu-HU" dirty="0" err="1" smtClean="0"/>
              <a:t>cgGLBindProgram</a:t>
            </a:r>
            <a:r>
              <a:rPr lang="hu-HU" dirty="0" smtClean="0"/>
              <a:t>(</a:t>
            </a:r>
            <a:r>
              <a:rPr lang="hu-HU" dirty="0" err="1" smtClean="0"/>
              <a:t>vertexProgram</a:t>
            </a:r>
            <a:r>
              <a:rPr lang="hu-HU" dirty="0" smtClean="0"/>
              <a:t>); 	// ez legyen a futó program</a:t>
            </a:r>
          </a:p>
          <a:p>
            <a:pPr>
              <a:buNone/>
            </a:pPr>
            <a:r>
              <a:rPr lang="pt-BR" dirty="0" smtClean="0"/>
              <a:t>cgGLBindProgram(fragmentProgram);	// ez a program fusson</a:t>
            </a:r>
            <a:endParaRPr lang="hu-HU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glutSolidTeapot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(0.5);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cgGLDisableProfile</a:t>
            </a:r>
            <a:r>
              <a:rPr lang="hu-HU" dirty="0" smtClean="0"/>
              <a:t>(</a:t>
            </a:r>
            <a:r>
              <a:rPr lang="hu-HU" dirty="0" err="1" smtClean="0"/>
              <a:t>cgGLGetLatestProfile</a:t>
            </a:r>
            <a:r>
              <a:rPr lang="hu-HU" dirty="0" smtClean="0"/>
              <a:t>(CG_GL_VERTEX));</a:t>
            </a:r>
          </a:p>
          <a:p>
            <a:pPr>
              <a:buNone/>
            </a:pPr>
            <a:r>
              <a:rPr lang="hu-HU" dirty="0" err="1" smtClean="0"/>
              <a:t>cgGLDisableProfile</a:t>
            </a:r>
            <a:r>
              <a:rPr lang="hu-HU" dirty="0" smtClean="0"/>
              <a:t>(</a:t>
            </a:r>
            <a:r>
              <a:rPr lang="hu-HU" dirty="0" err="1" smtClean="0"/>
              <a:t>cgGLGetLatestProfile</a:t>
            </a:r>
            <a:r>
              <a:rPr lang="hu-HU" dirty="0" smtClean="0"/>
              <a:t>(CG_GL_FRAGMENT));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Cg </a:t>
            </a:r>
            <a:r>
              <a:rPr lang="hu-HU" dirty="0" err="1" smtClean="0"/>
              <a:t>shader</a:t>
            </a:r>
            <a:r>
              <a:rPr lang="hu-HU" dirty="0" smtClean="0"/>
              <a:t> (lab1.cg létrehozása a bin könyvtárba)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78645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dirty="0" err="1" smtClean="0"/>
              <a:t>struct</a:t>
            </a:r>
            <a:r>
              <a:rPr lang="hu-HU" dirty="0" smtClean="0"/>
              <a:t> VS_IN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	float4 </a:t>
            </a:r>
            <a:r>
              <a:rPr lang="hu-HU" dirty="0" err="1" smtClean="0"/>
              <a:t>position</a:t>
            </a:r>
            <a:r>
              <a:rPr lang="hu-HU" dirty="0" smtClean="0"/>
              <a:t> : POSITION;</a:t>
            </a:r>
          </a:p>
          <a:p>
            <a:pPr>
              <a:buNone/>
            </a:pPr>
            <a:r>
              <a:rPr lang="hu-HU" dirty="0" smtClean="0"/>
              <a:t>	float4 </a:t>
            </a:r>
            <a:r>
              <a:rPr lang="hu-HU" dirty="0" err="1" smtClean="0"/>
              <a:t>texCoord</a:t>
            </a:r>
            <a:r>
              <a:rPr lang="hu-HU" dirty="0" smtClean="0"/>
              <a:t> : TEXCOORD;</a:t>
            </a:r>
          </a:p>
          <a:p>
            <a:pPr>
              <a:buNone/>
            </a:pPr>
            <a:r>
              <a:rPr lang="hu-HU" dirty="0" smtClean="0"/>
              <a:t>	float3 </a:t>
            </a:r>
            <a:r>
              <a:rPr lang="hu-HU" dirty="0" err="1" smtClean="0"/>
              <a:t>normal</a:t>
            </a:r>
            <a:r>
              <a:rPr lang="hu-HU" dirty="0" smtClean="0"/>
              <a:t>: NORMAL;</a:t>
            </a:r>
          </a:p>
          <a:p>
            <a:pPr>
              <a:buNone/>
            </a:pPr>
            <a:r>
              <a:rPr lang="hu-HU" dirty="0" smtClean="0"/>
              <a:t>};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struct</a:t>
            </a:r>
            <a:r>
              <a:rPr lang="hu-HU" dirty="0" smtClean="0"/>
              <a:t> VS_OUT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	float4 </a:t>
            </a:r>
            <a:r>
              <a:rPr lang="hu-HU" dirty="0" err="1" smtClean="0"/>
              <a:t>hPos</a:t>
            </a:r>
            <a:r>
              <a:rPr lang="hu-HU" dirty="0" smtClean="0"/>
              <a:t> : POSITION;</a:t>
            </a:r>
          </a:p>
          <a:p>
            <a:pPr>
              <a:buNone/>
            </a:pPr>
            <a:r>
              <a:rPr lang="hu-HU" dirty="0" smtClean="0"/>
              <a:t>	float2 </a:t>
            </a:r>
            <a:r>
              <a:rPr lang="hu-HU" dirty="0" err="1" smtClean="0"/>
              <a:t>texCoord</a:t>
            </a:r>
            <a:r>
              <a:rPr lang="hu-HU" dirty="0" smtClean="0"/>
              <a:t> : TEXCOORD;	</a:t>
            </a:r>
          </a:p>
          <a:p>
            <a:pPr>
              <a:buNone/>
            </a:pPr>
            <a:r>
              <a:rPr lang="hu-HU" dirty="0" smtClean="0"/>
              <a:t>};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VS_OUT </a:t>
            </a:r>
            <a:r>
              <a:rPr lang="hu-HU" dirty="0" err="1" smtClean="0"/>
              <a:t>vs</a:t>
            </a:r>
            <a:r>
              <a:rPr lang="hu-HU" dirty="0" smtClean="0"/>
              <a:t>(VS_IN </a:t>
            </a:r>
            <a:r>
              <a:rPr lang="hu-HU" dirty="0" err="1" smtClean="0"/>
              <a:t>In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		  uniform float4x4 </a:t>
            </a:r>
            <a:r>
              <a:rPr lang="hu-HU" dirty="0" err="1" smtClean="0"/>
              <a:t>mvp</a:t>
            </a:r>
            <a:r>
              <a:rPr lang="hu-HU" dirty="0" smtClean="0"/>
              <a:t> : </a:t>
            </a:r>
            <a:r>
              <a:rPr lang="hu-HU" dirty="0" err="1" smtClean="0"/>
              <a:t>state.matrix.mvp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	VS_OUT </a:t>
            </a:r>
            <a:r>
              <a:rPr lang="hu-HU" dirty="0" err="1" smtClean="0"/>
              <a:t>Out</a:t>
            </a:r>
            <a:r>
              <a:rPr lang="hu-HU" dirty="0" smtClean="0"/>
              <a:t> = (VS_OUT) 0;</a:t>
            </a:r>
          </a:p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sz="3100" dirty="0" smtClean="0"/>
              <a:t>	</a:t>
            </a:r>
            <a:r>
              <a:rPr lang="hu-HU" sz="3100" dirty="0" err="1" smtClean="0"/>
              <a:t>Out.hPos</a:t>
            </a:r>
            <a:r>
              <a:rPr lang="hu-HU" sz="3100" dirty="0" smtClean="0"/>
              <a:t> = </a:t>
            </a:r>
            <a:r>
              <a:rPr lang="hu-HU" sz="3100" dirty="0" err="1" smtClean="0"/>
              <a:t>mul</a:t>
            </a:r>
            <a:r>
              <a:rPr lang="hu-HU" sz="3100" dirty="0" smtClean="0"/>
              <a:t>(</a:t>
            </a:r>
            <a:r>
              <a:rPr lang="hu-HU" sz="3100" dirty="0" err="1" smtClean="0"/>
              <a:t>mvp</a:t>
            </a:r>
            <a:r>
              <a:rPr lang="hu-HU" sz="3100" dirty="0" smtClean="0"/>
              <a:t>, </a:t>
            </a:r>
            <a:r>
              <a:rPr lang="hu-HU" sz="3100" dirty="0" err="1" smtClean="0"/>
              <a:t>In.position</a:t>
            </a:r>
            <a:r>
              <a:rPr lang="hu-HU" sz="3100" dirty="0" smtClean="0"/>
              <a:t>);</a:t>
            </a:r>
          </a:p>
          <a:p>
            <a:pPr>
              <a:buNone/>
            </a:pPr>
            <a:r>
              <a:rPr lang="hu-HU" sz="3100" dirty="0" smtClean="0"/>
              <a:t>	</a:t>
            </a:r>
            <a:r>
              <a:rPr lang="hu-HU" sz="3100" dirty="0" err="1" smtClean="0"/>
              <a:t>Out.texCoord</a:t>
            </a:r>
            <a:r>
              <a:rPr lang="hu-HU" sz="3100" dirty="0" smtClean="0"/>
              <a:t> = </a:t>
            </a:r>
            <a:r>
              <a:rPr lang="hu-HU" sz="3100" dirty="0" err="1" smtClean="0"/>
              <a:t>In.texCoord.xy</a:t>
            </a:r>
            <a:r>
              <a:rPr lang="hu-HU" sz="3100" dirty="0" smtClean="0"/>
              <a:t>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return</a:t>
            </a:r>
            <a:r>
              <a:rPr lang="hu-HU" dirty="0" smtClean="0"/>
              <a:t> Out;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float4 </a:t>
            </a:r>
            <a:r>
              <a:rPr lang="hu-HU" dirty="0" err="1" smtClean="0"/>
              <a:t>fs</a:t>
            </a:r>
            <a:r>
              <a:rPr lang="hu-HU" dirty="0" smtClean="0"/>
              <a:t>(VS_OUT </a:t>
            </a:r>
            <a:r>
              <a:rPr lang="hu-HU" dirty="0" err="1" smtClean="0"/>
              <a:t>In</a:t>
            </a:r>
            <a:r>
              <a:rPr lang="hu-HU" dirty="0" smtClean="0"/>
              <a:t>):COLOR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return</a:t>
            </a:r>
            <a:r>
              <a:rPr lang="hu-HU" dirty="0" smtClean="0"/>
              <a:t> float4(1,</a:t>
            </a:r>
            <a:r>
              <a:rPr lang="hu-HU" dirty="0" err="1" smtClean="0"/>
              <a:t>1</a:t>
            </a:r>
            <a:r>
              <a:rPr lang="hu-HU" dirty="0" smtClean="0"/>
              <a:t>,</a:t>
            </a:r>
            <a:r>
              <a:rPr lang="hu-HU" dirty="0"/>
              <a:t>0</a:t>
            </a:r>
            <a:r>
              <a:rPr lang="hu-HU" dirty="0" smtClean="0"/>
              <a:t>,1);	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214554"/>
            <a:ext cx="451651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teendők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Tantárgy honlapja, Bevezetés</a:t>
            </a:r>
          </a:p>
          <a:p>
            <a:r>
              <a:rPr lang="hu-HU" dirty="0" smtClean="0"/>
              <a:t>Alap könyvtárak letöltése (</a:t>
            </a:r>
            <a:r>
              <a:rPr lang="hu-HU" dirty="0" err="1" smtClean="0"/>
              <a:t>GPGPU.zip</a:t>
            </a:r>
            <a:r>
              <a:rPr lang="hu-HU" dirty="0" smtClean="0"/>
              <a:t>), kitömörítés a D meghajtóra</a:t>
            </a:r>
          </a:p>
          <a:p>
            <a:r>
              <a:rPr lang="hu-HU" dirty="0" smtClean="0"/>
              <a:t>Első labor kiindulási alapjának letöltése (lab1_cg_</a:t>
            </a:r>
            <a:r>
              <a:rPr lang="hu-HU" dirty="0" err="1" smtClean="0"/>
              <a:t>opengl</a:t>
            </a:r>
            <a:r>
              <a:rPr lang="hu-HU" dirty="0" smtClean="0"/>
              <a:t>_</a:t>
            </a:r>
            <a:r>
              <a:rPr lang="hu-HU" dirty="0" err="1" smtClean="0"/>
              <a:t>BASE.zip</a:t>
            </a:r>
            <a:r>
              <a:rPr lang="hu-HU" dirty="0" smtClean="0"/>
              <a:t>), kitömörítés a D:\GPGPU\labs könyvtárba</a:t>
            </a:r>
          </a:p>
          <a:p>
            <a:r>
              <a:rPr lang="hu-HU" dirty="0" smtClean="0"/>
              <a:t>D:\GPGPU\labs\lab1_cg_opengl\lab1_cg_opengl\lab1_cg_opengl.sln indítása</a:t>
            </a:r>
          </a:p>
          <a:p>
            <a:r>
              <a:rPr lang="hu-HU" dirty="0" smtClean="0"/>
              <a:t>Project tulajdonságai – </a:t>
            </a:r>
            <a:r>
              <a:rPr lang="hu-HU" dirty="0" err="1" smtClean="0"/>
              <a:t>Configuration</a:t>
            </a:r>
            <a:r>
              <a:rPr lang="hu-HU" dirty="0" smtClean="0"/>
              <a:t> </a:t>
            </a:r>
            <a:r>
              <a:rPr lang="hu-HU" dirty="0" err="1" smtClean="0"/>
              <a:t>Properties</a:t>
            </a:r>
            <a:r>
              <a:rPr lang="hu-HU" dirty="0" smtClean="0"/>
              <a:t> – </a:t>
            </a:r>
            <a:r>
              <a:rPr lang="hu-HU" dirty="0" err="1" smtClean="0"/>
              <a:t>Debugging</a:t>
            </a:r>
            <a:r>
              <a:rPr lang="hu-HU" dirty="0" smtClean="0"/>
              <a:t> – </a:t>
            </a:r>
            <a:r>
              <a:rPr lang="hu-HU" dirty="0" err="1" smtClean="0"/>
              <a:t>Working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= $(</a:t>
            </a:r>
            <a:r>
              <a:rPr lang="hu-HU" dirty="0" err="1" smtClean="0"/>
              <a:t>ProjectDir</a:t>
            </a:r>
            <a:r>
              <a:rPr lang="hu-HU" dirty="0" smtClean="0"/>
              <a:t>)\..\..\..\bin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Shader</a:t>
            </a:r>
            <a:r>
              <a:rPr lang="hu-HU" dirty="0" smtClean="0"/>
              <a:t>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Definíció (globális):</a:t>
            </a:r>
          </a:p>
          <a:p>
            <a:pPr>
              <a:buNone/>
            </a:pPr>
            <a:r>
              <a:rPr lang="hu-HU" dirty="0" err="1" smtClean="0"/>
              <a:t>CGparameter</a:t>
            </a:r>
            <a:r>
              <a:rPr lang="hu-HU" dirty="0" smtClean="0"/>
              <a:t> </a:t>
            </a:r>
            <a:r>
              <a:rPr lang="hu-HU" dirty="0" err="1" smtClean="0"/>
              <a:t>LightDir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err="1" smtClean="0"/>
              <a:t>CGparameter</a:t>
            </a:r>
            <a:r>
              <a:rPr lang="hu-HU" dirty="0" smtClean="0"/>
              <a:t> </a:t>
            </a:r>
            <a:r>
              <a:rPr lang="hu-HU" dirty="0" err="1" smtClean="0"/>
              <a:t>TextureShift</a:t>
            </a:r>
            <a:r>
              <a:rPr lang="hu-HU" dirty="0" smtClean="0"/>
              <a:t>;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Lekérdezés (</a:t>
            </a:r>
            <a:r>
              <a:rPr lang="hu-HU" dirty="0" err="1" smtClean="0"/>
              <a:t>Init</a:t>
            </a:r>
            <a:r>
              <a:rPr lang="hu-HU" dirty="0" smtClean="0"/>
              <a:t>):</a:t>
            </a:r>
            <a:endParaRPr lang="hu-HU" dirty="0"/>
          </a:p>
          <a:p>
            <a:pPr>
              <a:buNone/>
            </a:pPr>
            <a:r>
              <a:rPr lang="hu-HU" dirty="0" err="1" smtClean="0"/>
              <a:t>LightDir</a:t>
            </a:r>
            <a:r>
              <a:rPr lang="hu-HU" dirty="0" smtClean="0"/>
              <a:t> = </a:t>
            </a:r>
            <a:r>
              <a:rPr lang="hu-HU" dirty="0" err="1" smtClean="0"/>
              <a:t>cgGetNamedParameter</a:t>
            </a:r>
            <a:r>
              <a:rPr lang="hu-HU" dirty="0" smtClean="0"/>
              <a:t>(</a:t>
            </a:r>
            <a:r>
              <a:rPr lang="hu-HU" dirty="0" err="1" smtClean="0"/>
              <a:t>vertexProgram</a:t>
            </a:r>
            <a:r>
              <a:rPr lang="hu-HU" dirty="0" smtClean="0"/>
              <a:t>, </a:t>
            </a:r>
            <a:r>
              <a:rPr lang="hu-HU" dirty="0"/>
              <a:t>"</a:t>
            </a:r>
            <a:r>
              <a:rPr lang="hu-HU" dirty="0" err="1"/>
              <a:t>lightdir</a:t>
            </a:r>
            <a:r>
              <a:rPr lang="hu-HU" dirty="0" smtClean="0"/>
              <a:t>");</a:t>
            </a:r>
          </a:p>
          <a:p>
            <a:pPr>
              <a:buNone/>
            </a:pPr>
            <a:r>
              <a:rPr lang="hu-HU" dirty="0" err="1" smtClean="0"/>
              <a:t>TextureShift</a:t>
            </a:r>
            <a:r>
              <a:rPr lang="hu-HU" dirty="0" smtClean="0"/>
              <a:t> = </a:t>
            </a:r>
            <a:r>
              <a:rPr lang="hu-HU" dirty="0" err="1" smtClean="0"/>
              <a:t>cgGetNamedParameter</a:t>
            </a:r>
            <a:r>
              <a:rPr lang="hu-HU" dirty="0" smtClean="0"/>
              <a:t>(</a:t>
            </a:r>
            <a:r>
              <a:rPr lang="hu-HU" dirty="0" err="1" smtClean="0"/>
              <a:t>fragmentProgram</a:t>
            </a:r>
            <a:r>
              <a:rPr lang="hu-HU" dirty="0" smtClean="0"/>
              <a:t>, “shift");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Beállítás (Display):</a:t>
            </a:r>
            <a:endParaRPr lang="hu-HU" dirty="0"/>
          </a:p>
          <a:p>
            <a:pPr>
              <a:buNone/>
            </a:pPr>
            <a:r>
              <a:rPr lang="hu-HU" dirty="0" smtClean="0"/>
              <a:t>cgGLSetParameter3f(</a:t>
            </a:r>
            <a:r>
              <a:rPr lang="hu-HU" dirty="0" err="1" smtClean="0"/>
              <a:t>LightDir</a:t>
            </a:r>
            <a:r>
              <a:rPr lang="hu-HU" dirty="0" smtClean="0"/>
              <a:t>, 10, 20, 30);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Shader</a:t>
            </a:r>
            <a:r>
              <a:rPr lang="hu-HU" dirty="0" smtClean="0"/>
              <a:t>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 err="1" smtClean="0"/>
              <a:t>struct</a:t>
            </a:r>
            <a:r>
              <a:rPr lang="hu-HU" dirty="0" smtClean="0"/>
              <a:t> VS_OUT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float4 </a:t>
            </a:r>
            <a:r>
              <a:rPr lang="hu-HU" dirty="0" err="1" smtClean="0"/>
              <a:t>hPos</a:t>
            </a:r>
            <a:r>
              <a:rPr lang="hu-HU" dirty="0" smtClean="0"/>
              <a:t> : POSITION;</a:t>
            </a:r>
          </a:p>
          <a:p>
            <a:pPr>
              <a:buNone/>
            </a:pPr>
            <a:r>
              <a:rPr lang="hu-HU" dirty="0" smtClean="0"/>
              <a:t>float2 </a:t>
            </a:r>
            <a:r>
              <a:rPr lang="hu-HU" dirty="0" err="1" smtClean="0"/>
              <a:t>texCoord</a:t>
            </a:r>
            <a:r>
              <a:rPr lang="hu-HU" dirty="0" smtClean="0"/>
              <a:t> : TEXCOORD;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float4 </a:t>
            </a:r>
            <a:r>
              <a:rPr lang="hu-HU" dirty="0" err="1" smtClean="0">
                <a:solidFill>
                  <a:srgbClr val="FF0000"/>
                </a:solidFill>
              </a:rPr>
              <a:t>color</a:t>
            </a:r>
            <a:r>
              <a:rPr lang="hu-HU" dirty="0" smtClean="0">
                <a:solidFill>
                  <a:srgbClr val="FF0000"/>
                </a:solidFill>
              </a:rPr>
              <a:t>:COLOR;</a:t>
            </a:r>
          </a:p>
          <a:p>
            <a:pPr>
              <a:buNone/>
            </a:pPr>
            <a:r>
              <a:rPr lang="hu-HU" dirty="0" smtClean="0"/>
              <a:t>};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VS_OUT </a:t>
            </a:r>
            <a:r>
              <a:rPr lang="hu-HU" dirty="0" err="1" smtClean="0"/>
              <a:t>vs</a:t>
            </a:r>
            <a:r>
              <a:rPr lang="hu-HU" dirty="0" smtClean="0"/>
              <a:t>(VS_IN </a:t>
            </a:r>
            <a:r>
              <a:rPr lang="hu-HU" dirty="0" err="1" smtClean="0"/>
              <a:t>In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		  uniform float4x4 </a:t>
            </a:r>
            <a:r>
              <a:rPr lang="hu-HU" dirty="0" err="1" smtClean="0"/>
              <a:t>mvp</a:t>
            </a:r>
            <a:r>
              <a:rPr lang="hu-HU" dirty="0" smtClean="0"/>
              <a:t> : </a:t>
            </a:r>
            <a:r>
              <a:rPr lang="hu-HU" dirty="0" err="1" smtClean="0"/>
              <a:t>state.matrix.mvp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		  </a:t>
            </a:r>
            <a:r>
              <a:rPr lang="hu-HU" dirty="0" smtClean="0">
                <a:solidFill>
                  <a:srgbClr val="FF0000"/>
                </a:solidFill>
              </a:rPr>
              <a:t>uniform float3 </a:t>
            </a:r>
            <a:r>
              <a:rPr lang="hu-HU" dirty="0" err="1" smtClean="0">
                <a:solidFill>
                  <a:srgbClr val="FF0000"/>
                </a:solidFill>
              </a:rPr>
              <a:t>lightdir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	VS_OUT </a:t>
            </a:r>
            <a:r>
              <a:rPr lang="hu-HU" dirty="0" err="1" smtClean="0"/>
              <a:t>Out</a:t>
            </a:r>
            <a:r>
              <a:rPr lang="hu-HU" dirty="0" smtClean="0"/>
              <a:t> = (VS_OUT) 0;</a:t>
            </a:r>
          </a:p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Out.hPos</a:t>
            </a:r>
            <a:r>
              <a:rPr lang="hu-HU" dirty="0" smtClean="0"/>
              <a:t> = </a:t>
            </a:r>
            <a:r>
              <a:rPr lang="hu-HU" dirty="0" err="1" smtClean="0"/>
              <a:t>mul</a:t>
            </a:r>
            <a:r>
              <a:rPr lang="hu-HU" dirty="0" smtClean="0"/>
              <a:t>(</a:t>
            </a:r>
            <a:r>
              <a:rPr lang="hu-HU" dirty="0" err="1" smtClean="0"/>
              <a:t>mvp</a:t>
            </a:r>
            <a:r>
              <a:rPr lang="hu-HU" dirty="0" smtClean="0"/>
              <a:t>, </a:t>
            </a:r>
            <a:r>
              <a:rPr lang="hu-HU" dirty="0" err="1" smtClean="0"/>
              <a:t>In.position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Out.texCoord</a:t>
            </a:r>
            <a:r>
              <a:rPr lang="hu-HU" dirty="0" smtClean="0"/>
              <a:t> = </a:t>
            </a:r>
            <a:r>
              <a:rPr lang="hu-HU" dirty="0" err="1" smtClean="0"/>
              <a:t>In.texCoord.xy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	</a:t>
            </a:r>
            <a:r>
              <a:rPr lang="hu-HU" dirty="0" err="1" smtClean="0">
                <a:solidFill>
                  <a:srgbClr val="FF0000"/>
                </a:solidFill>
              </a:rPr>
              <a:t>Out.color</a:t>
            </a:r>
            <a:r>
              <a:rPr lang="hu-HU" dirty="0" smtClean="0">
                <a:solidFill>
                  <a:srgbClr val="FF0000"/>
                </a:solidFill>
              </a:rPr>
              <a:t> = </a:t>
            </a:r>
            <a:r>
              <a:rPr lang="hu-HU" dirty="0" err="1" smtClean="0">
                <a:solidFill>
                  <a:srgbClr val="FF0000"/>
                </a:solidFill>
              </a:rPr>
              <a:t>dot</a:t>
            </a:r>
            <a:r>
              <a:rPr lang="hu-HU" dirty="0" smtClean="0">
                <a:solidFill>
                  <a:srgbClr val="FF0000"/>
                </a:solidFill>
              </a:rPr>
              <a:t>(</a:t>
            </a:r>
            <a:r>
              <a:rPr lang="hu-HU" dirty="0" err="1" smtClean="0">
                <a:solidFill>
                  <a:srgbClr val="FF0000"/>
                </a:solidFill>
              </a:rPr>
              <a:t>In.normal</a:t>
            </a:r>
            <a:r>
              <a:rPr lang="hu-HU" dirty="0" smtClean="0">
                <a:solidFill>
                  <a:srgbClr val="FF0000"/>
                </a:solidFill>
              </a:rPr>
              <a:t>, </a:t>
            </a:r>
            <a:r>
              <a:rPr lang="hu-HU" dirty="0" err="1" smtClean="0">
                <a:solidFill>
                  <a:srgbClr val="FF0000"/>
                </a:solidFill>
              </a:rPr>
              <a:t>normalize</a:t>
            </a:r>
            <a:r>
              <a:rPr lang="hu-HU" dirty="0" smtClean="0">
                <a:solidFill>
                  <a:srgbClr val="FF0000"/>
                </a:solidFill>
              </a:rPr>
              <a:t>(</a:t>
            </a:r>
            <a:r>
              <a:rPr lang="hu-HU" dirty="0" err="1" smtClean="0">
                <a:solidFill>
                  <a:srgbClr val="FF0000"/>
                </a:solidFill>
              </a:rPr>
              <a:t>lightdir</a:t>
            </a:r>
            <a:r>
              <a:rPr lang="hu-HU" dirty="0" smtClean="0">
                <a:solidFill>
                  <a:srgbClr val="FF0000"/>
                </a:solidFill>
              </a:rPr>
              <a:t>));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	</a:t>
            </a:r>
            <a:r>
              <a:rPr lang="hu-HU" dirty="0" err="1" smtClean="0">
                <a:solidFill>
                  <a:srgbClr val="FF0000"/>
                </a:solidFill>
              </a:rPr>
              <a:t>Out.color</a:t>
            </a:r>
            <a:r>
              <a:rPr lang="hu-HU" dirty="0" smtClean="0">
                <a:solidFill>
                  <a:srgbClr val="FF0000"/>
                </a:solidFill>
              </a:rPr>
              <a:t> = </a:t>
            </a:r>
            <a:r>
              <a:rPr lang="hu-HU" dirty="0" err="1" smtClean="0">
                <a:solidFill>
                  <a:srgbClr val="FF0000"/>
                </a:solidFill>
              </a:rPr>
              <a:t>saturate</a:t>
            </a:r>
            <a:r>
              <a:rPr lang="hu-HU" dirty="0" smtClean="0">
                <a:solidFill>
                  <a:srgbClr val="FF0000"/>
                </a:solidFill>
              </a:rPr>
              <a:t>(</a:t>
            </a:r>
            <a:r>
              <a:rPr lang="hu-HU" dirty="0" err="1" smtClean="0">
                <a:solidFill>
                  <a:srgbClr val="FF0000"/>
                </a:solidFill>
              </a:rPr>
              <a:t>Out.color</a:t>
            </a:r>
            <a:r>
              <a:rPr lang="hu-HU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return</a:t>
            </a:r>
            <a:r>
              <a:rPr lang="hu-HU" dirty="0" smtClean="0"/>
              <a:t> Out;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float4 </a:t>
            </a:r>
            <a:r>
              <a:rPr lang="hu-HU" dirty="0" err="1" smtClean="0"/>
              <a:t>fs</a:t>
            </a:r>
            <a:r>
              <a:rPr lang="hu-HU" dirty="0" smtClean="0"/>
              <a:t>(VS_OUT </a:t>
            </a:r>
            <a:r>
              <a:rPr lang="hu-HU" dirty="0" err="1" smtClean="0"/>
              <a:t>In</a:t>
            </a:r>
            <a:r>
              <a:rPr lang="hu-HU" dirty="0" smtClean="0"/>
              <a:t>):COLOR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>
                <a:solidFill>
                  <a:srgbClr val="FF0000"/>
                </a:solidFill>
              </a:rPr>
              <a:t>return</a:t>
            </a:r>
            <a:r>
              <a:rPr lang="hu-HU" dirty="0" smtClean="0">
                <a:solidFill>
                  <a:srgbClr val="FF0000"/>
                </a:solidFill>
              </a:rPr>
              <a:t> float4(</a:t>
            </a:r>
            <a:r>
              <a:rPr lang="hu-HU" dirty="0" err="1" smtClean="0">
                <a:solidFill>
                  <a:srgbClr val="FF0000"/>
                </a:solidFill>
              </a:rPr>
              <a:t>In.color.rgb</a:t>
            </a:r>
            <a:r>
              <a:rPr lang="hu-HU" dirty="0" smtClean="0">
                <a:solidFill>
                  <a:srgbClr val="FF0000"/>
                </a:solidFill>
              </a:rPr>
              <a:t>,1);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812864"/>
            <a:ext cx="3541159" cy="288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</a:t>
            </a:r>
            <a:r>
              <a:rPr lang="hu-HU" dirty="0" smtClean="0"/>
              <a:t>extúra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29718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float4 </a:t>
            </a:r>
            <a:r>
              <a:rPr lang="hu-HU" dirty="0" err="1" smtClean="0"/>
              <a:t>fs</a:t>
            </a:r>
            <a:r>
              <a:rPr lang="hu-HU" dirty="0" smtClean="0"/>
              <a:t>(VS_OUT </a:t>
            </a:r>
            <a:r>
              <a:rPr lang="hu-HU" dirty="0" err="1" smtClean="0"/>
              <a:t>In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en-US" dirty="0" smtClean="0"/>
              <a:t>		  uniform sampler2D texture : </a:t>
            </a:r>
            <a:r>
              <a:rPr lang="hu-HU" dirty="0" err="1" smtClean="0"/>
              <a:t>reg</a:t>
            </a:r>
            <a:r>
              <a:rPr lang="en-US" dirty="0" err="1" smtClean="0"/>
              <a:t>ister</a:t>
            </a:r>
            <a:r>
              <a:rPr lang="en-US" dirty="0" smtClean="0"/>
              <a:t>(s0)):COLOR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    float4 </a:t>
            </a:r>
            <a:r>
              <a:rPr lang="hu-HU" dirty="0" err="1" smtClean="0"/>
              <a:t>textureColor</a:t>
            </a:r>
            <a:r>
              <a:rPr lang="hu-HU" dirty="0" smtClean="0"/>
              <a:t> = tex2D(</a:t>
            </a:r>
            <a:r>
              <a:rPr lang="hu-HU" dirty="0" err="1" smtClean="0"/>
              <a:t>texture</a:t>
            </a:r>
            <a:r>
              <a:rPr lang="hu-HU" dirty="0" smtClean="0"/>
              <a:t>, </a:t>
            </a:r>
            <a:r>
              <a:rPr lang="hu-HU" dirty="0" err="1" smtClean="0"/>
              <a:t>In.texCoord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    float4 </a:t>
            </a:r>
            <a:r>
              <a:rPr lang="hu-HU" dirty="0" err="1" smtClean="0"/>
              <a:t>lightingColor</a:t>
            </a:r>
            <a:r>
              <a:rPr lang="hu-HU" dirty="0" smtClean="0"/>
              <a:t> = </a:t>
            </a:r>
            <a:r>
              <a:rPr lang="hu-HU" dirty="0" err="1" smtClean="0"/>
              <a:t>float4</a:t>
            </a:r>
            <a:r>
              <a:rPr lang="hu-HU" dirty="0" smtClean="0"/>
              <a:t>(</a:t>
            </a:r>
            <a:r>
              <a:rPr lang="hu-HU" dirty="0" err="1" smtClean="0"/>
              <a:t>In.color.rgb</a:t>
            </a:r>
            <a:r>
              <a:rPr lang="hu-HU" dirty="0" smtClean="0"/>
              <a:t>,1);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return</a:t>
            </a:r>
            <a:r>
              <a:rPr lang="hu-HU" dirty="0" smtClean="0"/>
              <a:t> </a:t>
            </a:r>
            <a:r>
              <a:rPr lang="hu-HU" dirty="0" err="1" smtClean="0"/>
              <a:t>textureColor</a:t>
            </a:r>
            <a:r>
              <a:rPr lang="hu-HU" dirty="0" smtClean="0"/>
              <a:t> * </a:t>
            </a:r>
            <a:r>
              <a:rPr lang="hu-HU" dirty="0" err="1" smtClean="0"/>
              <a:t>lightingColor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686874"/>
            <a:ext cx="3063860" cy="292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Textúra eltolása (Display)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1971675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Display:</a:t>
            </a:r>
          </a:p>
          <a:p>
            <a:pPr>
              <a:buNone/>
            </a:pPr>
            <a:r>
              <a:rPr lang="hu-HU" dirty="0" err="1" smtClean="0"/>
              <a:t>static</a:t>
            </a:r>
            <a:r>
              <a:rPr lang="hu-HU" dirty="0" smtClean="0"/>
              <a:t> </a:t>
            </a:r>
            <a:r>
              <a:rPr lang="hu-HU" dirty="0" err="1"/>
              <a:t>float</a:t>
            </a:r>
            <a:r>
              <a:rPr lang="hu-HU" dirty="0"/>
              <a:t> shift = 0;</a:t>
            </a:r>
          </a:p>
          <a:p>
            <a:pPr>
              <a:buNone/>
            </a:pPr>
            <a:r>
              <a:rPr lang="nb-NO" dirty="0" smtClean="0"/>
              <a:t>shift </a:t>
            </a:r>
            <a:r>
              <a:rPr lang="nb-NO" dirty="0"/>
              <a:t>+= </a:t>
            </a:r>
            <a:r>
              <a:rPr lang="hu-HU" dirty="0" err="1" smtClean="0"/>
              <a:t>dt</a:t>
            </a:r>
            <a:r>
              <a:rPr lang="hu-HU" dirty="0" smtClean="0"/>
              <a:t>* 0.1f;</a:t>
            </a:r>
            <a:endParaRPr lang="nb-NO" dirty="0"/>
          </a:p>
          <a:p>
            <a:pPr>
              <a:buNone/>
            </a:pPr>
            <a:r>
              <a:rPr lang="hu-HU" dirty="0" smtClean="0"/>
              <a:t>cgGLSetParameter2f(</a:t>
            </a:r>
            <a:r>
              <a:rPr lang="hu-HU" dirty="0" err="1" smtClean="0"/>
              <a:t>TextureShift</a:t>
            </a:r>
            <a:r>
              <a:rPr lang="hu-HU" dirty="0"/>
              <a:t>, shift, 2 * shift);</a:t>
            </a:r>
          </a:p>
        </p:txBody>
      </p:sp>
      <p:sp>
        <p:nvSpPr>
          <p:cNvPr id="4" name="Téglalap 3"/>
          <p:cNvSpPr/>
          <p:nvPr/>
        </p:nvSpPr>
        <p:spPr>
          <a:xfrm>
            <a:off x="611560" y="3212976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err="1" smtClean="0"/>
              <a:t>Shader</a:t>
            </a:r>
            <a:r>
              <a:rPr lang="hu-HU" dirty="0" smtClean="0"/>
              <a:t>:</a:t>
            </a:r>
          </a:p>
          <a:p>
            <a:r>
              <a:rPr lang="hu-HU" dirty="0" smtClean="0"/>
              <a:t>float4 </a:t>
            </a:r>
            <a:r>
              <a:rPr lang="hu-HU" dirty="0" err="1" smtClean="0"/>
              <a:t>fs</a:t>
            </a:r>
            <a:r>
              <a:rPr lang="hu-HU" dirty="0" smtClean="0"/>
              <a:t>(VS_OUT </a:t>
            </a:r>
            <a:r>
              <a:rPr lang="hu-HU" dirty="0" err="1" smtClean="0"/>
              <a:t>In</a:t>
            </a:r>
            <a:r>
              <a:rPr lang="hu-HU" dirty="0" smtClean="0"/>
              <a:t>,</a:t>
            </a:r>
          </a:p>
          <a:p>
            <a:r>
              <a:rPr lang="hu-HU" dirty="0" smtClean="0"/>
              <a:t>  uniform sampler2D </a:t>
            </a:r>
            <a:r>
              <a:rPr lang="hu-HU" dirty="0" err="1" smtClean="0"/>
              <a:t>texture</a:t>
            </a:r>
            <a:r>
              <a:rPr lang="hu-HU" dirty="0" smtClean="0"/>
              <a:t> : </a:t>
            </a:r>
            <a:r>
              <a:rPr lang="hu-HU" dirty="0" err="1" smtClean="0"/>
              <a:t>register</a:t>
            </a:r>
            <a:r>
              <a:rPr lang="hu-HU" dirty="0" smtClean="0"/>
              <a:t>(s0),</a:t>
            </a:r>
          </a:p>
          <a:p>
            <a:r>
              <a:rPr lang="hu-HU" dirty="0" smtClean="0"/>
              <a:t>  uniform float2 shift):COLOR</a:t>
            </a:r>
          </a:p>
          <a:p>
            <a:r>
              <a:rPr lang="hu-HU" dirty="0" smtClean="0"/>
              <a:t>{</a:t>
            </a:r>
          </a:p>
          <a:p>
            <a:r>
              <a:rPr lang="en-US" dirty="0" smtClean="0"/>
              <a:t>    float4 </a:t>
            </a:r>
            <a:r>
              <a:rPr lang="en-US" dirty="0" err="1" smtClean="0"/>
              <a:t>textureColor</a:t>
            </a:r>
            <a:r>
              <a:rPr lang="en-US" dirty="0" smtClean="0"/>
              <a:t> = tex2D(texture, </a:t>
            </a:r>
            <a:r>
              <a:rPr lang="en-US" dirty="0" err="1" smtClean="0"/>
              <a:t>In.texCoord</a:t>
            </a:r>
            <a:r>
              <a:rPr lang="en-US" dirty="0" smtClean="0"/>
              <a:t> + shift);</a:t>
            </a:r>
          </a:p>
          <a:p>
            <a:r>
              <a:rPr lang="hu-HU" dirty="0" smtClean="0"/>
              <a:t>    float4 </a:t>
            </a:r>
            <a:r>
              <a:rPr lang="hu-HU" dirty="0" err="1" smtClean="0"/>
              <a:t>lightingColor</a:t>
            </a:r>
            <a:r>
              <a:rPr lang="hu-HU" dirty="0" smtClean="0"/>
              <a:t> = </a:t>
            </a:r>
            <a:r>
              <a:rPr lang="hu-HU" dirty="0" err="1" smtClean="0"/>
              <a:t>float4</a:t>
            </a:r>
            <a:r>
              <a:rPr lang="hu-HU" dirty="0" smtClean="0"/>
              <a:t>(</a:t>
            </a:r>
            <a:r>
              <a:rPr lang="hu-HU" dirty="0" err="1" smtClean="0"/>
              <a:t>In.color.rgb</a:t>
            </a:r>
            <a:r>
              <a:rPr lang="hu-HU" dirty="0" smtClean="0"/>
              <a:t>,1);</a:t>
            </a:r>
          </a:p>
          <a:p>
            <a:r>
              <a:rPr lang="hu-HU" dirty="0" err="1" smtClean="0"/>
              <a:t>return</a:t>
            </a:r>
            <a:r>
              <a:rPr lang="hu-HU" dirty="0" smtClean="0"/>
              <a:t> </a:t>
            </a:r>
            <a:r>
              <a:rPr lang="hu-HU" dirty="0" err="1" smtClean="0"/>
              <a:t>textureColor</a:t>
            </a:r>
            <a:r>
              <a:rPr lang="hu-HU" dirty="0" smtClean="0"/>
              <a:t> * </a:t>
            </a:r>
            <a:r>
              <a:rPr lang="hu-HU" dirty="0" err="1" smtClean="0"/>
              <a:t>lightingColor</a:t>
            </a:r>
            <a:r>
              <a:rPr lang="hu-HU" dirty="0" smtClean="0"/>
              <a:t>;</a:t>
            </a:r>
          </a:p>
          <a:p>
            <a:r>
              <a:rPr lang="hu-HU" dirty="0" smtClean="0"/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Önálló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Játék a bemenő paraméterekkel, textúra címzéssel és árnyalással</a:t>
            </a:r>
          </a:p>
          <a:p>
            <a:r>
              <a:rPr lang="hu-HU" dirty="0" smtClean="0"/>
              <a:t>Csúcspontok elmozgatása</a:t>
            </a:r>
          </a:p>
          <a:p>
            <a:pPr>
              <a:buNone/>
            </a:pPr>
            <a:r>
              <a:rPr lang="hu-HU" sz="1600" dirty="0" smtClean="0"/>
              <a:t>(	</a:t>
            </a:r>
            <a:r>
              <a:rPr lang="hu-HU" sz="1600" dirty="0" err="1" smtClean="0"/>
              <a:t>float</a:t>
            </a:r>
            <a:r>
              <a:rPr lang="hu-HU" sz="1600" dirty="0" smtClean="0"/>
              <a:t> </a:t>
            </a:r>
            <a:r>
              <a:rPr lang="hu-HU" sz="1600" dirty="0" err="1" smtClean="0"/>
              <a:t>dist</a:t>
            </a:r>
            <a:r>
              <a:rPr lang="hu-HU" sz="1600" dirty="0" smtClean="0"/>
              <a:t> = sin(t + </a:t>
            </a:r>
            <a:r>
              <a:rPr lang="hu-HU" sz="1600" dirty="0" err="1" smtClean="0"/>
              <a:t>In.position.x</a:t>
            </a:r>
            <a:r>
              <a:rPr lang="hu-HU" sz="1600" dirty="0" smtClean="0"/>
              <a:t> * </a:t>
            </a:r>
            <a:r>
              <a:rPr lang="hu-HU" sz="1600" dirty="0" err="1" smtClean="0"/>
              <a:t>In.position.y</a:t>
            </a:r>
            <a:r>
              <a:rPr lang="hu-HU" sz="1600" dirty="0" smtClean="0"/>
              <a:t> * 5.0 + </a:t>
            </a:r>
            <a:r>
              <a:rPr lang="hu-HU" sz="1600" dirty="0" err="1" smtClean="0"/>
              <a:t>In.position.z</a:t>
            </a:r>
            <a:r>
              <a:rPr lang="hu-HU" sz="1600" dirty="0" smtClean="0"/>
              <a:t>) * 0.1;   </a:t>
            </a:r>
          </a:p>
          <a:p>
            <a:pPr>
              <a:buNone/>
            </a:pPr>
            <a:r>
              <a:rPr lang="hu-HU" sz="1600" dirty="0" err="1" smtClean="0"/>
              <a:t>In.position.xyz</a:t>
            </a:r>
            <a:r>
              <a:rPr lang="hu-HU" sz="1600" dirty="0" smtClean="0"/>
              <a:t> += </a:t>
            </a:r>
            <a:r>
              <a:rPr lang="hu-HU" sz="1600" dirty="0" err="1" smtClean="0"/>
              <a:t>In.normal</a:t>
            </a:r>
            <a:r>
              <a:rPr lang="hu-HU" sz="1600" dirty="0" smtClean="0"/>
              <a:t> * </a:t>
            </a:r>
            <a:r>
              <a:rPr lang="hu-HU" sz="1600" dirty="0" err="1" smtClean="0"/>
              <a:t>dist</a:t>
            </a:r>
            <a:r>
              <a:rPr lang="hu-HU" sz="1600" dirty="0" smtClean="0"/>
              <a:t>;)</a:t>
            </a:r>
            <a:endParaRPr lang="hu-HU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1" y="3666268"/>
            <a:ext cx="4214842" cy="306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57504"/>
            <a:ext cx="8229600" cy="1143000"/>
          </a:xfrm>
        </p:spPr>
        <p:txBody>
          <a:bodyPr/>
          <a:lstStyle/>
          <a:p>
            <a:r>
              <a:rPr lang="hu-HU" dirty="0" smtClean="0"/>
              <a:t>Vége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Glut</a:t>
            </a:r>
            <a:r>
              <a:rPr lang="hu-HU" dirty="0" smtClean="0"/>
              <a:t> </a:t>
            </a:r>
            <a:r>
              <a:rPr lang="hu-HU" dirty="0" err="1" smtClean="0"/>
              <a:t>init</a:t>
            </a:r>
            <a:endParaRPr lang="hu-HU" dirty="0" smtClean="0"/>
          </a:p>
          <a:p>
            <a:r>
              <a:rPr lang="hu-HU" dirty="0" smtClean="0"/>
              <a:t>Ablak létrehozás</a:t>
            </a:r>
          </a:p>
          <a:p>
            <a:r>
              <a:rPr lang="hu-HU" dirty="0" err="1" smtClean="0"/>
              <a:t>Callback</a:t>
            </a:r>
            <a:r>
              <a:rPr lang="hu-HU" dirty="0" smtClean="0"/>
              <a:t> függvények</a:t>
            </a:r>
          </a:p>
          <a:p>
            <a:r>
              <a:rPr lang="hu-HU" dirty="0" err="1" smtClean="0"/>
              <a:t>Clear</a:t>
            </a:r>
            <a:r>
              <a:rPr lang="hu-HU" dirty="0" smtClean="0"/>
              <a:t> </a:t>
            </a:r>
            <a:r>
              <a:rPr lang="hu-HU" dirty="0" err="1" smtClean="0"/>
              <a:t>color</a:t>
            </a:r>
            <a:endParaRPr lang="hu-HU" dirty="0" smtClean="0"/>
          </a:p>
          <a:p>
            <a:r>
              <a:rPr lang="hu-HU" dirty="0" err="1" smtClean="0"/>
              <a:t>Clear</a:t>
            </a:r>
            <a:endParaRPr lang="hu-HU" dirty="0" smtClean="0"/>
          </a:p>
          <a:p>
            <a:r>
              <a:rPr lang="hu-HU" dirty="0" smtClean="0"/>
              <a:t>Alap mátrix (</a:t>
            </a:r>
            <a:r>
              <a:rPr lang="hu-HU" dirty="0" err="1" smtClean="0"/>
              <a:t>identity</a:t>
            </a:r>
            <a:r>
              <a:rPr lang="hu-HU" dirty="0" smtClean="0"/>
              <a:t>) beállítások</a:t>
            </a:r>
          </a:p>
          <a:p>
            <a:r>
              <a:rPr lang="hu-HU" dirty="0" err="1" smtClean="0"/>
              <a:t>Swap</a:t>
            </a:r>
            <a:r>
              <a:rPr lang="hu-HU" dirty="0" smtClean="0"/>
              <a:t> </a:t>
            </a:r>
            <a:r>
              <a:rPr lang="hu-HU" dirty="0" err="1" smtClean="0"/>
              <a:t>buffers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Main()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 </a:t>
            </a:r>
            <a:r>
              <a:rPr lang="hu-HU" dirty="0" err="1" smtClean="0"/>
              <a:t>glutInit</a:t>
            </a:r>
            <a:r>
              <a:rPr lang="hu-HU" dirty="0" smtClean="0"/>
              <a:t>(</a:t>
            </a:r>
            <a:r>
              <a:rPr lang="hu-HU" dirty="0" err="1" smtClean="0"/>
              <a:t>&amp;argc</a:t>
            </a:r>
            <a:r>
              <a:rPr lang="hu-HU" dirty="0" smtClean="0"/>
              <a:t>, </a:t>
            </a:r>
            <a:r>
              <a:rPr lang="hu-HU" dirty="0" err="1" smtClean="0"/>
              <a:t>argv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glutInitDisplayMode</a:t>
            </a:r>
            <a:r>
              <a:rPr lang="hu-HU" dirty="0" smtClean="0"/>
              <a:t>(GLUT_RGBA | GLUT_DEPTH | GLUT_DOUBLE);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glutInitWindowSize</a:t>
            </a:r>
            <a:r>
              <a:rPr lang="hu-HU" dirty="0" smtClean="0"/>
              <a:t>(600, </a:t>
            </a:r>
            <a:r>
              <a:rPr lang="hu-HU" dirty="0" err="1" smtClean="0"/>
              <a:t>600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glutCreateWindow</a:t>
            </a:r>
            <a:r>
              <a:rPr lang="hu-HU" dirty="0" smtClean="0"/>
              <a:t>(</a:t>
            </a:r>
            <a:r>
              <a:rPr lang="hu-HU" dirty="0"/>
              <a:t>"GPGPU Lab1</a:t>
            </a:r>
            <a:r>
              <a:rPr lang="hu-HU" dirty="0" smtClean="0"/>
              <a:t>");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err="1" smtClean="0"/>
              <a:t>glutDisplayFunc</a:t>
            </a:r>
            <a:r>
              <a:rPr lang="hu-HU" dirty="0" smtClean="0"/>
              <a:t>(display);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glutKeyboardFunc</a:t>
            </a:r>
            <a:r>
              <a:rPr lang="hu-HU" dirty="0" smtClean="0"/>
              <a:t>(</a:t>
            </a:r>
            <a:r>
              <a:rPr lang="hu-HU" dirty="0" err="1" smtClean="0"/>
              <a:t>keyboard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init</a:t>
            </a:r>
            <a:r>
              <a:rPr lang="hu-HU" dirty="0" smtClean="0"/>
              <a:t>(); 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glutMainLoop</a:t>
            </a:r>
            <a:r>
              <a:rPr lang="hu-HU" dirty="0" smtClean="0"/>
              <a:t>();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Billentyűzet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void keyboard(unsigned char key, 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</a:t>
            </a:r>
            <a:r>
              <a:rPr lang="en-US" dirty="0" smtClean="0"/>
              <a:t>)</a:t>
            </a:r>
            <a:endParaRPr lang="hu-H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en-US" dirty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switch</a:t>
            </a:r>
            <a:r>
              <a:rPr lang="hu-HU" dirty="0" smtClean="0"/>
              <a:t>(</a:t>
            </a:r>
            <a:r>
              <a:rPr lang="hu-HU" dirty="0" err="1" smtClean="0"/>
              <a:t>key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{</a:t>
            </a:r>
            <a:endParaRPr lang="hu-HU" dirty="0"/>
          </a:p>
          <a:p>
            <a:pPr>
              <a:buNone/>
            </a:pPr>
            <a:r>
              <a:rPr lang="hu-HU" dirty="0"/>
              <a:t>  </a:t>
            </a:r>
            <a:r>
              <a:rPr lang="hu-HU" dirty="0" smtClean="0"/>
              <a:t>		</a:t>
            </a: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/>
              <a:t>27: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smtClean="0"/>
              <a:t>	</a:t>
            </a:r>
            <a:r>
              <a:rPr lang="hu-HU" dirty="0" err="1" smtClean="0"/>
              <a:t>exit</a:t>
            </a:r>
            <a:r>
              <a:rPr lang="hu-HU" dirty="0" smtClean="0"/>
              <a:t>(0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smtClean="0"/>
              <a:t>	</a:t>
            </a:r>
            <a:r>
              <a:rPr lang="hu-HU" dirty="0" err="1" smtClean="0"/>
              <a:t>break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}</a:t>
            </a:r>
            <a:endParaRPr lang="hu-HU" dirty="0"/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Inicializáció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init</a:t>
            </a:r>
            <a:r>
              <a:rPr lang="hu-HU" dirty="0"/>
              <a:t>()</a:t>
            </a:r>
          </a:p>
          <a:p>
            <a:pPr>
              <a:buNone/>
            </a:pP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glewInit</a:t>
            </a:r>
            <a:r>
              <a:rPr lang="hu-HU" dirty="0"/>
              <a:t>();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Megjelenítés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err="1"/>
              <a:t>void</a:t>
            </a:r>
            <a:r>
              <a:rPr lang="hu-HU" dirty="0"/>
              <a:t> display()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 lvl="1">
              <a:buNone/>
            </a:pPr>
            <a:r>
              <a:rPr lang="hu-HU" dirty="0" err="1"/>
              <a:t>glClearColor</a:t>
            </a:r>
            <a:r>
              <a:rPr lang="hu-HU" dirty="0"/>
              <a:t>(0.17f, 0.4f, 0.6f, 1.0f);</a:t>
            </a:r>
          </a:p>
          <a:p>
            <a:pPr lvl="1">
              <a:buNone/>
            </a:pPr>
            <a:r>
              <a:rPr lang="hu-HU" dirty="0" err="1"/>
              <a:t>glClear</a:t>
            </a:r>
            <a:r>
              <a:rPr lang="hu-HU" dirty="0"/>
              <a:t>(GL_COLOR_BUFFER_BIT | GL_DEPTH_BUFFER_BIT);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/>
              <a:t>glMatrixMode</a:t>
            </a:r>
            <a:r>
              <a:rPr lang="hu-HU" dirty="0"/>
              <a:t>(GL_MODELVIEW);</a:t>
            </a:r>
          </a:p>
          <a:p>
            <a:pPr lvl="1">
              <a:buNone/>
            </a:pPr>
            <a:r>
              <a:rPr lang="hu-HU" dirty="0" err="1"/>
              <a:t>glLoadIdentity</a:t>
            </a:r>
            <a:r>
              <a:rPr lang="hu-HU" dirty="0"/>
              <a:t>();</a:t>
            </a:r>
          </a:p>
          <a:p>
            <a:pPr lvl="1">
              <a:buNone/>
            </a:pPr>
            <a:r>
              <a:rPr lang="hu-HU" dirty="0" err="1"/>
              <a:t>glMatrixMode</a:t>
            </a:r>
            <a:r>
              <a:rPr lang="hu-HU" dirty="0"/>
              <a:t>(GL_PROJECTION);</a:t>
            </a:r>
          </a:p>
          <a:p>
            <a:pPr lvl="1">
              <a:buNone/>
            </a:pPr>
            <a:r>
              <a:rPr lang="hu-HU" dirty="0" err="1"/>
              <a:t>glLoadIdentity</a:t>
            </a:r>
            <a:r>
              <a:rPr lang="hu-HU" dirty="0"/>
              <a:t>();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 smtClean="0">
                <a:solidFill>
                  <a:srgbClr val="FF0000"/>
                </a:solidFill>
              </a:rPr>
              <a:t>drawMyMesh</a:t>
            </a:r>
            <a:r>
              <a:rPr lang="hu-HU" dirty="0" smtClean="0">
                <a:solidFill>
                  <a:srgbClr val="FF0000"/>
                </a:solidFill>
              </a:rPr>
              <a:t>()</a:t>
            </a:r>
            <a:r>
              <a:rPr lang="hu-HU" dirty="0" smtClean="0"/>
              <a:t>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/>
              <a:t>glFinish</a:t>
            </a:r>
            <a:r>
              <a:rPr lang="hu-HU" dirty="0"/>
              <a:t>();</a:t>
            </a:r>
          </a:p>
          <a:p>
            <a:pPr lvl="1">
              <a:buNone/>
            </a:pPr>
            <a:r>
              <a:rPr lang="hu-HU" dirty="0" err="1"/>
              <a:t>glutSwapBuffers</a:t>
            </a:r>
            <a:r>
              <a:rPr lang="hu-HU" dirty="0"/>
              <a:t>();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drawMyMesh</a:t>
            </a:r>
            <a:r>
              <a:rPr lang="hu-HU" dirty="0" smtClean="0"/>
              <a:t>()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err="1" smtClean="0"/>
              <a:t>drawMyMesh</a:t>
            </a:r>
            <a:r>
              <a:rPr lang="hu-HU" dirty="0" smtClean="0"/>
              <a:t>()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 lvl="1">
              <a:buNone/>
            </a:pPr>
            <a:r>
              <a:rPr lang="hu-HU" dirty="0" smtClean="0"/>
              <a:t>glNormal3f(0,</a:t>
            </a:r>
            <a:r>
              <a:rPr lang="hu-HU" dirty="0" err="1" smtClean="0"/>
              <a:t>0</a:t>
            </a:r>
            <a:r>
              <a:rPr lang="hu-HU" dirty="0" smtClean="0"/>
              <a:t>,1);</a:t>
            </a:r>
          </a:p>
          <a:p>
            <a:pPr lvl="1">
              <a:buNone/>
            </a:pPr>
            <a:r>
              <a:rPr lang="hu-HU" dirty="0" err="1" smtClean="0"/>
              <a:t>glBegin</a:t>
            </a:r>
            <a:r>
              <a:rPr lang="hu-HU" dirty="0" smtClean="0"/>
              <a:t>(GL_TRIANGLES);</a:t>
            </a:r>
          </a:p>
          <a:p>
            <a:pPr lvl="1">
              <a:buNone/>
            </a:pPr>
            <a:r>
              <a:rPr lang="hu-HU" dirty="0" smtClean="0"/>
              <a:t>glColor3f(1,0,</a:t>
            </a:r>
            <a:r>
              <a:rPr lang="hu-HU" dirty="0" err="1" smtClean="0"/>
              <a:t>0</a:t>
            </a:r>
            <a:r>
              <a:rPr lang="hu-HU" dirty="0" smtClean="0"/>
              <a:t>);</a:t>
            </a:r>
          </a:p>
          <a:p>
            <a:pPr lvl="1">
              <a:buNone/>
            </a:pPr>
            <a:r>
              <a:rPr lang="hu-HU" dirty="0" smtClean="0"/>
              <a:t>glTexCoord2f(1,0);</a:t>
            </a:r>
          </a:p>
          <a:p>
            <a:pPr lvl="1">
              <a:buNone/>
            </a:pPr>
            <a:r>
              <a:rPr lang="hu-HU" dirty="0" smtClean="0"/>
              <a:t>glVertex3f( 0.5f, -0.5f, 0);</a:t>
            </a:r>
          </a:p>
          <a:p>
            <a:pPr lvl="1">
              <a:buNone/>
            </a:pPr>
            <a:r>
              <a:rPr lang="hu-HU" dirty="0" smtClean="0"/>
              <a:t>glColor3f(0,1,0);</a:t>
            </a:r>
          </a:p>
          <a:p>
            <a:pPr lvl="1">
              <a:buNone/>
            </a:pPr>
            <a:r>
              <a:rPr lang="hu-HU" dirty="0" smtClean="0"/>
              <a:t>glTexCoord2f(0,</a:t>
            </a:r>
            <a:r>
              <a:rPr lang="hu-HU" dirty="0" err="1" smtClean="0"/>
              <a:t>0</a:t>
            </a:r>
            <a:r>
              <a:rPr lang="hu-HU" dirty="0" smtClean="0"/>
              <a:t>);</a:t>
            </a:r>
          </a:p>
          <a:p>
            <a:pPr lvl="1">
              <a:buNone/>
            </a:pPr>
            <a:r>
              <a:rPr lang="hu-HU" dirty="0" smtClean="0"/>
              <a:t>glVertex3f(-0.5f, </a:t>
            </a:r>
            <a:r>
              <a:rPr lang="hu-HU" dirty="0" err="1" smtClean="0"/>
              <a:t>-0.5f</a:t>
            </a:r>
            <a:r>
              <a:rPr lang="hu-HU" dirty="0" smtClean="0"/>
              <a:t>, 0);</a:t>
            </a:r>
          </a:p>
          <a:p>
            <a:pPr lvl="1">
              <a:buNone/>
            </a:pPr>
            <a:r>
              <a:rPr lang="hu-HU" dirty="0" smtClean="0"/>
              <a:t>glColor3f(0,</a:t>
            </a:r>
            <a:r>
              <a:rPr lang="hu-HU" dirty="0" err="1" smtClean="0"/>
              <a:t>0</a:t>
            </a:r>
            <a:r>
              <a:rPr lang="hu-HU" dirty="0" smtClean="0"/>
              <a:t>,1);</a:t>
            </a:r>
          </a:p>
          <a:p>
            <a:pPr lvl="1">
              <a:buNone/>
            </a:pPr>
            <a:r>
              <a:rPr lang="hu-HU" dirty="0" smtClean="0"/>
              <a:t>glTexCoord2f(0.5,1);</a:t>
            </a:r>
          </a:p>
          <a:p>
            <a:pPr lvl="1">
              <a:buNone/>
            </a:pPr>
            <a:r>
              <a:rPr lang="hu-HU" dirty="0" smtClean="0"/>
              <a:t>glVertex3f( 0,     0.5f, 0);</a:t>
            </a:r>
          </a:p>
          <a:p>
            <a:pPr lvl="1">
              <a:buNone/>
            </a:pPr>
            <a:r>
              <a:rPr lang="hu-HU" dirty="0" err="1" smtClean="0"/>
              <a:t>glEnd</a:t>
            </a:r>
            <a:r>
              <a:rPr lang="hu-HU" dirty="0" smtClean="0"/>
              <a:t>();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928802"/>
            <a:ext cx="4561750" cy="396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/>
              <a:t>glMatrixMode</a:t>
            </a:r>
            <a:r>
              <a:rPr lang="hu-HU" dirty="0" smtClean="0"/>
              <a:t>(GL_PROJECTION);</a:t>
            </a:r>
          </a:p>
          <a:p>
            <a:pPr>
              <a:buNone/>
            </a:pPr>
            <a:r>
              <a:rPr lang="hu-HU" dirty="0" err="1" smtClean="0"/>
              <a:t>glLoadIdentity</a:t>
            </a:r>
            <a:r>
              <a:rPr lang="hu-HU" dirty="0" smtClean="0"/>
              <a:t>();</a:t>
            </a:r>
          </a:p>
          <a:p>
            <a:pPr>
              <a:buNone/>
            </a:pPr>
            <a:r>
              <a:rPr lang="hu-HU" dirty="0" err="1" smtClean="0"/>
              <a:t>gluPerspective</a:t>
            </a:r>
            <a:r>
              <a:rPr lang="hu-HU" dirty="0" smtClean="0"/>
              <a:t>(45,1,0.01,100); //(</a:t>
            </a:r>
            <a:r>
              <a:rPr lang="hu-HU" dirty="0" err="1" smtClean="0"/>
              <a:t>aspect</a:t>
            </a:r>
            <a:r>
              <a:rPr lang="hu-HU" dirty="0" smtClean="0"/>
              <a:t> = 1)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glMatrixMode</a:t>
            </a:r>
            <a:r>
              <a:rPr lang="hu-HU" dirty="0" smtClean="0"/>
              <a:t>(GL_MODELVIEW);</a:t>
            </a:r>
          </a:p>
          <a:p>
            <a:pPr>
              <a:buNone/>
            </a:pPr>
            <a:r>
              <a:rPr lang="hu-HU" dirty="0" err="1" smtClean="0"/>
              <a:t>glLoadIdentity</a:t>
            </a:r>
            <a:r>
              <a:rPr lang="hu-HU" dirty="0" smtClean="0"/>
              <a:t>();</a:t>
            </a:r>
          </a:p>
          <a:p>
            <a:pPr>
              <a:buNone/>
            </a:pPr>
            <a:r>
              <a:rPr lang="hu-HU" dirty="0" err="1" smtClean="0"/>
              <a:t>gluLookAt</a:t>
            </a:r>
            <a:r>
              <a:rPr lang="hu-HU" dirty="0" smtClean="0"/>
              <a:t>(0,1,2,0,</a:t>
            </a:r>
            <a:r>
              <a:rPr lang="hu-HU" dirty="0" err="1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0</a:t>
            </a:r>
            <a:r>
              <a:rPr lang="hu-HU" dirty="0" smtClean="0"/>
              <a:t>,1,0);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594</Words>
  <Application>Microsoft Office PowerPoint</Application>
  <PresentationFormat>Diavetítés a képernyőre (4:3 oldalarány)</PresentationFormat>
  <Paragraphs>310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GPGPU labor I.</vt:lpstr>
      <vt:lpstr>Kezdeti teendők</vt:lpstr>
      <vt:lpstr>Alapok</vt:lpstr>
      <vt:lpstr>Main()</vt:lpstr>
      <vt:lpstr>Billentyűzet</vt:lpstr>
      <vt:lpstr>Inicializáció</vt:lpstr>
      <vt:lpstr>Megjelenítés</vt:lpstr>
      <vt:lpstr>drawMyMesh()</vt:lpstr>
      <vt:lpstr>Mátrixok</vt:lpstr>
      <vt:lpstr>Textúra</vt:lpstr>
      <vt:lpstr>Textúra</vt:lpstr>
      <vt:lpstr>Textúra szűrés</vt:lpstr>
      <vt:lpstr>Önálló feladat</vt:lpstr>
      <vt:lpstr>Gömb, teáskancsó</vt:lpstr>
      <vt:lpstr>Anim</vt:lpstr>
      <vt:lpstr>Cg init (cg.lib, cggl.lib)</vt:lpstr>
      <vt:lpstr>CgInit</vt:lpstr>
      <vt:lpstr>Cg bekapcs/kikapcs (Display)</vt:lpstr>
      <vt:lpstr>Cg shader (lab1.cg létrehozása a bin könyvtárba)</vt:lpstr>
      <vt:lpstr>Shader változók</vt:lpstr>
      <vt:lpstr>Shader változók</vt:lpstr>
      <vt:lpstr>Textúra</vt:lpstr>
      <vt:lpstr>Textúra eltolása (Display)</vt:lpstr>
      <vt:lpstr>Önálló feladat</vt:lpstr>
      <vt:lpstr>Vége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GPGPU labor I.</dc:title>
  <dc:creator>UmiTomi</dc:creator>
  <cp:lastModifiedBy>UmiTomi</cp:lastModifiedBy>
  <cp:revision>63</cp:revision>
  <dcterms:created xsi:type="dcterms:W3CDTF">2011-02-02T15:01:22Z</dcterms:created>
  <dcterms:modified xsi:type="dcterms:W3CDTF">2011-02-10T14:23:19Z</dcterms:modified>
</cp:coreProperties>
</file>