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256" r:id="rId2"/>
    <p:sldId id="258" r:id="rId3"/>
    <p:sldId id="326" r:id="rId4"/>
    <p:sldId id="305" r:id="rId5"/>
    <p:sldId id="306" r:id="rId6"/>
    <p:sldId id="325" r:id="rId7"/>
    <p:sldId id="308" r:id="rId8"/>
    <p:sldId id="309" r:id="rId9"/>
    <p:sldId id="303" r:id="rId10"/>
    <p:sldId id="310" r:id="rId11"/>
    <p:sldId id="311" r:id="rId12"/>
    <p:sldId id="312" r:id="rId13"/>
    <p:sldId id="313" r:id="rId14"/>
    <p:sldId id="315" r:id="rId15"/>
    <p:sldId id="324" r:id="rId16"/>
    <p:sldId id="317" r:id="rId17"/>
    <p:sldId id="318" r:id="rId18"/>
    <p:sldId id="319" r:id="rId19"/>
    <p:sldId id="320" r:id="rId20"/>
    <p:sldId id="321" r:id="rId21"/>
    <p:sldId id="322" r:id="rId22"/>
    <p:sldId id="277" r:id="rId23"/>
    <p:sldId id="328" r:id="rId24"/>
    <p:sldId id="280" r:id="rId25"/>
  </p:sldIdLst>
  <p:sldSz cx="9144000" cy="5143500" type="screen16x9"/>
  <p:notesSz cx="6858000" cy="9144000"/>
  <p:embeddedFontLst>
    <p:embeddedFont>
      <p:font typeface="Rubik" panose="020B0604020202020204" charset="-79"/>
      <p:regular r:id="rId27"/>
      <p:bold r:id="rId28"/>
      <p:italic r:id="rId29"/>
      <p:boldItalic r:id="rId30"/>
    </p:embeddedFont>
    <p:embeddedFont>
      <p:font typeface="Raleway Thin" panose="020B0604020202020204" charset="0"/>
      <p:regular r:id="rId31"/>
      <p:bold r:id="rId32"/>
      <p:italic r:id="rId33"/>
      <p:boldItalic r:id="rId34"/>
    </p:embeddedFont>
    <p:embeddedFont>
      <p:font typeface="Patrick Hand" panose="020B0604020202020204" charset="0"/>
      <p:regular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36F7D7-0A6D-4917-9F89-9FE483AC80E2}">
  <a:tblStyle styleId="{CD36F7D7-0A6D-4917-9F89-9FE483AC8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86" autoAdjust="0"/>
  </p:normalViewPr>
  <p:slideViewPr>
    <p:cSldViewPr snapToGrid="0">
      <p:cViewPr varScale="1">
        <p:scale>
          <a:sx n="85" d="100"/>
          <a:sy n="85" d="100"/>
        </p:scale>
        <p:origin x="13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8d8fd27e7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8d8fd27e7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71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8d8fd27e77_0_12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8d8fd27e77_0_12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8b0255a97d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8b0255a97d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73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1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73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9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94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1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94a0368685_0_1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94a0368685_0_1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65800" y="1467150"/>
            <a:ext cx="6812400" cy="2209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8600" y="1371150"/>
            <a:ext cx="6106800" cy="14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Patrick Hand"/>
              <a:buNone/>
              <a:defRPr sz="65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atrick Hand"/>
              <a:buNone/>
              <a:defRPr sz="52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3250" y="2881750"/>
            <a:ext cx="5077500" cy="5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512" y="-10350"/>
            <a:ext cx="2022450" cy="1075325"/>
            <a:chOff x="-6300587" y="3973775"/>
            <a:chExt cx="2022450" cy="1075325"/>
          </a:xfrm>
        </p:grpSpPr>
        <p:sp>
          <p:nvSpPr>
            <p:cNvPr id="13" name="Google Shape;13;p2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046613" y="0"/>
            <a:ext cx="1097388" cy="1657725"/>
            <a:chOff x="8003138" y="150175"/>
            <a:chExt cx="1097388" cy="1657725"/>
          </a:xfrm>
        </p:grpSpPr>
        <p:sp>
          <p:nvSpPr>
            <p:cNvPr id="16" name="Google Shape;16;p2"/>
            <p:cNvSpPr/>
            <p:nvPr/>
          </p:nvSpPr>
          <p:spPr>
            <a:xfrm>
              <a:off x="8135500" y="845625"/>
              <a:ext cx="965025" cy="962275"/>
            </a:xfrm>
            <a:custGeom>
              <a:avLst/>
              <a:gdLst/>
              <a:ahLst/>
              <a:cxnLst/>
              <a:rect l="l" t="t" r="r" b="b"/>
              <a:pathLst>
                <a:path w="38601" h="38491" extrusionOk="0">
                  <a:moveTo>
                    <a:pt x="19355" y="7293"/>
                  </a:moveTo>
                  <a:cubicBezTo>
                    <a:pt x="25911" y="7293"/>
                    <a:pt x="31300" y="12690"/>
                    <a:pt x="31300" y="19246"/>
                  </a:cubicBezTo>
                  <a:cubicBezTo>
                    <a:pt x="31300" y="25802"/>
                    <a:pt x="25911" y="31191"/>
                    <a:pt x="19355" y="31191"/>
                  </a:cubicBezTo>
                  <a:cubicBezTo>
                    <a:pt x="12689" y="31191"/>
                    <a:pt x="7402" y="25802"/>
                    <a:pt x="7402" y="19246"/>
                  </a:cubicBezTo>
                  <a:cubicBezTo>
                    <a:pt x="7402" y="12690"/>
                    <a:pt x="12689" y="7293"/>
                    <a:pt x="19355" y="7293"/>
                  </a:cubicBezTo>
                  <a:close/>
                  <a:moveTo>
                    <a:pt x="19355" y="1"/>
                  </a:moveTo>
                  <a:cubicBezTo>
                    <a:pt x="8671" y="1"/>
                    <a:pt x="0" y="8672"/>
                    <a:pt x="0" y="19246"/>
                  </a:cubicBezTo>
                  <a:cubicBezTo>
                    <a:pt x="0" y="29922"/>
                    <a:pt x="8671" y="38491"/>
                    <a:pt x="19355" y="38491"/>
                  </a:cubicBezTo>
                  <a:cubicBezTo>
                    <a:pt x="29929" y="38491"/>
                    <a:pt x="38600" y="29922"/>
                    <a:pt x="38600" y="19246"/>
                  </a:cubicBezTo>
                  <a:cubicBezTo>
                    <a:pt x="38600" y="8672"/>
                    <a:pt x="29929" y="1"/>
                    <a:pt x="19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8003138" y="150175"/>
              <a:ext cx="980875" cy="980675"/>
              <a:chOff x="4166450" y="897350"/>
              <a:chExt cx="980875" cy="980675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4198175" y="1190675"/>
                <a:ext cx="65837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6124" extrusionOk="0">
                    <a:moveTo>
                      <a:pt x="322" y="0"/>
                    </a:moveTo>
                    <a:lnTo>
                      <a:pt x="0" y="956"/>
                    </a:lnTo>
                    <a:lnTo>
                      <a:pt x="25488" y="26123"/>
                    </a:lnTo>
                    <a:cubicBezTo>
                      <a:pt x="25801" y="26013"/>
                      <a:pt x="26123" y="25912"/>
                      <a:pt x="26334" y="25802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71725" y="127802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212" y="0"/>
                    </a:moveTo>
                    <a:cubicBezTo>
                      <a:pt x="212" y="423"/>
                      <a:pt x="111" y="736"/>
                      <a:pt x="1" y="1159"/>
                    </a:cubicBezTo>
                    <a:lnTo>
                      <a:pt x="22841" y="23686"/>
                    </a:lnTo>
                    <a:cubicBezTo>
                      <a:pt x="23163" y="23576"/>
                      <a:pt x="23586" y="23576"/>
                      <a:pt x="23899" y="2347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182300" y="1232975"/>
                <a:ext cx="631950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25066" extrusionOk="0">
                    <a:moveTo>
                      <a:pt x="322" y="0"/>
                    </a:moveTo>
                    <a:lnTo>
                      <a:pt x="1" y="956"/>
                    </a:lnTo>
                    <a:lnTo>
                      <a:pt x="24322" y="25065"/>
                    </a:lnTo>
                    <a:lnTo>
                      <a:pt x="25277" y="2474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59075" y="1079650"/>
                <a:ext cx="708500" cy="700675"/>
              </a:xfrm>
              <a:custGeom>
                <a:avLst/>
                <a:gdLst/>
                <a:ahLst/>
                <a:cxnLst/>
                <a:rect l="l" t="t" r="r" b="b"/>
                <a:pathLst>
                  <a:path w="28340" h="28027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595" y="28026"/>
                    </a:lnTo>
                    <a:cubicBezTo>
                      <a:pt x="27807" y="27916"/>
                      <a:pt x="28018" y="27705"/>
                      <a:pt x="28340" y="2749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35175" y="111412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534" y="0"/>
                    </a:moveTo>
                    <a:cubicBezTo>
                      <a:pt x="322" y="313"/>
                      <a:pt x="212" y="525"/>
                      <a:pt x="1" y="846"/>
                    </a:cubicBezTo>
                    <a:lnTo>
                      <a:pt x="27071" y="27595"/>
                    </a:lnTo>
                    <a:cubicBezTo>
                      <a:pt x="27392" y="27493"/>
                      <a:pt x="27604" y="27282"/>
                      <a:pt x="27917" y="27172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14025" y="1151125"/>
                <a:ext cx="68207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3" h="26961" extrusionOk="0">
                    <a:moveTo>
                      <a:pt x="534" y="1"/>
                    </a:moveTo>
                    <a:cubicBezTo>
                      <a:pt x="322" y="314"/>
                      <a:pt x="212" y="525"/>
                      <a:pt x="1" y="847"/>
                    </a:cubicBezTo>
                    <a:lnTo>
                      <a:pt x="26436" y="26961"/>
                    </a:lnTo>
                    <a:cubicBezTo>
                      <a:pt x="26758" y="26859"/>
                      <a:pt x="27071" y="26749"/>
                      <a:pt x="27282" y="26538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166450" y="1328150"/>
                <a:ext cx="5526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21995" extrusionOk="0">
                    <a:moveTo>
                      <a:pt x="110" y="0"/>
                    </a:moveTo>
                    <a:cubicBezTo>
                      <a:pt x="110" y="423"/>
                      <a:pt x="0" y="846"/>
                      <a:pt x="0" y="1269"/>
                    </a:cubicBezTo>
                    <a:lnTo>
                      <a:pt x="20937" y="21994"/>
                    </a:lnTo>
                    <a:cubicBezTo>
                      <a:pt x="21360" y="21893"/>
                      <a:pt x="21682" y="21893"/>
                      <a:pt x="22105" y="2178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2300" y="1518475"/>
                <a:ext cx="346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3858" h="137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2" y="635"/>
                      <a:pt x="424" y="1269"/>
                      <a:pt x="745" y="1904"/>
                    </a:cubicBezTo>
                    <a:lnTo>
                      <a:pt x="11954" y="13113"/>
                    </a:lnTo>
                    <a:lnTo>
                      <a:pt x="13857" y="13747"/>
                    </a:lnTo>
                    <a:lnTo>
                      <a:pt x="1" y="1"/>
                    </a:lnTo>
                    <a:close/>
                    <a:moveTo>
                      <a:pt x="13857" y="13747"/>
                    </a:moveTo>
                    <a:lnTo>
                      <a:pt x="13857" y="13747"/>
                    </a:lnTo>
                    <a:lnTo>
                      <a:pt x="13857" y="137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647575" y="897350"/>
                <a:ext cx="4997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9990" h="19770" extrusionOk="0">
                    <a:moveTo>
                      <a:pt x="0" y="0"/>
                    </a:moveTo>
                    <a:lnTo>
                      <a:pt x="19990" y="19770"/>
                    </a:lnTo>
                    <a:cubicBezTo>
                      <a:pt x="19990" y="19347"/>
                      <a:pt x="19990" y="18924"/>
                      <a:pt x="19880" y="18399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166450" y="1383750"/>
                <a:ext cx="49700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771" extrusionOk="0">
                    <a:moveTo>
                      <a:pt x="0" y="1"/>
                    </a:moveTo>
                    <a:lnTo>
                      <a:pt x="0" y="1371"/>
                    </a:lnTo>
                    <a:lnTo>
                      <a:pt x="18611" y="19770"/>
                    </a:lnTo>
                    <a:lnTo>
                      <a:pt x="19880" y="197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69200" y="1444450"/>
                <a:ext cx="433575" cy="431025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2" y="534"/>
                      <a:pt x="102" y="1058"/>
                      <a:pt x="212" y="1591"/>
                    </a:cubicBezTo>
                    <a:lnTo>
                      <a:pt x="15752" y="17029"/>
                    </a:lnTo>
                    <a:cubicBezTo>
                      <a:pt x="16285" y="17131"/>
                      <a:pt x="16809" y="17131"/>
                      <a:pt x="17342" y="172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222075" y="1613650"/>
                <a:ext cx="21150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84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802"/>
                      <a:pt x="2115" y="3384"/>
                      <a:pt x="3595" y="4864"/>
                    </a:cubicBezTo>
                    <a:cubicBezTo>
                      <a:pt x="5076" y="6345"/>
                      <a:pt x="6658" y="7512"/>
                      <a:pt x="8460" y="84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346200" y="992525"/>
                <a:ext cx="705975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28128" extrusionOk="0">
                    <a:moveTo>
                      <a:pt x="745" y="0"/>
                    </a:moveTo>
                    <a:cubicBezTo>
                      <a:pt x="424" y="212"/>
                      <a:pt x="212" y="423"/>
                      <a:pt x="1" y="635"/>
                    </a:cubicBezTo>
                    <a:lnTo>
                      <a:pt x="27705" y="28127"/>
                    </a:lnTo>
                    <a:cubicBezTo>
                      <a:pt x="27917" y="27806"/>
                      <a:pt x="28027" y="27595"/>
                      <a:pt x="28238" y="27383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592175" y="897350"/>
                <a:ext cx="5524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1995" extrusionOk="0">
                    <a:moveTo>
                      <a:pt x="1159" y="0"/>
                    </a:moveTo>
                    <a:cubicBezTo>
                      <a:pt x="846" y="102"/>
                      <a:pt x="423" y="102"/>
                      <a:pt x="0" y="212"/>
                    </a:cubicBezTo>
                    <a:lnTo>
                      <a:pt x="21995" y="21995"/>
                    </a:lnTo>
                    <a:cubicBezTo>
                      <a:pt x="22096" y="21572"/>
                      <a:pt x="22096" y="21149"/>
                      <a:pt x="22096" y="20726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708475" y="899875"/>
                <a:ext cx="4335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2" extrusionOk="0">
                    <a:moveTo>
                      <a:pt x="1" y="1"/>
                    </a:moveTo>
                    <a:lnTo>
                      <a:pt x="17343" y="17241"/>
                    </a:lnTo>
                    <a:cubicBezTo>
                      <a:pt x="17343" y="16708"/>
                      <a:pt x="17233" y="16184"/>
                      <a:pt x="17131" y="15651"/>
                    </a:cubicBezTo>
                    <a:lnTo>
                      <a:pt x="1583" y="212"/>
                    </a:lnTo>
                    <a:cubicBezTo>
                      <a:pt x="1058" y="111"/>
                      <a:pt x="525" y="11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541825" y="90517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1168" y="0"/>
                    </a:moveTo>
                    <a:cubicBezTo>
                      <a:pt x="745" y="110"/>
                      <a:pt x="424" y="110"/>
                      <a:pt x="1" y="212"/>
                    </a:cubicBezTo>
                    <a:lnTo>
                      <a:pt x="23687" y="23687"/>
                    </a:lnTo>
                    <a:cubicBezTo>
                      <a:pt x="23797" y="23264"/>
                      <a:pt x="23797" y="22951"/>
                      <a:pt x="23899" y="22528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782500" y="913200"/>
                <a:ext cx="3462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13748" extrusionOk="0">
                    <a:moveTo>
                      <a:pt x="1" y="1"/>
                    </a:moveTo>
                    <a:lnTo>
                      <a:pt x="13849" y="13747"/>
                    </a:lnTo>
                    <a:lnTo>
                      <a:pt x="13214" y="11844"/>
                    </a:lnTo>
                    <a:lnTo>
                      <a:pt x="2005" y="635"/>
                    </a:lnTo>
                    <a:cubicBezTo>
                      <a:pt x="1269" y="424"/>
                      <a:pt x="635" y="21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877675" y="950225"/>
                <a:ext cx="21405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8460" extrusionOk="0">
                    <a:moveTo>
                      <a:pt x="0" y="0"/>
                    </a:moveTo>
                    <a:lnTo>
                      <a:pt x="8561" y="8460"/>
                    </a:lnTo>
                    <a:cubicBezTo>
                      <a:pt x="7614" y="6658"/>
                      <a:pt x="6446" y="5076"/>
                      <a:pt x="4966" y="3595"/>
                    </a:cubicBezTo>
                    <a:cubicBezTo>
                      <a:pt x="3486" y="2115"/>
                      <a:pt x="1794" y="94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14475" y="1021475"/>
                <a:ext cx="711250" cy="705975"/>
              </a:xfrm>
              <a:custGeom>
                <a:avLst/>
                <a:gdLst/>
                <a:ahLst/>
                <a:cxnLst/>
                <a:rect l="l" t="t" r="r" b="b"/>
                <a:pathLst>
                  <a:path w="28450" h="28239" extrusionOk="0">
                    <a:moveTo>
                      <a:pt x="635" y="1"/>
                    </a:moveTo>
                    <a:cubicBezTo>
                      <a:pt x="424" y="111"/>
                      <a:pt x="212" y="322"/>
                      <a:pt x="1" y="635"/>
                    </a:cubicBezTo>
                    <a:lnTo>
                      <a:pt x="27815" y="28238"/>
                    </a:lnTo>
                    <a:cubicBezTo>
                      <a:pt x="28027" y="27917"/>
                      <a:pt x="28238" y="27705"/>
                      <a:pt x="28450" y="27494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285500" y="1047925"/>
                <a:ext cx="711050" cy="705950"/>
              </a:xfrm>
              <a:custGeom>
                <a:avLst/>
                <a:gdLst/>
                <a:ahLst/>
                <a:cxnLst/>
                <a:rect l="l" t="t" r="r" b="b"/>
                <a:pathLst>
                  <a:path w="28442" h="28238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807" y="28238"/>
                    </a:lnTo>
                    <a:cubicBezTo>
                      <a:pt x="28018" y="28128"/>
                      <a:pt x="28230" y="27916"/>
                      <a:pt x="28441" y="2760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377925" y="97137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847" y="0"/>
                    </a:moveTo>
                    <a:cubicBezTo>
                      <a:pt x="534" y="102"/>
                      <a:pt x="322" y="313"/>
                      <a:pt x="1" y="423"/>
                    </a:cubicBezTo>
                    <a:lnTo>
                      <a:pt x="27392" y="27595"/>
                    </a:lnTo>
                    <a:cubicBezTo>
                      <a:pt x="27604" y="27282"/>
                      <a:pt x="27705" y="27070"/>
                      <a:pt x="27917" y="26749"/>
                    </a:cubicBezTo>
                    <a:lnTo>
                      <a:pt x="8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414950" y="950225"/>
                <a:ext cx="68205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26961" extrusionOk="0">
                    <a:moveTo>
                      <a:pt x="846" y="0"/>
                    </a:moveTo>
                    <a:cubicBezTo>
                      <a:pt x="533" y="102"/>
                      <a:pt x="322" y="212"/>
                      <a:pt x="0" y="423"/>
                    </a:cubicBezTo>
                    <a:lnTo>
                      <a:pt x="26859" y="26960"/>
                    </a:lnTo>
                    <a:cubicBezTo>
                      <a:pt x="26969" y="26647"/>
                      <a:pt x="27180" y="26436"/>
                      <a:pt x="27282" y="26114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454700" y="931600"/>
                <a:ext cx="66092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437" h="26124" extrusionOk="0">
                    <a:moveTo>
                      <a:pt x="948" y="1"/>
                    </a:moveTo>
                    <a:lnTo>
                      <a:pt x="0" y="322"/>
                    </a:lnTo>
                    <a:lnTo>
                      <a:pt x="26013" y="26123"/>
                    </a:lnTo>
                    <a:cubicBezTo>
                      <a:pt x="26115" y="25802"/>
                      <a:pt x="26225" y="25489"/>
                      <a:pt x="26436" y="25167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497000" y="915750"/>
                <a:ext cx="631725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69" h="25066" extrusionOk="0">
                    <a:moveTo>
                      <a:pt x="948" y="0"/>
                    </a:moveTo>
                    <a:lnTo>
                      <a:pt x="0" y="322"/>
                    </a:lnTo>
                    <a:lnTo>
                      <a:pt x="24956" y="25065"/>
                    </a:lnTo>
                    <a:lnTo>
                      <a:pt x="25269" y="2411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" name="Google Shape;42;p2"/>
          <p:cNvGrpSpPr/>
          <p:nvPr/>
        </p:nvGrpSpPr>
        <p:grpSpPr>
          <a:xfrm>
            <a:off x="6360188" y="4143400"/>
            <a:ext cx="2783800" cy="1027300"/>
            <a:chOff x="-5555112" y="2724125"/>
            <a:chExt cx="2783800" cy="1027300"/>
          </a:xfrm>
        </p:grpSpPr>
        <p:sp>
          <p:nvSpPr>
            <p:cNvPr id="43" name="Google Shape;43;p2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3443075" y="4412248"/>
            <a:ext cx="2121667" cy="171457"/>
          </a:xfrm>
          <a:custGeom>
            <a:avLst/>
            <a:gdLst/>
            <a:ahLst/>
            <a:cxnLst/>
            <a:rect l="l" t="t" r="r" b="b"/>
            <a:pathLst>
              <a:path w="66240" h="5353" extrusionOk="0">
                <a:moveTo>
                  <a:pt x="5576" y="0"/>
                </a:moveTo>
                <a:cubicBezTo>
                  <a:pt x="3569" y="0"/>
                  <a:pt x="2570" y="892"/>
                  <a:pt x="1785" y="1668"/>
                </a:cubicBezTo>
                <a:cubicBezTo>
                  <a:pt x="1115" y="2337"/>
                  <a:pt x="785" y="2560"/>
                  <a:pt x="0" y="2560"/>
                </a:cubicBezTo>
                <a:lnTo>
                  <a:pt x="0" y="5353"/>
                </a:lnTo>
                <a:cubicBezTo>
                  <a:pt x="1901" y="5353"/>
                  <a:pt x="3016" y="4345"/>
                  <a:pt x="3685" y="3675"/>
                </a:cubicBezTo>
                <a:cubicBezTo>
                  <a:pt x="4461" y="3006"/>
                  <a:pt x="4800" y="2783"/>
                  <a:pt x="5576" y="2783"/>
                </a:cubicBezTo>
                <a:cubicBezTo>
                  <a:pt x="6361" y="2783"/>
                  <a:pt x="6691" y="3006"/>
                  <a:pt x="7360" y="3675"/>
                </a:cubicBezTo>
                <a:cubicBezTo>
                  <a:pt x="8145" y="4345"/>
                  <a:pt x="9144" y="5353"/>
                  <a:pt x="11045" y="5353"/>
                </a:cubicBezTo>
                <a:cubicBezTo>
                  <a:pt x="13052" y="5353"/>
                  <a:pt x="14051" y="4345"/>
                  <a:pt x="14836" y="3675"/>
                </a:cubicBezTo>
                <a:cubicBezTo>
                  <a:pt x="15505" y="3006"/>
                  <a:pt x="15835" y="2783"/>
                  <a:pt x="16620" y="2783"/>
                </a:cubicBezTo>
                <a:cubicBezTo>
                  <a:pt x="17396" y="2783"/>
                  <a:pt x="17735" y="3006"/>
                  <a:pt x="18404" y="3675"/>
                </a:cubicBezTo>
                <a:cubicBezTo>
                  <a:pt x="19181" y="4345"/>
                  <a:pt x="20189" y="5353"/>
                  <a:pt x="22080" y="5353"/>
                </a:cubicBezTo>
                <a:cubicBezTo>
                  <a:pt x="24087" y="5353"/>
                  <a:pt x="25095" y="4345"/>
                  <a:pt x="25871" y="3675"/>
                </a:cubicBezTo>
                <a:cubicBezTo>
                  <a:pt x="26540" y="3006"/>
                  <a:pt x="26879" y="2783"/>
                  <a:pt x="27656" y="2783"/>
                </a:cubicBezTo>
                <a:cubicBezTo>
                  <a:pt x="28441" y="2783"/>
                  <a:pt x="28771" y="3006"/>
                  <a:pt x="29440" y="3675"/>
                </a:cubicBezTo>
                <a:cubicBezTo>
                  <a:pt x="30109" y="4345"/>
                  <a:pt x="31224" y="5353"/>
                  <a:pt x="33124" y="5353"/>
                </a:cubicBezTo>
                <a:cubicBezTo>
                  <a:pt x="35131" y="5353"/>
                  <a:pt x="36131" y="4345"/>
                  <a:pt x="36916" y="3675"/>
                </a:cubicBezTo>
                <a:cubicBezTo>
                  <a:pt x="37585" y="3006"/>
                  <a:pt x="37915" y="2783"/>
                  <a:pt x="38700" y="2783"/>
                </a:cubicBezTo>
                <a:cubicBezTo>
                  <a:pt x="39476" y="2783"/>
                  <a:pt x="39815" y="3006"/>
                  <a:pt x="40484" y="3675"/>
                </a:cubicBezTo>
                <a:cubicBezTo>
                  <a:pt x="41153" y="4345"/>
                  <a:pt x="42268" y="5353"/>
                  <a:pt x="44160" y="5353"/>
                </a:cubicBezTo>
                <a:cubicBezTo>
                  <a:pt x="46060" y="5353"/>
                  <a:pt x="47175" y="4345"/>
                  <a:pt x="47844" y="3675"/>
                </a:cubicBezTo>
                <a:cubicBezTo>
                  <a:pt x="48620" y="3006"/>
                  <a:pt x="48959" y="2783"/>
                  <a:pt x="49735" y="2783"/>
                </a:cubicBezTo>
                <a:cubicBezTo>
                  <a:pt x="50520" y="2783"/>
                  <a:pt x="50850" y="3006"/>
                  <a:pt x="51519" y="3675"/>
                </a:cubicBezTo>
                <a:cubicBezTo>
                  <a:pt x="52188" y="4345"/>
                  <a:pt x="53304" y="5353"/>
                  <a:pt x="55204" y="5353"/>
                </a:cubicBezTo>
                <a:cubicBezTo>
                  <a:pt x="57095" y="5353"/>
                  <a:pt x="58210" y="4345"/>
                  <a:pt x="58879" y="3675"/>
                </a:cubicBezTo>
                <a:cubicBezTo>
                  <a:pt x="59548" y="3006"/>
                  <a:pt x="59887" y="2783"/>
                  <a:pt x="60663" y="2783"/>
                </a:cubicBezTo>
                <a:cubicBezTo>
                  <a:pt x="61449" y="2783"/>
                  <a:pt x="61779" y="3006"/>
                  <a:pt x="62564" y="3675"/>
                </a:cubicBezTo>
                <a:cubicBezTo>
                  <a:pt x="63233" y="4345"/>
                  <a:pt x="64232" y="5353"/>
                  <a:pt x="66239" y="5353"/>
                </a:cubicBezTo>
                <a:lnTo>
                  <a:pt x="66239" y="2560"/>
                </a:lnTo>
                <a:cubicBezTo>
                  <a:pt x="65463" y="2560"/>
                  <a:pt x="65124" y="2337"/>
                  <a:pt x="64455" y="1668"/>
                </a:cubicBezTo>
                <a:cubicBezTo>
                  <a:pt x="63679" y="892"/>
                  <a:pt x="62671" y="0"/>
                  <a:pt x="60663" y="0"/>
                </a:cubicBezTo>
                <a:cubicBezTo>
                  <a:pt x="58772" y="0"/>
                  <a:pt x="57764" y="892"/>
                  <a:pt x="56988" y="1668"/>
                </a:cubicBezTo>
                <a:cubicBezTo>
                  <a:pt x="56319" y="2337"/>
                  <a:pt x="55980" y="2560"/>
                  <a:pt x="55204" y="2560"/>
                </a:cubicBezTo>
                <a:cubicBezTo>
                  <a:pt x="54419" y="2560"/>
                  <a:pt x="54089" y="2337"/>
                  <a:pt x="53420" y="1668"/>
                </a:cubicBezTo>
                <a:cubicBezTo>
                  <a:pt x="52635" y="892"/>
                  <a:pt x="51635" y="0"/>
                  <a:pt x="49735" y="0"/>
                </a:cubicBezTo>
                <a:cubicBezTo>
                  <a:pt x="47728" y="0"/>
                  <a:pt x="46729" y="892"/>
                  <a:pt x="45944" y="1668"/>
                </a:cubicBezTo>
                <a:cubicBezTo>
                  <a:pt x="45275" y="2337"/>
                  <a:pt x="44945" y="2560"/>
                  <a:pt x="44160" y="2560"/>
                </a:cubicBezTo>
                <a:cubicBezTo>
                  <a:pt x="43383" y="2560"/>
                  <a:pt x="43044" y="2337"/>
                  <a:pt x="42375" y="1668"/>
                </a:cubicBezTo>
                <a:cubicBezTo>
                  <a:pt x="41599" y="892"/>
                  <a:pt x="40591" y="0"/>
                  <a:pt x="38700" y="0"/>
                </a:cubicBezTo>
                <a:cubicBezTo>
                  <a:pt x="36693" y="0"/>
                  <a:pt x="35685" y="892"/>
                  <a:pt x="34908" y="1668"/>
                </a:cubicBezTo>
                <a:cubicBezTo>
                  <a:pt x="34239" y="2337"/>
                  <a:pt x="33900" y="2560"/>
                  <a:pt x="33124" y="2560"/>
                </a:cubicBezTo>
                <a:cubicBezTo>
                  <a:pt x="32339" y="2560"/>
                  <a:pt x="32009" y="2337"/>
                  <a:pt x="31340" y="1668"/>
                </a:cubicBezTo>
                <a:cubicBezTo>
                  <a:pt x="30555" y="892"/>
                  <a:pt x="29556" y="0"/>
                  <a:pt x="27656" y="0"/>
                </a:cubicBezTo>
                <a:cubicBezTo>
                  <a:pt x="25648" y="0"/>
                  <a:pt x="24649" y="892"/>
                  <a:pt x="23864" y="1668"/>
                </a:cubicBezTo>
                <a:cubicBezTo>
                  <a:pt x="23195" y="2337"/>
                  <a:pt x="22865" y="2560"/>
                  <a:pt x="22080" y="2560"/>
                </a:cubicBezTo>
                <a:cubicBezTo>
                  <a:pt x="21304" y="2560"/>
                  <a:pt x="20965" y="2337"/>
                  <a:pt x="20296" y="1668"/>
                </a:cubicBezTo>
                <a:cubicBezTo>
                  <a:pt x="19520" y="892"/>
                  <a:pt x="18512" y="0"/>
                  <a:pt x="16620" y="0"/>
                </a:cubicBezTo>
                <a:cubicBezTo>
                  <a:pt x="14613" y="0"/>
                  <a:pt x="13605" y="892"/>
                  <a:pt x="12829" y="1668"/>
                </a:cubicBezTo>
                <a:cubicBezTo>
                  <a:pt x="12160" y="2337"/>
                  <a:pt x="11821" y="2560"/>
                  <a:pt x="11045" y="2560"/>
                </a:cubicBezTo>
                <a:cubicBezTo>
                  <a:pt x="10260" y="2560"/>
                  <a:pt x="9929" y="2337"/>
                  <a:pt x="9260" y="1668"/>
                </a:cubicBezTo>
                <a:cubicBezTo>
                  <a:pt x="8475" y="892"/>
                  <a:pt x="7476" y="0"/>
                  <a:pt x="55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3248938" y="3998100"/>
            <a:ext cx="2646125" cy="224625"/>
            <a:chOff x="2292275" y="3540900"/>
            <a:chExt cx="2646125" cy="224625"/>
          </a:xfrm>
        </p:grpSpPr>
        <p:sp>
          <p:nvSpPr>
            <p:cNvPr id="47" name="Google Shape;47;p2"/>
            <p:cNvSpPr/>
            <p:nvPr/>
          </p:nvSpPr>
          <p:spPr>
            <a:xfrm>
              <a:off x="2297550" y="3540900"/>
              <a:ext cx="2640850" cy="29000"/>
            </a:xfrm>
            <a:custGeom>
              <a:avLst/>
              <a:gdLst/>
              <a:ahLst/>
              <a:cxnLst/>
              <a:rect l="l" t="t" r="r" b="b"/>
              <a:pathLst>
                <a:path w="105634" h="1160" extrusionOk="0">
                  <a:moveTo>
                    <a:pt x="635" y="0"/>
                  </a:moveTo>
                  <a:cubicBezTo>
                    <a:pt x="314" y="0"/>
                    <a:pt x="1" y="313"/>
                    <a:pt x="1" y="635"/>
                  </a:cubicBezTo>
                  <a:cubicBezTo>
                    <a:pt x="1" y="948"/>
                    <a:pt x="314" y="1159"/>
                    <a:pt x="635" y="1159"/>
                  </a:cubicBezTo>
                  <a:lnTo>
                    <a:pt x="104999" y="1159"/>
                  </a:lnTo>
                  <a:cubicBezTo>
                    <a:pt x="105320" y="1159"/>
                    <a:pt x="105633" y="948"/>
                    <a:pt x="105633" y="635"/>
                  </a:cubicBezTo>
                  <a:cubicBezTo>
                    <a:pt x="105633" y="313"/>
                    <a:pt x="105320" y="0"/>
                    <a:pt x="104999" y="0"/>
                  </a:cubicBezTo>
                  <a:close/>
                </a:path>
              </a:pathLst>
            </a:custGeom>
            <a:solidFill>
              <a:srgbClr val="C9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97550" y="3739050"/>
              <a:ext cx="2640850" cy="26475"/>
            </a:xfrm>
            <a:custGeom>
              <a:avLst/>
              <a:gdLst/>
              <a:ahLst/>
              <a:cxnLst/>
              <a:rect l="l" t="t" r="r" b="b"/>
              <a:pathLst>
                <a:path w="105634" h="1059" extrusionOk="0">
                  <a:moveTo>
                    <a:pt x="635" y="1"/>
                  </a:moveTo>
                  <a:cubicBezTo>
                    <a:pt x="314" y="1"/>
                    <a:pt x="1" y="212"/>
                    <a:pt x="1" y="534"/>
                  </a:cubicBezTo>
                  <a:cubicBezTo>
                    <a:pt x="1" y="847"/>
                    <a:pt x="314" y="1058"/>
                    <a:pt x="635" y="1058"/>
                  </a:cubicBezTo>
                  <a:lnTo>
                    <a:pt x="104999" y="1058"/>
                  </a:lnTo>
                  <a:cubicBezTo>
                    <a:pt x="105320" y="1058"/>
                    <a:pt x="105633" y="847"/>
                    <a:pt x="105633" y="534"/>
                  </a:cubicBezTo>
                  <a:cubicBezTo>
                    <a:pt x="105633" y="212"/>
                    <a:pt x="105320" y="1"/>
                    <a:pt x="104999" y="1"/>
                  </a:cubicBezTo>
                  <a:close/>
                </a:path>
              </a:pathLst>
            </a:custGeom>
            <a:solidFill>
              <a:srgbClr val="C9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2275" y="3641350"/>
              <a:ext cx="2638300" cy="26475"/>
            </a:xfrm>
            <a:custGeom>
              <a:avLst/>
              <a:gdLst/>
              <a:ahLst/>
              <a:cxnLst/>
              <a:rect l="l" t="t" r="r" b="b"/>
              <a:pathLst>
                <a:path w="105532" h="1059" extrusionOk="0">
                  <a:moveTo>
                    <a:pt x="525" y="1"/>
                  </a:moveTo>
                  <a:cubicBezTo>
                    <a:pt x="212" y="1"/>
                    <a:pt x="0" y="212"/>
                    <a:pt x="0" y="525"/>
                  </a:cubicBezTo>
                  <a:cubicBezTo>
                    <a:pt x="0" y="847"/>
                    <a:pt x="212" y="1058"/>
                    <a:pt x="525" y="1058"/>
                  </a:cubicBezTo>
                  <a:lnTo>
                    <a:pt x="104998" y="1058"/>
                  </a:lnTo>
                  <a:cubicBezTo>
                    <a:pt x="105320" y="1058"/>
                    <a:pt x="105531" y="847"/>
                    <a:pt x="105531" y="525"/>
                  </a:cubicBezTo>
                  <a:cubicBezTo>
                    <a:pt x="105531" y="212"/>
                    <a:pt x="105320" y="1"/>
                    <a:pt x="104998" y="1"/>
                  </a:cubicBezTo>
                  <a:close/>
                </a:path>
              </a:pathLst>
            </a:custGeom>
            <a:solidFill>
              <a:srgbClr val="C9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0" y="2150950"/>
            <a:ext cx="914700" cy="1059975"/>
            <a:chOff x="248675" y="2139825"/>
            <a:chExt cx="914700" cy="1059975"/>
          </a:xfrm>
        </p:grpSpPr>
        <p:sp>
          <p:nvSpPr>
            <p:cNvPr id="51" name="Google Shape;51;p2"/>
            <p:cNvSpPr/>
            <p:nvPr/>
          </p:nvSpPr>
          <p:spPr>
            <a:xfrm>
              <a:off x="248675" y="2139825"/>
              <a:ext cx="23925" cy="1059975"/>
            </a:xfrm>
            <a:custGeom>
              <a:avLst/>
              <a:gdLst/>
              <a:ahLst/>
              <a:cxnLst/>
              <a:rect l="l" t="t" r="r" b="b"/>
              <a:pathLst>
                <a:path w="957" h="42399" extrusionOk="0">
                  <a:moveTo>
                    <a:pt x="1" y="0"/>
                  </a:moveTo>
                  <a:lnTo>
                    <a:pt x="1" y="42398"/>
                  </a:lnTo>
                  <a:lnTo>
                    <a:pt x="957" y="41764"/>
                  </a:lnTo>
                  <a:lnTo>
                    <a:pt x="957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9025" y="2168800"/>
              <a:ext cx="29000" cy="1002025"/>
            </a:xfrm>
            <a:custGeom>
              <a:avLst/>
              <a:gdLst/>
              <a:ahLst/>
              <a:cxnLst/>
              <a:rect l="l" t="t" r="r" b="b"/>
              <a:pathLst>
                <a:path w="1160" h="40081" extrusionOk="0">
                  <a:moveTo>
                    <a:pt x="0" y="0"/>
                  </a:moveTo>
                  <a:lnTo>
                    <a:pt x="0" y="40081"/>
                  </a:lnTo>
                  <a:lnTo>
                    <a:pt x="1159" y="39336"/>
                  </a:lnTo>
                  <a:lnTo>
                    <a:pt x="1159" y="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4425" y="2200500"/>
              <a:ext cx="31750" cy="935850"/>
            </a:xfrm>
            <a:custGeom>
              <a:avLst/>
              <a:gdLst/>
              <a:ahLst/>
              <a:cxnLst/>
              <a:rect l="l" t="t" r="r" b="b"/>
              <a:pathLst>
                <a:path w="1270" h="37434" extrusionOk="0">
                  <a:moveTo>
                    <a:pt x="1" y="1"/>
                  </a:moveTo>
                  <a:lnTo>
                    <a:pt x="1" y="37434"/>
                  </a:lnTo>
                  <a:lnTo>
                    <a:pt x="1270" y="36698"/>
                  </a:lnTo>
                  <a:lnTo>
                    <a:pt x="1270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0050" y="2232225"/>
              <a:ext cx="31750" cy="872400"/>
            </a:xfrm>
            <a:custGeom>
              <a:avLst/>
              <a:gdLst/>
              <a:ahLst/>
              <a:cxnLst/>
              <a:rect l="l" t="t" r="r" b="b"/>
              <a:pathLst>
                <a:path w="1270" h="34896" extrusionOk="0">
                  <a:moveTo>
                    <a:pt x="0" y="1"/>
                  </a:moveTo>
                  <a:lnTo>
                    <a:pt x="0" y="34896"/>
                  </a:lnTo>
                  <a:lnTo>
                    <a:pt x="1269" y="34160"/>
                  </a:lnTo>
                  <a:lnTo>
                    <a:pt x="1269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450" y="2266700"/>
              <a:ext cx="31750" cy="806200"/>
            </a:xfrm>
            <a:custGeom>
              <a:avLst/>
              <a:gdLst/>
              <a:ahLst/>
              <a:cxnLst/>
              <a:rect l="l" t="t" r="r" b="b"/>
              <a:pathLst>
                <a:path w="1270" h="32248" extrusionOk="0">
                  <a:moveTo>
                    <a:pt x="1" y="1"/>
                  </a:moveTo>
                  <a:lnTo>
                    <a:pt x="1" y="32248"/>
                  </a:lnTo>
                  <a:lnTo>
                    <a:pt x="1270" y="31512"/>
                  </a:lnTo>
                  <a:lnTo>
                    <a:pt x="1270" y="6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1075" y="2298425"/>
              <a:ext cx="31750" cy="742750"/>
            </a:xfrm>
            <a:custGeom>
              <a:avLst/>
              <a:gdLst/>
              <a:ahLst/>
              <a:cxnLst/>
              <a:rect l="l" t="t" r="r" b="b"/>
              <a:pathLst>
                <a:path w="1270" h="29710" extrusionOk="0">
                  <a:moveTo>
                    <a:pt x="1" y="1"/>
                  </a:moveTo>
                  <a:lnTo>
                    <a:pt x="1" y="29710"/>
                  </a:lnTo>
                  <a:lnTo>
                    <a:pt x="1270" y="28974"/>
                  </a:lnTo>
                  <a:lnTo>
                    <a:pt x="1270" y="7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6500" y="2330150"/>
              <a:ext cx="31725" cy="679325"/>
            </a:xfrm>
            <a:custGeom>
              <a:avLst/>
              <a:gdLst/>
              <a:ahLst/>
              <a:cxnLst/>
              <a:rect l="l" t="t" r="r" b="b"/>
              <a:pathLst>
                <a:path w="1269" h="27173" extrusionOk="0">
                  <a:moveTo>
                    <a:pt x="0" y="1"/>
                  </a:moveTo>
                  <a:lnTo>
                    <a:pt x="0" y="27172"/>
                  </a:lnTo>
                  <a:lnTo>
                    <a:pt x="1269" y="26436"/>
                  </a:lnTo>
                  <a:lnTo>
                    <a:pt x="1269" y="7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32100" y="2361875"/>
              <a:ext cx="31750" cy="613325"/>
            </a:xfrm>
            <a:custGeom>
              <a:avLst/>
              <a:gdLst/>
              <a:ahLst/>
              <a:cxnLst/>
              <a:rect l="l" t="t" r="r" b="b"/>
              <a:pathLst>
                <a:path w="1270" h="24533" extrusionOk="0">
                  <a:moveTo>
                    <a:pt x="1" y="0"/>
                  </a:moveTo>
                  <a:lnTo>
                    <a:pt x="1" y="24533"/>
                  </a:lnTo>
                  <a:lnTo>
                    <a:pt x="1270" y="23788"/>
                  </a:lnTo>
                  <a:lnTo>
                    <a:pt x="1270" y="7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87525" y="2393600"/>
              <a:ext cx="31750" cy="549875"/>
            </a:xfrm>
            <a:custGeom>
              <a:avLst/>
              <a:gdLst/>
              <a:ahLst/>
              <a:cxnLst/>
              <a:rect l="l" t="t" r="r" b="b"/>
              <a:pathLst>
                <a:path w="1270" h="21995" extrusionOk="0">
                  <a:moveTo>
                    <a:pt x="0" y="0"/>
                  </a:moveTo>
                  <a:lnTo>
                    <a:pt x="0" y="21995"/>
                  </a:lnTo>
                  <a:lnTo>
                    <a:pt x="1269" y="21250"/>
                  </a:lnTo>
                  <a:lnTo>
                    <a:pt x="1269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675" y="2427850"/>
              <a:ext cx="29200" cy="483900"/>
            </a:xfrm>
            <a:custGeom>
              <a:avLst/>
              <a:gdLst/>
              <a:ahLst/>
              <a:cxnLst/>
              <a:rect l="l" t="t" r="r" b="b"/>
              <a:pathLst>
                <a:path w="1168" h="19356" extrusionOk="0">
                  <a:moveTo>
                    <a:pt x="1" y="1"/>
                  </a:moveTo>
                  <a:lnTo>
                    <a:pt x="1" y="19356"/>
                  </a:lnTo>
                  <a:lnTo>
                    <a:pt x="1168" y="18611"/>
                  </a:lnTo>
                  <a:lnTo>
                    <a:pt x="1168" y="6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01300" y="2459575"/>
              <a:ext cx="31750" cy="420450"/>
            </a:xfrm>
            <a:custGeom>
              <a:avLst/>
              <a:gdLst/>
              <a:ahLst/>
              <a:cxnLst/>
              <a:rect l="l" t="t" r="r" b="b"/>
              <a:pathLst>
                <a:path w="1270" h="16818" extrusionOk="0">
                  <a:moveTo>
                    <a:pt x="0" y="1"/>
                  </a:moveTo>
                  <a:lnTo>
                    <a:pt x="0" y="16818"/>
                  </a:lnTo>
                  <a:lnTo>
                    <a:pt x="1269" y="16074"/>
                  </a:lnTo>
                  <a:lnTo>
                    <a:pt x="1269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6700" y="2491300"/>
              <a:ext cx="31750" cy="357025"/>
            </a:xfrm>
            <a:custGeom>
              <a:avLst/>
              <a:gdLst/>
              <a:ahLst/>
              <a:cxnLst/>
              <a:rect l="l" t="t" r="r" b="b"/>
              <a:pathLst>
                <a:path w="1270" h="14281" extrusionOk="0">
                  <a:moveTo>
                    <a:pt x="1" y="1"/>
                  </a:moveTo>
                  <a:lnTo>
                    <a:pt x="1" y="14280"/>
                  </a:lnTo>
                  <a:lnTo>
                    <a:pt x="1270" y="13536"/>
                  </a:lnTo>
                  <a:lnTo>
                    <a:pt x="1270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2325" y="2523025"/>
              <a:ext cx="31750" cy="290825"/>
            </a:xfrm>
            <a:custGeom>
              <a:avLst/>
              <a:gdLst/>
              <a:ahLst/>
              <a:cxnLst/>
              <a:rect l="l" t="t" r="r" b="b"/>
              <a:pathLst>
                <a:path w="1270" h="11633" extrusionOk="0">
                  <a:moveTo>
                    <a:pt x="1" y="1"/>
                  </a:moveTo>
                  <a:lnTo>
                    <a:pt x="1" y="11632"/>
                  </a:lnTo>
                  <a:lnTo>
                    <a:pt x="1269" y="10896"/>
                  </a:lnTo>
                  <a:lnTo>
                    <a:pt x="1269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7725" y="2554750"/>
              <a:ext cx="31750" cy="227375"/>
            </a:xfrm>
            <a:custGeom>
              <a:avLst/>
              <a:gdLst/>
              <a:ahLst/>
              <a:cxnLst/>
              <a:rect l="l" t="t" r="r" b="b"/>
              <a:pathLst>
                <a:path w="1270" h="9095" extrusionOk="0">
                  <a:moveTo>
                    <a:pt x="1" y="0"/>
                  </a:moveTo>
                  <a:lnTo>
                    <a:pt x="1" y="9094"/>
                  </a:lnTo>
                  <a:lnTo>
                    <a:pt x="1270" y="8358"/>
                  </a:lnTo>
                  <a:lnTo>
                    <a:pt x="1270" y="7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23350" y="2589225"/>
              <a:ext cx="31750" cy="161175"/>
            </a:xfrm>
            <a:custGeom>
              <a:avLst/>
              <a:gdLst/>
              <a:ahLst/>
              <a:cxnLst/>
              <a:rect l="l" t="t" r="r" b="b"/>
              <a:pathLst>
                <a:path w="1270" h="6447" extrusionOk="0">
                  <a:moveTo>
                    <a:pt x="1" y="0"/>
                  </a:moveTo>
                  <a:lnTo>
                    <a:pt x="1" y="6446"/>
                  </a:lnTo>
                  <a:lnTo>
                    <a:pt x="1270" y="5710"/>
                  </a:lnTo>
                  <a:lnTo>
                    <a:pt x="1270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8775" y="2620950"/>
              <a:ext cx="31750" cy="97725"/>
            </a:xfrm>
            <a:custGeom>
              <a:avLst/>
              <a:gdLst/>
              <a:ahLst/>
              <a:cxnLst/>
              <a:rect l="l" t="t" r="r" b="b"/>
              <a:pathLst>
                <a:path w="1270" h="3909" extrusionOk="0">
                  <a:moveTo>
                    <a:pt x="0" y="0"/>
                  </a:moveTo>
                  <a:lnTo>
                    <a:pt x="0" y="3908"/>
                  </a:lnTo>
                  <a:lnTo>
                    <a:pt x="1269" y="3172"/>
                  </a:lnTo>
                  <a:lnTo>
                    <a:pt x="1269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36925" y="2652675"/>
              <a:ext cx="26450" cy="34275"/>
            </a:xfrm>
            <a:custGeom>
              <a:avLst/>
              <a:gdLst/>
              <a:ahLst/>
              <a:cxnLst/>
              <a:rect l="l" t="t" r="r" b="b"/>
              <a:pathLst>
                <a:path w="1058" h="1371" extrusionOk="0">
                  <a:moveTo>
                    <a:pt x="0" y="0"/>
                  </a:moveTo>
                  <a:lnTo>
                    <a:pt x="0" y="1371"/>
                  </a:lnTo>
                  <a:lnTo>
                    <a:pt x="1058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1602200" y="4407975"/>
            <a:ext cx="965025" cy="962275"/>
          </a:xfrm>
          <a:custGeom>
            <a:avLst/>
            <a:gdLst/>
            <a:ahLst/>
            <a:cxnLst/>
            <a:rect l="l" t="t" r="r" b="b"/>
            <a:pathLst>
              <a:path w="38601" h="38491" extrusionOk="0">
                <a:moveTo>
                  <a:pt x="19355" y="7293"/>
                </a:moveTo>
                <a:cubicBezTo>
                  <a:pt x="25911" y="7293"/>
                  <a:pt x="31300" y="12690"/>
                  <a:pt x="31300" y="19246"/>
                </a:cubicBezTo>
                <a:cubicBezTo>
                  <a:pt x="31300" y="25802"/>
                  <a:pt x="25911" y="31191"/>
                  <a:pt x="19355" y="31191"/>
                </a:cubicBezTo>
                <a:cubicBezTo>
                  <a:pt x="12689" y="31191"/>
                  <a:pt x="7402" y="25802"/>
                  <a:pt x="7402" y="19246"/>
                </a:cubicBezTo>
                <a:cubicBezTo>
                  <a:pt x="7402" y="12690"/>
                  <a:pt x="12689" y="7293"/>
                  <a:pt x="19355" y="7293"/>
                </a:cubicBezTo>
                <a:close/>
                <a:moveTo>
                  <a:pt x="19355" y="1"/>
                </a:moveTo>
                <a:cubicBezTo>
                  <a:pt x="8671" y="1"/>
                  <a:pt x="0" y="8672"/>
                  <a:pt x="0" y="19246"/>
                </a:cubicBezTo>
                <a:cubicBezTo>
                  <a:pt x="0" y="29922"/>
                  <a:pt x="8671" y="38491"/>
                  <a:pt x="19355" y="38491"/>
                </a:cubicBezTo>
                <a:cubicBezTo>
                  <a:pt x="29929" y="38491"/>
                  <a:pt x="38600" y="29922"/>
                  <a:pt x="38600" y="19246"/>
                </a:cubicBezTo>
                <a:cubicBezTo>
                  <a:pt x="38600" y="8672"/>
                  <a:pt x="29929" y="1"/>
                  <a:pt x="193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598700" y="-576825"/>
            <a:ext cx="1171025" cy="1173750"/>
          </a:xfrm>
          <a:custGeom>
            <a:avLst/>
            <a:gdLst/>
            <a:ahLst/>
            <a:cxnLst/>
            <a:rect l="l" t="t" r="r" b="b"/>
            <a:pathLst>
              <a:path w="46841" h="46950" extrusionOk="0">
                <a:moveTo>
                  <a:pt x="23365" y="1802"/>
                </a:moveTo>
                <a:lnTo>
                  <a:pt x="45148" y="23475"/>
                </a:lnTo>
                <a:lnTo>
                  <a:pt x="23365" y="45258"/>
                </a:lnTo>
                <a:lnTo>
                  <a:pt x="1692" y="23475"/>
                </a:lnTo>
                <a:lnTo>
                  <a:pt x="23365" y="1802"/>
                </a:lnTo>
                <a:close/>
                <a:moveTo>
                  <a:pt x="23365" y="0"/>
                </a:moveTo>
                <a:lnTo>
                  <a:pt x="0" y="23475"/>
                </a:lnTo>
                <a:lnTo>
                  <a:pt x="23365" y="46950"/>
                </a:lnTo>
                <a:lnTo>
                  <a:pt x="46840" y="23475"/>
                </a:lnTo>
                <a:lnTo>
                  <a:pt x="23365" y="0"/>
                </a:lnTo>
                <a:close/>
              </a:path>
            </a:pathLst>
          </a:cu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842175" y="1526200"/>
            <a:ext cx="3602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1"/>
          </p:nvPr>
        </p:nvSpPr>
        <p:spPr>
          <a:xfrm>
            <a:off x="1532475" y="2381250"/>
            <a:ext cx="22221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2"/>
          </p:nvPr>
        </p:nvSpPr>
        <p:spPr>
          <a:xfrm>
            <a:off x="4700362" y="1526200"/>
            <a:ext cx="3602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3"/>
          </p:nvPr>
        </p:nvSpPr>
        <p:spPr>
          <a:xfrm>
            <a:off x="5392012" y="2381250"/>
            <a:ext cx="22194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 flipH="1">
            <a:off x="7121538" y="1838"/>
            <a:ext cx="2022450" cy="1075325"/>
            <a:chOff x="-6300587" y="3973775"/>
            <a:chExt cx="2022450" cy="1075325"/>
          </a:xfrm>
        </p:grpSpPr>
        <p:sp>
          <p:nvSpPr>
            <p:cNvPr id="163" name="Google Shape;163;p5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5"/>
          <p:cNvGrpSpPr/>
          <p:nvPr/>
        </p:nvGrpSpPr>
        <p:grpSpPr>
          <a:xfrm rot="10800000">
            <a:off x="-12" y="0"/>
            <a:ext cx="2783800" cy="1027300"/>
            <a:chOff x="-5555112" y="2724125"/>
            <a:chExt cx="2783800" cy="1027300"/>
          </a:xfrm>
        </p:grpSpPr>
        <p:sp>
          <p:nvSpPr>
            <p:cNvPr id="166" name="Google Shape;166;p5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8430771" y="4489346"/>
            <a:ext cx="675898" cy="633990"/>
            <a:chOff x="731675" y="1636850"/>
            <a:chExt cx="805600" cy="755650"/>
          </a:xfrm>
        </p:grpSpPr>
        <p:sp>
          <p:nvSpPr>
            <p:cNvPr id="169" name="Google Shape;169;p5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5"/>
          <p:cNvSpPr/>
          <p:nvPr/>
        </p:nvSpPr>
        <p:spPr>
          <a:xfrm>
            <a:off x="3511166" y="4640848"/>
            <a:ext cx="2121667" cy="171457"/>
          </a:xfrm>
          <a:custGeom>
            <a:avLst/>
            <a:gdLst/>
            <a:ahLst/>
            <a:cxnLst/>
            <a:rect l="l" t="t" r="r" b="b"/>
            <a:pathLst>
              <a:path w="66240" h="5353" extrusionOk="0">
                <a:moveTo>
                  <a:pt x="5576" y="0"/>
                </a:moveTo>
                <a:cubicBezTo>
                  <a:pt x="3569" y="0"/>
                  <a:pt x="2570" y="892"/>
                  <a:pt x="1785" y="1668"/>
                </a:cubicBezTo>
                <a:cubicBezTo>
                  <a:pt x="1115" y="2337"/>
                  <a:pt x="785" y="2560"/>
                  <a:pt x="0" y="2560"/>
                </a:cubicBezTo>
                <a:lnTo>
                  <a:pt x="0" y="5353"/>
                </a:lnTo>
                <a:cubicBezTo>
                  <a:pt x="1901" y="5353"/>
                  <a:pt x="3016" y="4345"/>
                  <a:pt x="3685" y="3675"/>
                </a:cubicBezTo>
                <a:cubicBezTo>
                  <a:pt x="4461" y="3006"/>
                  <a:pt x="4800" y="2783"/>
                  <a:pt x="5576" y="2783"/>
                </a:cubicBezTo>
                <a:cubicBezTo>
                  <a:pt x="6361" y="2783"/>
                  <a:pt x="6691" y="3006"/>
                  <a:pt x="7360" y="3675"/>
                </a:cubicBezTo>
                <a:cubicBezTo>
                  <a:pt x="8145" y="4345"/>
                  <a:pt x="9144" y="5353"/>
                  <a:pt x="11045" y="5353"/>
                </a:cubicBezTo>
                <a:cubicBezTo>
                  <a:pt x="13052" y="5353"/>
                  <a:pt x="14051" y="4345"/>
                  <a:pt x="14836" y="3675"/>
                </a:cubicBezTo>
                <a:cubicBezTo>
                  <a:pt x="15505" y="3006"/>
                  <a:pt x="15835" y="2783"/>
                  <a:pt x="16620" y="2783"/>
                </a:cubicBezTo>
                <a:cubicBezTo>
                  <a:pt x="17396" y="2783"/>
                  <a:pt x="17735" y="3006"/>
                  <a:pt x="18404" y="3675"/>
                </a:cubicBezTo>
                <a:cubicBezTo>
                  <a:pt x="19181" y="4345"/>
                  <a:pt x="20189" y="5353"/>
                  <a:pt x="22080" y="5353"/>
                </a:cubicBezTo>
                <a:cubicBezTo>
                  <a:pt x="24087" y="5353"/>
                  <a:pt x="25095" y="4345"/>
                  <a:pt x="25871" y="3675"/>
                </a:cubicBezTo>
                <a:cubicBezTo>
                  <a:pt x="26540" y="3006"/>
                  <a:pt x="26879" y="2783"/>
                  <a:pt x="27656" y="2783"/>
                </a:cubicBezTo>
                <a:cubicBezTo>
                  <a:pt x="28441" y="2783"/>
                  <a:pt x="28771" y="3006"/>
                  <a:pt x="29440" y="3675"/>
                </a:cubicBezTo>
                <a:cubicBezTo>
                  <a:pt x="30109" y="4345"/>
                  <a:pt x="31224" y="5353"/>
                  <a:pt x="33124" y="5353"/>
                </a:cubicBezTo>
                <a:cubicBezTo>
                  <a:pt x="35131" y="5353"/>
                  <a:pt x="36131" y="4345"/>
                  <a:pt x="36916" y="3675"/>
                </a:cubicBezTo>
                <a:cubicBezTo>
                  <a:pt x="37585" y="3006"/>
                  <a:pt x="37915" y="2783"/>
                  <a:pt x="38700" y="2783"/>
                </a:cubicBezTo>
                <a:cubicBezTo>
                  <a:pt x="39476" y="2783"/>
                  <a:pt x="39815" y="3006"/>
                  <a:pt x="40484" y="3675"/>
                </a:cubicBezTo>
                <a:cubicBezTo>
                  <a:pt x="41153" y="4345"/>
                  <a:pt x="42268" y="5353"/>
                  <a:pt x="44160" y="5353"/>
                </a:cubicBezTo>
                <a:cubicBezTo>
                  <a:pt x="46060" y="5353"/>
                  <a:pt x="47175" y="4345"/>
                  <a:pt x="47844" y="3675"/>
                </a:cubicBezTo>
                <a:cubicBezTo>
                  <a:pt x="48620" y="3006"/>
                  <a:pt x="48959" y="2783"/>
                  <a:pt x="49735" y="2783"/>
                </a:cubicBezTo>
                <a:cubicBezTo>
                  <a:pt x="50520" y="2783"/>
                  <a:pt x="50850" y="3006"/>
                  <a:pt x="51519" y="3675"/>
                </a:cubicBezTo>
                <a:cubicBezTo>
                  <a:pt x="52188" y="4345"/>
                  <a:pt x="53304" y="5353"/>
                  <a:pt x="55204" y="5353"/>
                </a:cubicBezTo>
                <a:cubicBezTo>
                  <a:pt x="57095" y="5353"/>
                  <a:pt x="58210" y="4345"/>
                  <a:pt x="58879" y="3675"/>
                </a:cubicBezTo>
                <a:cubicBezTo>
                  <a:pt x="59548" y="3006"/>
                  <a:pt x="59887" y="2783"/>
                  <a:pt x="60663" y="2783"/>
                </a:cubicBezTo>
                <a:cubicBezTo>
                  <a:pt x="61449" y="2783"/>
                  <a:pt x="61779" y="3006"/>
                  <a:pt x="62564" y="3675"/>
                </a:cubicBezTo>
                <a:cubicBezTo>
                  <a:pt x="63233" y="4345"/>
                  <a:pt x="64232" y="5353"/>
                  <a:pt x="66239" y="5353"/>
                </a:cubicBezTo>
                <a:lnTo>
                  <a:pt x="66239" y="2560"/>
                </a:lnTo>
                <a:cubicBezTo>
                  <a:pt x="65463" y="2560"/>
                  <a:pt x="65124" y="2337"/>
                  <a:pt x="64455" y="1668"/>
                </a:cubicBezTo>
                <a:cubicBezTo>
                  <a:pt x="63679" y="892"/>
                  <a:pt x="62671" y="0"/>
                  <a:pt x="60663" y="0"/>
                </a:cubicBezTo>
                <a:cubicBezTo>
                  <a:pt x="58772" y="0"/>
                  <a:pt x="57764" y="892"/>
                  <a:pt x="56988" y="1668"/>
                </a:cubicBezTo>
                <a:cubicBezTo>
                  <a:pt x="56319" y="2337"/>
                  <a:pt x="55980" y="2560"/>
                  <a:pt x="55204" y="2560"/>
                </a:cubicBezTo>
                <a:cubicBezTo>
                  <a:pt x="54419" y="2560"/>
                  <a:pt x="54089" y="2337"/>
                  <a:pt x="53420" y="1668"/>
                </a:cubicBezTo>
                <a:cubicBezTo>
                  <a:pt x="52635" y="892"/>
                  <a:pt x="51635" y="0"/>
                  <a:pt x="49735" y="0"/>
                </a:cubicBezTo>
                <a:cubicBezTo>
                  <a:pt x="47728" y="0"/>
                  <a:pt x="46729" y="892"/>
                  <a:pt x="45944" y="1668"/>
                </a:cubicBezTo>
                <a:cubicBezTo>
                  <a:pt x="45275" y="2337"/>
                  <a:pt x="44945" y="2560"/>
                  <a:pt x="44160" y="2560"/>
                </a:cubicBezTo>
                <a:cubicBezTo>
                  <a:pt x="43383" y="2560"/>
                  <a:pt x="43044" y="2337"/>
                  <a:pt x="42375" y="1668"/>
                </a:cubicBezTo>
                <a:cubicBezTo>
                  <a:pt x="41599" y="892"/>
                  <a:pt x="40591" y="0"/>
                  <a:pt x="38700" y="0"/>
                </a:cubicBezTo>
                <a:cubicBezTo>
                  <a:pt x="36693" y="0"/>
                  <a:pt x="35685" y="892"/>
                  <a:pt x="34908" y="1668"/>
                </a:cubicBezTo>
                <a:cubicBezTo>
                  <a:pt x="34239" y="2337"/>
                  <a:pt x="33900" y="2560"/>
                  <a:pt x="33124" y="2560"/>
                </a:cubicBezTo>
                <a:cubicBezTo>
                  <a:pt x="32339" y="2560"/>
                  <a:pt x="32009" y="2337"/>
                  <a:pt x="31340" y="1668"/>
                </a:cubicBezTo>
                <a:cubicBezTo>
                  <a:pt x="30555" y="892"/>
                  <a:pt x="29556" y="0"/>
                  <a:pt x="27656" y="0"/>
                </a:cubicBezTo>
                <a:cubicBezTo>
                  <a:pt x="25648" y="0"/>
                  <a:pt x="24649" y="892"/>
                  <a:pt x="23864" y="1668"/>
                </a:cubicBezTo>
                <a:cubicBezTo>
                  <a:pt x="23195" y="2337"/>
                  <a:pt x="22865" y="2560"/>
                  <a:pt x="22080" y="2560"/>
                </a:cubicBezTo>
                <a:cubicBezTo>
                  <a:pt x="21304" y="2560"/>
                  <a:pt x="20965" y="2337"/>
                  <a:pt x="20296" y="1668"/>
                </a:cubicBezTo>
                <a:cubicBezTo>
                  <a:pt x="19520" y="892"/>
                  <a:pt x="18512" y="0"/>
                  <a:pt x="16620" y="0"/>
                </a:cubicBezTo>
                <a:cubicBezTo>
                  <a:pt x="14613" y="0"/>
                  <a:pt x="13605" y="892"/>
                  <a:pt x="12829" y="1668"/>
                </a:cubicBezTo>
                <a:cubicBezTo>
                  <a:pt x="12160" y="2337"/>
                  <a:pt x="11821" y="2560"/>
                  <a:pt x="11045" y="2560"/>
                </a:cubicBezTo>
                <a:cubicBezTo>
                  <a:pt x="10260" y="2560"/>
                  <a:pt x="9929" y="2337"/>
                  <a:pt x="9260" y="1668"/>
                </a:cubicBezTo>
                <a:cubicBezTo>
                  <a:pt x="8475" y="892"/>
                  <a:pt x="7476" y="0"/>
                  <a:pt x="55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>
            <a:off x="0" y="4069438"/>
            <a:ext cx="914700" cy="1059975"/>
            <a:chOff x="248675" y="2139825"/>
            <a:chExt cx="914700" cy="1059975"/>
          </a:xfrm>
        </p:grpSpPr>
        <p:sp>
          <p:nvSpPr>
            <p:cNvPr id="187" name="Google Shape;187;p5"/>
            <p:cNvSpPr/>
            <p:nvPr/>
          </p:nvSpPr>
          <p:spPr>
            <a:xfrm>
              <a:off x="521075" y="2298425"/>
              <a:ext cx="31750" cy="742750"/>
            </a:xfrm>
            <a:custGeom>
              <a:avLst/>
              <a:gdLst/>
              <a:ahLst/>
              <a:cxnLst/>
              <a:rect l="l" t="t" r="r" b="b"/>
              <a:pathLst>
                <a:path w="1270" h="29710" extrusionOk="0">
                  <a:moveTo>
                    <a:pt x="1" y="1"/>
                  </a:moveTo>
                  <a:lnTo>
                    <a:pt x="1" y="29710"/>
                  </a:lnTo>
                  <a:lnTo>
                    <a:pt x="1270" y="28974"/>
                  </a:lnTo>
                  <a:lnTo>
                    <a:pt x="1270" y="7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6500" y="2330150"/>
              <a:ext cx="31725" cy="679325"/>
            </a:xfrm>
            <a:custGeom>
              <a:avLst/>
              <a:gdLst/>
              <a:ahLst/>
              <a:cxnLst/>
              <a:rect l="l" t="t" r="r" b="b"/>
              <a:pathLst>
                <a:path w="1269" h="27173" extrusionOk="0">
                  <a:moveTo>
                    <a:pt x="0" y="1"/>
                  </a:moveTo>
                  <a:lnTo>
                    <a:pt x="0" y="27172"/>
                  </a:lnTo>
                  <a:lnTo>
                    <a:pt x="1269" y="26436"/>
                  </a:lnTo>
                  <a:lnTo>
                    <a:pt x="1269" y="7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8775" y="2620950"/>
              <a:ext cx="31750" cy="97725"/>
            </a:xfrm>
            <a:custGeom>
              <a:avLst/>
              <a:gdLst/>
              <a:ahLst/>
              <a:cxnLst/>
              <a:rect l="l" t="t" r="r" b="b"/>
              <a:pathLst>
                <a:path w="1270" h="3909" extrusionOk="0">
                  <a:moveTo>
                    <a:pt x="0" y="0"/>
                  </a:moveTo>
                  <a:lnTo>
                    <a:pt x="0" y="3908"/>
                  </a:lnTo>
                  <a:lnTo>
                    <a:pt x="1269" y="3172"/>
                  </a:lnTo>
                  <a:lnTo>
                    <a:pt x="1269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32100" y="2361875"/>
              <a:ext cx="31750" cy="613325"/>
            </a:xfrm>
            <a:custGeom>
              <a:avLst/>
              <a:gdLst/>
              <a:ahLst/>
              <a:cxnLst/>
              <a:rect l="l" t="t" r="r" b="b"/>
              <a:pathLst>
                <a:path w="1270" h="24533" extrusionOk="0">
                  <a:moveTo>
                    <a:pt x="1" y="0"/>
                  </a:moveTo>
                  <a:lnTo>
                    <a:pt x="1" y="24533"/>
                  </a:lnTo>
                  <a:lnTo>
                    <a:pt x="1270" y="23788"/>
                  </a:lnTo>
                  <a:lnTo>
                    <a:pt x="1270" y="7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65450" y="2266700"/>
              <a:ext cx="31750" cy="806200"/>
            </a:xfrm>
            <a:custGeom>
              <a:avLst/>
              <a:gdLst/>
              <a:ahLst/>
              <a:cxnLst/>
              <a:rect l="l" t="t" r="r" b="b"/>
              <a:pathLst>
                <a:path w="1270" h="32248" extrusionOk="0">
                  <a:moveTo>
                    <a:pt x="1" y="1"/>
                  </a:moveTo>
                  <a:lnTo>
                    <a:pt x="1" y="32248"/>
                  </a:lnTo>
                  <a:lnTo>
                    <a:pt x="1270" y="31512"/>
                  </a:lnTo>
                  <a:lnTo>
                    <a:pt x="1270" y="6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48675" y="2139825"/>
              <a:ext cx="23925" cy="1059975"/>
            </a:xfrm>
            <a:custGeom>
              <a:avLst/>
              <a:gdLst/>
              <a:ahLst/>
              <a:cxnLst/>
              <a:rect l="l" t="t" r="r" b="b"/>
              <a:pathLst>
                <a:path w="957" h="42399" extrusionOk="0">
                  <a:moveTo>
                    <a:pt x="1" y="0"/>
                  </a:moveTo>
                  <a:lnTo>
                    <a:pt x="1" y="42398"/>
                  </a:lnTo>
                  <a:lnTo>
                    <a:pt x="957" y="41764"/>
                  </a:lnTo>
                  <a:lnTo>
                    <a:pt x="957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410050" y="2232225"/>
              <a:ext cx="31750" cy="872400"/>
            </a:xfrm>
            <a:custGeom>
              <a:avLst/>
              <a:gdLst/>
              <a:ahLst/>
              <a:cxnLst/>
              <a:rect l="l" t="t" r="r" b="b"/>
              <a:pathLst>
                <a:path w="1270" h="34896" extrusionOk="0">
                  <a:moveTo>
                    <a:pt x="0" y="1"/>
                  </a:moveTo>
                  <a:lnTo>
                    <a:pt x="0" y="34896"/>
                  </a:lnTo>
                  <a:lnTo>
                    <a:pt x="1269" y="34160"/>
                  </a:lnTo>
                  <a:lnTo>
                    <a:pt x="1269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99025" y="2168800"/>
              <a:ext cx="29000" cy="1002025"/>
            </a:xfrm>
            <a:custGeom>
              <a:avLst/>
              <a:gdLst/>
              <a:ahLst/>
              <a:cxnLst/>
              <a:rect l="l" t="t" r="r" b="b"/>
              <a:pathLst>
                <a:path w="1160" h="40081" extrusionOk="0">
                  <a:moveTo>
                    <a:pt x="0" y="0"/>
                  </a:moveTo>
                  <a:lnTo>
                    <a:pt x="0" y="40081"/>
                  </a:lnTo>
                  <a:lnTo>
                    <a:pt x="1159" y="39336"/>
                  </a:lnTo>
                  <a:lnTo>
                    <a:pt x="1159" y="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54425" y="2200500"/>
              <a:ext cx="31750" cy="935850"/>
            </a:xfrm>
            <a:custGeom>
              <a:avLst/>
              <a:gdLst/>
              <a:ahLst/>
              <a:cxnLst/>
              <a:rect l="l" t="t" r="r" b="b"/>
              <a:pathLst>
                <a:path w="1270" h="37434" extrusionOk="0">
                  <a:moveTo>
                    <a:pt x="1" y="1"/>
                  </a:moveTo>
                  <a:lnTo>
                    <a:pt x="1" y="37434"/>
                  </a:lnTo>
                  <a:lnTo>
                    <a:pt x="1270" y="36698"/>
                  </a:lnTo>
                  <a:lnTo>
                    <a:pt x="1270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136925" y="2652675"/>
              <a:ext cx="26450" cy="34275"/>
            </a:xfrm>
            <a:custGeom>
              <a:avLst/>
              <a:gdLst/>
              <a:ahLst/>
              <a:cxnLst/>
              <a:rect l="l" t="t" r="r" b="b"/>
              <a:pathLst>
                <a:path w="1058" h="1371" extrusionOk="0">
                  <a:moveTo>
                    <a:pt x="0" y="0"/>
                  </a:moveTo>
                  <a:lnTo>
                    <a:pt x="0" y="1371"/>
                  </a:lnTo>
                  <a:lnTo>
                    <a:pt x="1058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745675" y="2427850"/>
              <a:ext cx="29200" cy="483900"/>
            </a:xfrm>
            <a:custGeom>
              <a:avLst/>
              <a:gdLst/>
              <a:ahLst/>
              <a:cxnLst/>
              <a:rect l="l" t="t" r="r" b="b"/>
              <a:pathLst>
                <a:path w="1168" h="19356" extrusionOk="0">
                  <a:moveTo>
                    <a:pt x="1" y="1"/>
                  </a:moveTo>
                  <a:lnTo>
                    <a:pt x="1" y="19356"/>
                  </a:lnTo>
                  <a:lnTo>
                    <a:pt x="1168" y="18611"/>
                  </a:lnTo>
                  <a:lnTo>
                    <a:pt x="1168" y="6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856700" y="2491300"/>
              <a:ext cx="31750" cy="357025"/>
            </a:xfrm>
            <a:custGeom>
              <a:avLst/>
              <a:gdLst/>
              <a:ahLst/>
              <a:cxnLst/>
              <a:rect l="l" t="t" r="r" b="b"/>
              <a:pathLst>
                <a:path w="1270" h="14281" extrusionOk="0">
                  <a:moveTo>
                    <a:pt x="1" y="1"/>
                  </a:moveTo>
                  <a:lnTo>
                    <a:pt x="1" y="14280"/>
                  </a:lnTo>
                  <a:lnTo>
                    <a:pt x="1270" y="13536"/>
                  </a:lnTo>
                  <a:lnTo>
                    <a:pt x="1270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87525" y="2393600"/>
              <a:ext cx="31750" cy="549875"/>
            </a:xfrm>
            <a:custGeom>
              <a:avLst/>
              <a:gdLst/>
              <a:ahLst/>
              <a:cxnLst/>
              <a:rect l="l" t="t" r="r" b="b"/>
              <a:pathLst>
                <a:path w="1270" h="21995" extrusionOk="0">
                  <a:moveTo>
                    <a:pt x="0" y="0"/>
                  </a:moveTo>
                  <a:lnTo>
                    <a:pt x="0" y="21995"/>
                  </a:lnTo>
                  <a:lnTo>
                    <a:pt x="1269" y="21250"/>
                  </a:lnTo>
                  <a:lnTo>
                    <a:pt x="1269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801300" y="2459575"/>
              <a:ext cx="31750" cy="420450"/>
            </a:xfrm>
            <a:custGeom>
              <a:avLst/>
              <a:gdLst/>
              <a:ahLst/>
              <a:cxnLst/>
              <a:rect l="l" t="t" r="r" b="b"/>
              <a:pathLst>
                <a:path w="1270" h="16818" extrusionOk="0">
                  <a:moveTo>
                    <a:pt x="0" y="1"/>
                  </a:moveTo>
                  <a:lnTo>
                    <a:pt x="0" y="16818"/>
                  </a:lnTo>
                  <a:lnTo>
                    <a:pt x="1269" y="16074"/>
                  </a:lnTo>
                  <a:lnTo>
                    <a:pt x="1269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23350" y="2589225"/>
              <a:ext cx="31750" cy="161175"/>
            </a:xfrm>
            <a:custGeom>
              <a:avLst/>
              <a:gdLst/>
              <a:ahLst/>
              <a:cxnLst/>
              <a:rect l="l" t="t" r="r" b="b"/>
              <a:pathLst>
                <a:path w="1270" h="6447" extrusionOk="0">
                  <a:moveTo>
                    <a:pt x="1" y="0"/>
                  </a:moveTo>
                  <a:lnTo>
                    <a:pt x="1" y="6446"/>
                  </a:lnTo>
                  <a:lnTo>
                    <a:pt x="1270" y="5710"/>
                  </a:lnTo>
                  <a:lnTo>
                    <a:pt x="1270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967725" y="2554750"/>
              <a:ext cx="31750" cy="227375"/>
            </a:xfrm>
            <a:custGeom>
              <a:avLst/>
              <a:gdLst/>
              <a:ahLst/>
              <a:cxnLst/>
              <a:rect l="l" t="t" r="r" b="b"/>
              <a:pathLst>
                <a:path w="1270" h="9095" extrusionOk="0">
                  <a:moveTo>
                    <a:pt x="1" y="0"/>
                  </a:moveTo>
                  <a:lnTo>
                    <a:pt x="1" y="9094"/>
                  </a:lnTo>
                  <a:lnTo>
                    <a:pt x="1270" y="8358"/>
                  </a:lnTo>
                  <a:lnTo>
                    <a:pt x="1270" y="7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912325" y="2523025"/>
              <a:ext cx="31750" cy="290825"/>
            </a:xfrm>
            <a:custGeom>
              <a:avLst/>
              <a:gdLst/>
              <a:ahLst/>
              <a:cxnLst/>
              <a:rect l="l" t="t" r="r" b="b"/>
              <a:pathLst>
                <a:path w="1270" h="11633" extrusionOk="0">
                  <a:moveTo>
                    <a:pt x="1" y="1"/>
                  </a:moveTo>
                  <a:lnTo>
                    <a:pt x="1" y="11632"/>
                  </a:lnTo>
                  <a:lnTo>
                    <a:pt x="1269" y="10896"/>
                  </a:lnTo>
                  <a:lnTo>
                    <a:pt x="1269" y="7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881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707074" y="535600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6"/>
          <p:cNvGrpSpPr/>
          <p:nvPr/>
        </p:nvGrpSpPr>
        <p:grpSpPr>
          <a:xfrm rot="10800000">
            <a:off x="-14512" y="0"/>
            <a:ext cx="2783800" cy="1027300"/>
            <a:chOff x="-5555112" y="2724125"/>
            <a:chExt cx="2783800" cy="1027300"/>
          </a:xfrm>
        </p:grpSpPr>
        <p:sp>
          <p:nvSpPr>
            <p:cNvPr id="207" name="Google Shape;207;p6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-14504" y="4509521"/>
            <a:ext cx="675898" cy="633990"/>
            <a:chOff x="731675" y="1636850"/>
            <a:chExt cx="805600" cy="755650"/>
          </a:xfrm>
        </p:grpSpPr>
        <p:sp>
          <p:nvSpPr>
            <p:cNvPr id="210" name="Google Shape;210;p6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6"/>
          <p:cNvGrpSpPr/>
          <p:nvPr/>
        </p:nvGrpSpPr>
        <p:grpSpPr>
          <a:xfrm>
            <a:off x="8003138" y="150175"/>
            <a:ext cx="1097388" cy="1657725"/>
            <a:chOff x="8003138" y="150175"/>
            <a:chExt cx="1097388" cy="1657725"/>
          </a:xfrm>
        </p:grpSpPr>
        <p:sp>
          <p:nvSpPr>
            <p:cNvPr id="227" name="Google Shape;227;p6"/>
            <p:cNvSpPr/>
            <p:nvPr/>
          </p:nvSpPr>
          <p:spPr>
            <a:xfrm>
              <a:off x="8135500" y="845625"/>
              <a:ext cx="965025" cy="962275"/>
            </a:xfrm>
            <a:custGeom>
              <a:avLst/>
              <a:gdLst/>
              <a:ahLst/>
              <a:cxnLst/>
              <a:rect l="l" t="t" r="r" b="b"/>
              <a:pathLst>
                <a:path w="38601" h="38491" extrusionOk="0">
                  <a:moveTo>
                    <a:pt x="19355" y="7293"/>
                  </a:moveTo>
                  <a:cubicBezTo>
                    <a:pt x="25911" y="7293"/>
                    <a:pt x="31300" y="12690"/>
                    <a:pt x="31300" y="19246"/>
                  </a:cubicBezTo>
                  <a:cubicBezTo>
                    <a:pt x="31300" y="25802"/>
                    <a:pt x="25911" y="31191"/>
                    <a:pt x="19355" y="31191"/>
                  </a:cubicBezTo>
                  <a:cubicBezTo>
                    <a:pt x="12689" y="31191"/>
                    <a:pt x="7402" y="25802"/>
                    <a:pt x="7402" y="19246"/>
                  </a:cubicBezTo>
                  <a:cubicBezTo>
                    <a:pt x="7402" y="12690"/>
                    <a:pt x="12689" y="7293"/>
                    <a:pt x="19355" y="7293"/>
                  </a:cubicBezTo>
                  <a:close/>
                  <a:moveTo>
                    <a:pt x="19355" y="1"/>
                  </a:moveTo>
                  <a:cubicBezTo>
                    <a:pt x="8671" y="1"/>
                    <a:pt x="0" y="8672"/>
                    <a:pt x="0" y="19246"/>
                  </a:cubicBezTo>
                  <a:cubicBezTo>
                    <a:pt x="0" y="29922"/>
                    <a:pt x="8671" y="38491"/>
                    <a:pt x="19355" y="38491"/>
                  </a:cubicBezTo>
                  <a:cubicBezTo>
                    <a:pt x="29929" y="38491"/>
                    <a:pt x="38600" y="29922"/>
                    <a:pt x="38600" y="19246"/>
                  </a:cubicBezTo>
                  <a:cubicBezTo>
                    <a:pt x="38600" y="8672"/>
                    <a:pt x="29929" y="1"/>
                    <a:pt x="19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6"/>
            <p:cNvGrpSpPr/>
            <p:nvPr/>
          </p:nvGrpSpPr>
          <p:grpSpPr>
            <a:xfrm>
              <a:off x="8003138" y="150175"/>
              <a:ext cx="980875" cy="980675"/>
              <a:chOff x="4166450" y="897350"/>
              <a:chExt cx="980875" cy="980675"/>
            </a:xfrm>
          </p:grpSpPr>
          <p:sp>
            <p:nvSpPr>
              <p:cNvPr id="229" name="Google Shape;229;p6"/>
              <p:cNvSpPr/>
              <p:nvPr/>
            </p:nvSpPr>
            <p:spPr>
              <a:xfrm>
                <a:off x="4198175" y="1190675"/>
                <a:ext cx="65837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6124" extrusionOk="0">
                    <a:moveTo>
                      <a:pt x="322" y="0"/>
                    </a:moveTo>
                    <a:lnTo>
                      <a:pt x="0" y="956"/>
                    </a:lnTo>
                    <a:lnTo>
                      <a:pt x="25488" y="26123"/>
                    </a:lnTo>
                    <a:cubicBezTo>
                      <a:pt x="25801" y="26013"/>
                      <a:pt x="26123" y="25912"/>
                      <a:pt x="26334" y="25802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4171725" y="127802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212" y="0"/>
                    </a:moveTo>
                    <a:cubicBezTo>
                      <a:pt x="212" y="423"/>
                      <a:pt x="111" y="736"/>
                      <a:pt x="1" y="1159"/>
                    </a:cubicBezTo>
                    <a:lnTo>
                      <a:pt x="22841" y="23686"/>
                    </a:lnTo>
                    <a:cubicBezTo>
                      <a:pt x="23163" y="23576"/>
                      <a:pt x="23586" y="23576"/>
                      <a:pt x="23899" y="2347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4182300" y="1232975"/>
                <a:ext cx="631950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25066" extrusionOk="0">
                    <a:moveTo>
                      <a:pt x="322" y="0"/>
                    </a:moveTo>
                    <a:lnTo>
                      <a:pt x="1" y="956"/>
                    </a:lnTo>
                    <a:lnTo>
                      <a:pt x="24322" y="25065"/>
                    </a:lnTo>
                    <a:lnTo>
                      <a:pt x="25277" y="2474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259075" y="1079650"/>
                <a:ext cx="708500" cy="700675"/>
              </a:xfrm>
              <a:custGeom>
                <a:avLst/>
                <a:gdLst/>
                <a:ahLst/>
                <a:cxnLst/>
                <a:rect l="l" t="t" r="r" b="b"/>
                <a:pathLst>
                  <a:path w="28340" h="28027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595" y="28026"/>
                    </a:lnTo>
                    <a:cubicBezTo>
                      <a:pt x="27807" y="27916"/>
                      <a:pt x="28018" y="27705"/>
                      <a:pt x="28340" y="2749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235175" y="111412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534" y="0"/>
                    </a:moveTo>
                    <a:cubicBezTo>
                      <a:pt x="322" y="313"/>
                      <a:pt x="212" y="525"/>
                      <a:pt x="1" y="846"/>
                    </a:cubicBezTo>
                    <a:lnTo>
                      <a:pt x="27071" y="27595"/>
                    </a:lnTo>
                    <a:cubicBezTo>
                      <a:pt x="27392" y="27493"/>
                      <a:pt x="27604" y="27282"/>
                      <a:pt x="27917" y="27172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214025" y="1151125"/>
                <a:ext cx="68207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3" h="26961" extrusionOk="0">
                    <a:moveTo>
                      <a:pt x="534" y="1"/>
                    </a:moveTo>
                    <a:cubicBezTo>
                      <a:pt x="322" y="314"/>
                      <a:pt x="212" y="525"/>
                      <a:pt x="1" y="847"/>
                    </a:cubicBezTo>
                    <a:lnTo>
                      <a:pt x="26436" y="26961"/>
                    </a:lnTo>
                    <a:cubicBezTo>
                      <a:pt x="26758" y="26859"/>
                      <a:pt x="27071" y="26749"/>
                      <a:pt x="27282" y="26538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166450" y="1328150"/>
                <a:ext cx="5526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21995" extrusionOk="0">
                    <a:moveTo>
                      <a:pt x="110" y="0"/>
                    </a:moveTo>
                    <a:cubicBezTo>
                      <a:pt x="110" y="423"/>
                      <a:pt x="0" y="846"/>
                      <a:pt x="0" y="1269"/>
                    </a:cubicBezTo>
                    <a:lnTo>
                      <a:pt x="20937" y="21994"/>
                    </a:lnTo>
                    <a:cubicBezTo>
                      <a:pt x="21360" y="21893"/>
                      <a:pt x="21682" y="21893"/>
                      <a:pt x="22105" y="2178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182300" y="1518475"/>
                <a:ext cx="346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3858" h="137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2" y="635"/>
                      <a:pt x="424" y="1269"/>
                      <a:pt x="745" y="1904"/>
                    </a:cubicBezTo>
                    <a:lnTo>
                      <a:pt x="11954" y="13113"/>
                    </a:lnTo>
                    <a:lnTo>
                      <a:pt x="13857" y="13747"/>
                    </a:lnTo>
                    <a:lnTo>
                      <a:pt x="1" y="1"/>
                    </a:lnTo>
                    <a:close/>
                    <a:moveTo>
                      <a:pt x="13857" y="13747"/>
                    </a:moveTo>
                    <a:lnTo>
                      <a:pt x="13857" y="13747"/>
                    </a:lnTo>
                    <a:lnTo>
                      <a:pt x="13857" y="137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647575" y="897350"/>
                <a:ext cx="4997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9990" h="19770" extrusionOk="0">
                    <a:moveTo>
                      <a:pt x="0" y="0"/>
                    </a:moveTo>
                    <a:lnTo>
                      <a:pt x="19990" y="19770"/>
                    </a:lnTo>
                    <a:cubicBezTo>
                      <a:pt x="19990" y="19347"/>
                      <a:pt x="19990" y="18924"/>
                      <a:pt x="19880" y="18399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166450" y="1383750"/>
                <a:ext cx="49700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771" extrusionOk="0">
                    <a:moveTo>
                      <a:pt x="0" y="1"/>
                    </a:moveTo>
                    <a:lnTo>
                      <a:pt x="0" y="1371"/>
                    </a:lnTo>
                    <a:lnTo>
                      <a:pt x="18611" y="19770"/>
                    </a:lnTo>
                    <a:lnTo>
                      <a:pt x="19880" y="197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169200" y="1444450"/>
                <a:ext cx="433575" cy="431025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2" y="534"/>
                      <a:pt x="102" y="1058"/>
                      <a:pt x="212" y="1591"/>
                    </a:cubicBezTo>
                    <a:lnTo>
                      <a:pt x="15752" y="17029"/>
                    </a:lnTo>
                    <a:cubicBezTo>
                      <a:pt x="16285" y="17131"/>
                      <a:pt x="16809" y="17131"/>
                      <a:pt x="17342" y="172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222075" y="1613650"/>
                <a:ext cx="21150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84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802"/>
                      <a:pt x="2115" y="3384"/>
                      <a:pt x="3595" y="4864"/>
                    </a:cubicBezTo>
                    <a:cubicBezTo>
                      <a:pt x="5076" y="6345"/>
                      <a:pt x="6658" y="7512"/>
                      <a:pt x="8460" y="84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4346200" y="992525"/>
                <a:ext cx="705975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28128" extrusionOk="0">
                    <a:moveTo>
                      <a:pt x="745" y="0"/>
                    </a:moveTo>
                    <a:cubicBezTo>
                      <a:pt x="424" y="212"/>
                      <a:pt x="212" y="423"/>
                      <a:pt x="1" y="635"/>
                    </a:cubicBezTo>
                    <a:lnTo>
                      <a:pt x="27705" y="28127"/>
                    </a:lnTo>
                    <a:cubicBezTo>
                      <a:pt x="27917" y="27806"/>
                      <a:pt x="28027" y="27595"/>
                      <a:pt x="28238" y="27383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4592175" y="897350"/>
                <a:ext cx="5524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1995" extrusionOk="0">
                    <a:moveTo>
                      <a:pt x="1159" y="0"/>
                    </a:moveTo>
                    <a:cubicBezTo>
                      <a:pt x="846" y="102"/>
                      <a:pt x="423" y="102"/>
                      <a:pt x="0" y="212"/>
                    </a:cubicBezTo>
                    <a:lnTo>
                      <a:pt x="21995" y="21995"/>
                    </a:lnTo>
                    <a:cubicBezTo>
                      <a:pt x="22096" y="21572"/>
                      <a:pt x="22096" y="21149"/>
                      <a:pt x="22096" y="20726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4708475" y="899875"/>
                <a:ext cx="4335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2" extrusionOk="0">
                    <a:moveTo>
                      <a:pt x="1" y="1"/>
                    </a:moveTo>
                    <a:lnTo>
                      <a:pt x="17343" y="17241"/>
                    </a:lnTo>
                    <a:cubicBezTo>
                      <a:pt x="17343" y="16708"/>
                      <a:pt x="17233" y="16184"/>
                      <a:pt x="17131" y="15651"/>
                    </a:cubicBezTo>
                    <a:lnTo>
                      <a:pt x="1583" y="212"/>
                    </a:lnTo>
                    <a:cubicBezTo>
                      <a:pt x="1058" y="111"/>
                      <a:pt x="525" y="11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4541825" y="90517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1168" y="0"/>
                    </a:moveTo>
                    <a:cubicBezTo>
                      <a:pt x="745" y="110"/>
                      <a:pt x="424" y="110"/>
                      <a:pt x="1" y="212"/>
                    </a:cubicBezTo>
                    <a:lnTo>
                      <a:pt x="23687" y="23687"/>
                    </a:lnTo>
                    <a:cubicBezTo>
                      <a:pt x="23797" y="23264"/>
                      <a:pt x="23797" y="22951"/>
                      <a:pt x="23899" y="22528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4782500" y="913200"/>
                <a:ext cx="3462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13748" extrusionOk="0">
                    <a:moveTo>
                      <a:pt x="1" y="1"/>
                    </a:moveTo>
                    <a:lnTo>
                      <a:pt x="13849" y="13747"/>
                    </a:lnTo>
                    <a:lnTo>
                      <a:pt x="13214" y="11844"/>
                    </a:lnTo>
                    <a:lnTo>
                      <a:pt x="2005" y="635"/>
                    </a:lnTo>
                    <a:cubicBezTo>
                      <a:pt x="1269" y="424"/>
                      <a:pt x="635" y="21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4877675" y="950225"/>
                <a:ext cx="21405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8460" extrusionOk="0">
                    <a:moveTo>
                      <a:pt x="0" y="0"/>
                    </a:moveTo>
                    <a:lnTo>
                      <a:pt x="8561" y="8460"/>
                    </a:lnTo>
                    <a:cubicBezTo>
                      <a:pt x="7614" y="6658"/>
                      <a:pt x="6446" y="5076"/>
                      <a:pt x="4966" y="3595"/>
                    </a:cubicBezTo>
                    <a:cubicBezTo>
                      <a:pt x="3486" y="2115"/>
                      <a:pt x="1794" y="94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4314475" y="1021475"/>
                <a:ext cx="711250" cy="705975"/>
              </a:xfrm>
              <a:custGeom>
                <a:avLst/>
                <a:gdLst/>
                <a:ahLst/>
                <a:cxnLst/>
                <a:rect l="l" t="t" r="r" b="b"/>
                <a:pathLst>
                  <a:path w="28450" h="28239" extrusionOk="0">
                    <a:moveTo>
                      <a:pt x="635" y="1"/>
                    </a:moveTo>
                    <a:cubicBezTo>
                      <a:pt x="424" y="111"/>
                      <a:pt x="212" y="322"/>
                      <a:pt x="1" y="635"/>
                    </a:cubicBezTo>
                    <a:lnTo>
                      <a:pt x="27815" y="28238"/>
                    </a:lnTo>
                    <a:cubicBezTo>
                      <a:pt x="28027" y="27917"/>
                      <a:pt x="28238" y="27705"/>
                      <a:pt x="28450" y="27494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4285500" y="1047925"/>
                <a:ext cx="711050" cy="705950"/>
              </a:xfrm>
              <a:custGeom>
                <a:avLst/>
                <a:gdLst/>
                <a:ahLst/>
                <a:cxnLst/>
                <a:rect l="l" t="t" r="r" b="b"/>
                <a:pathLst>
                  <a:path w="28442" h="28238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807" y="28238"/>
                    </a:lnTo>
                    <a:cubicBezTo>
                      <a:pt x="28018" y="28128"/>
                      <a:pt x="28230" y="27916"/>
                      <a:pt x="28441" y="2760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377925" y="97137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847" y="0"/>
                    </a:moveTo>
                    <a:cubicBezTo>
                      <a:pt x="534" y="102"/>
                      <a:pt x="322" y="313"/>
                      <a:pt x="1" y="423"/>
                    </a:cubicBezTo>
                    <a:lnTo>
                      <a:pt x="27392" y="27595"/>
                    </a:lnTo>
                    <a:cubicBezTo>
                      <a:pt x="27604" y="27282"/>
                      <a:pt x="27705" y="27070"/>
                      <a:pt x="27917" y="26749"/>
                    </a:cubicBezTo>
                    <a:lnTo>
                      <a:pt x="8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414950" y="950225"/>
                <a:ext cx="68205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26961" extrusionOk="0">
                    <a:moveTo>
                      <a:pt x="846" y="0"/>
                    </a:moveTo>
                    <a:cubicBezTo>
                      <a:pt x="533" y="102"/>
                      <a:pt x="322" y="212"/>
                      <a:pt x="0" y="423"/>
                    </a:cubicBezTo>
                    <a:lnTo>
                      <a:pt x="26859" y="26960"/>
                    </a:lnTo>
                    <a:cubicBezTo>
                      <a:pt x="26969" y="26647"/>
                      <a:pt x="27180" y="26436"/>
                      <a:pt x="27282" y="26114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4454700" y="931600"/>
                <a:ext cx="66092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437" h="26124" extrusionOk="0">
                    <a:moveTo>
                      <a:pt x="948" y="1"/>
                    </a:moveTo>
                    <a:lnTo>
                      <a:pt x="0" y="322"/>
                    </a:lnTo>
                    <a:lnTo>
                      <a:pt x="26013" y="26123"/>
                    </a:lnTo>
                    <a:cubicBezTo>
                      <a:pt x="26115" y="25802"/>
                      <a:pt x="26225" y="25489"/>
                      <a:pt x="26436" y="25167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4497000" y="915750"/>
                <a:ext cx="631725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69" h="25066" extrusionOk="0">
                    <a:moveTo>
                      <a:pt x="948" y="0"/>
                    </a:moveTo>
                    <a:lnTo>
                      <a:pt x="0" y="322"/>
                    </a:lnTo>
                    <a:lnTo>
                      <a:pt x="24956" y="25065"/>
                    </a:lnTo>
                    <a:lnTo>
                      <a:pt x="25269" y="2411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Google Shape;253;p6"/>
          <p:cNvGrpSpPr/>
          <p:nvPr/>
        </p:nvGrpSpPr>
        <p:grpSpPr>
          <a:xfrm rot="10800000">
            <a:off x="7121538" y="4071175"/>
            <a:ext cx="2022450" cy="1075325"/>
            <a:chOff x="-6300587" y="3973775"/>
            <a:chExt cx="2022450" cy="1075325"/>
          </a:xfrm>
        </p:grpSpPr>
        <p:sp>
          <p:nvSpPr>
            <p:cNvPr id="254" name="Google Shape;254;p6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6"/>
          <p:cNvSpPr/>
          <p:nvPr/>
        </p:nvSpPr>
        <p:spPr>
          <a:xfrm>
            <a:off x="3977399" y="1132493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>
            <a:spLocks noGrp="1"/>
          </p:cNvSpPr>
          <p:nvPr>
            <p:ph type="title"/>
          </p:nvPr>
        </p:nvSpPr>
        <p:spPr>
          <a:xfrm>
            <a:off x="713225" y="1653575"/>
            <a:ext cx="77175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26" name="Google Shape;326;p10"/>
          <p:cNvGrpSpPr/>
          <p:nvPr/>
        </p:nvGrpSpPr>
        <p:grpSpPr>
          <a:xfrm flipH="1">
            <a:off x="7121538" y="1825"/>
            <a:ext cx="2022450" cy="1075325"/>
            <a:chOff x="-6300587" y="3973775"/>
            <a:chExt cx="2022450" cy="1075325"/>
          </a:xfrm>
        </p:grpSpPr>
        <p:sp>
          <p:nvSpPr>
            <p:cNvPr id="327" name="Google Shape;327;p10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0"/>
          <p:cNvGrpSpPr/>
          <p:nvPr/>
        </p:nvGrpSpPr>
        <p:grpSpPr>
          <a:xfrm flipH="1">
            <a:off x="0" y="4116200"/>
            <a:ext cx="2783800" cy="1027300"/>
            <a:chOff x="-5555112" y="2724125"/>
            <a:chExt cx="2783800" cy="1027300"/>
          </a:xfrm>
        </p:grpSpPr>
        <p:sp>
          <p:nvSpPr>
            <p:cNvPr id="330" name="Google Shape;330;p10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0"/>
          <p:cNvGrpSpPr/>
          <p:nvPr/>
        </p:nvGrpSpPr>
        <p:grpSpPr>
          <a:xfrm>
            <a:off x="-12" y="0"/>
            <a:ext cx="1097388" cy="1657725"/>
            <a:chOff x="8003138" y="150175"/>
            <a:chExt cx="1097388" cy="1657725"/>
          </a:xfrm>
        </p:grpSpPr>
        <p:sp>
          <p:nvSpPr>
            <p:cNvPr id="333" name="Google Shape;333;p10"/>
            <p:cNvSpPr/>
            <p:nvPr/>
          </p:nvSpPr>
          <p:spPr>
            <a:xfrm>
              <a:off x="8135500" y="845625"/>
              <a:ext cx="965025" cy="962275"/>
            </a:xfrm>
            <a:custGeom>
              <a:avLst/>
              <a:gdLst/>
              <a:ahLst/>
              <a:cxnLst/>
              <a:rect l="l" t="t" r="r" b="b"/>
              <a:pathLst>
                <a:path w="38601" h="38491" extrusionOk="0">
                  <a:moveTo>
                    <a:pt x="19355" y="7293"/>
                  </a:moveTo>
                  <a:cubicBezTo>
                    <a:pt x="25911" y="7293"/>
                    <a:pt x="31300" y="12690"/>
                    <a:pt x="31300" y="19246"/>
                  </a:cubicBezTo>
                  <a:cubicBezTo>
                    <a:pt x="31300" y="25802"/>
                    <a:pt x="25911" y="31191"/>
                    <a:pt x="19355" y="31191"/>
                  </a:cubicBezTo>
                  <a:cubicBezTo>
                    <a:pt x="12689" y="31191"/>
                    <a:pt x="7402" y="25802"/>
                    <a:pt x="7402" y="19246"/>
                  </a:cubicBezTo>
                  <a:cubicBezTo>
                    <a:pt x="7402" y="12690"/>
                    <a:pt x="12689" y="7293"/>
                    <a:pt x="19355" y="7293"/>
                  </a:cubicBezTo>
                  <a:close/>
                  <a:moveTo>
                    <a:pt x="19355" y="1"/>
                  </a:moveTo>
                  <a:cubicBezTo>
                    <a:pt x="8671" y="1"/>
                    <a:pt x="0" y="8672"/>
                    <a:pt x="0" y="19246"/>
                  </a:cubicBezTo>
                  <a:cubicBezTo>
                    <a:pt x="0" y="29922"/>
                    <a:pt x="8671" y="38491"/>
                    <a:pt x="19355" y="38491"/>
                  </a:cubicBezTo>
                  <a:cubicBezTo>
                    <a:pt x="29929" y="38491"/>
                    <a:pt x="38600" y="29922"/>
                    <a:pt x="38600" y="19246"/>
                  </a:cubicBezTo>
                  <a:cubicBezTo>
                    <a:pt x="38600" y="8672"/>
                    <a:pt x="29929" y="1"/>
                    <a:pt x="19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10"/>
            <p:cNvGrpSpPr/>
            <p:nvPr/>
          </p:nvGrpSpPr>
          <p:grpSpPr>
            <a:xfrm>
              <a:off x="8003138" y="150175"/>
              <a:ext cx="980875" cy="980675"/>
              <a:chOff x="4166450" y="897350"/>
              <a:chExt cx="980875" cy="980675"/>
            </a:xfrm>
          </p:grpSpPr>
          <p:sp>
            <p:nvSpPr>
              <p:cNvPr id="335" name="Google Shape;335;p10"/>
              <p:cNvSpPr/>
              <p:nvPr/>
            </p:nvSpPr>
            <p:spPr>
              <a:xfrm>
                <a:off x="4198175" y="1190675"/>
                <a:ext cx="65837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6124" extrusionOk="0">
                    <a:moveTo>
                      <a:pt x="322" y="0"/>
                    </a:moveTo>
                    <a:lnTo>
                      <a:pt x="0" y="956"/>
                    </a:lnTo>
                    <a:lnTo>
                      <a:pt x="25488" y="26123"/>
                    </a:lnTo>
                    <a:cubicBezTo>
                      <a:pt x="25801" y="26013"/>
                      <a:pt x="26123" y="25912"/>
                      <a:pt x="26334" y="25802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0"/>
              <p:cNvSpPr/>
              <p:nvPr/>
            </p:nvSpPr>
            <p:spPr>
              <a:xfrm>
                <a:off x="4171725" y="127802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212" y="0"/>
                    </a:moveTo>
                    <a:cubicBezTo>
                      <a:pt x="212" y="423"/>
                      <a:pt x="111" y="736"/>
                      <a:pt x="1" y="1159"/>
                    </a:cubicBezTo>
                    <a:lnTo>
                      <a:pt x="22841" y="23686"/>
                    </a:lnTo>
                    <a:cubicBezTo>
                      <a:pt x="23163" y="23576"/>
                      <a:pt x="23586" y="23576"/>
                      <a:pt x="23899" y="2347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0"/>
              <p:cNvSpPr/>
              <p:nvPr/>
            </p:nvSpPr>
            <p:spPr>
              <a:xfrm>
                <a:off x="4182300" y="1232975"/>
                <a:ext cx="631950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25066" extrusionOk="0">
                    <a:moveTo>
                      <a:pt x="322" y="0"/>
                    </a:moveTo>
                    <a:lnTo>
                      <a:pt x="1" y="956"/>
                    </a:lnTo>
                    <a:lnTo>
                      <a:pt x="24322" y="25065"/>
                    </a:lnTo>
                    <a:lnTo>
                      <a:pt x="25277" y="2474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0"/>
              <p:cNvSpPr/>
              <p:nvPr/>
            </p:nvSpPr>
            <p:spPr>
              <a:xfrm>
                <a:off x="4259075" y="1079650"/>
                <a:ext cx="708500" cy="700675"/>
              </a:xfrm>
              <a:custGeom>
                <a:avLst/>
                <a:gdLst/>
                <a:ahLst/>
                <a:cxnLst/>
                <a:rect l="l" t="t" r="r" b="b"/>
                <a:pathLst>
                  <a:path w="28340" h="28027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595" y="28026"/>
                    </a:lnTo>
                    <a:cubicBezTo>
                      <a:pt x="27807" y="27916"/>
                      <a:pt x="28018" y="27705"/>
                      <a:pt x="28340" y="2749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0"/>
              <p:cNvSpPr/>
              <p:nvPr/>
            </p:nvSpPr>
            <p:spPr>
              <a:xfrm>
                <a:off x="4235175" y="111412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534" y="0"/>
                    </a:moveTo>
                    <a:cubicBezTo>
                      <a:pt x="322" y="313"/>
                      <a:pt x="212" y="525"/>
                      <a:pt x="1" y="846"/>
                    </a:cubicBezTo>
                    <a:lnTo>
                      <a:pt x="27071" y="27595"/>
                    </a:lnTo>
                    <a:cubicBezTo>
                      <a:pt x="27392" y="27493"/>
                      <a:pt x="27604" y="27282"/>
                      <a:pt x="27917" y="27172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4214025" y="1151125"/>
                <a:ext cx="68207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3" h="26961" extrusionOk="0">
                    <a:moveTo>
                      <a:pt x="534" y="1"/>
                    </a:moveTo>
                    <a:cubicBezTo>
                      <a:pt x="322" y="314"/>
                      <a:pt x="212" y="525"/>
                      <a:pt x="1" y="847"/>
                    </a:cubicBezTo>
                    <a:lnTo>
                      <a:pt x="26436" y="26961"/>
                    </a:lnTo>
                    <a:cubicBezTo>
                      <a:pt x="26758" y="26859"/>
                      <a:pt x="27071" y="26749"/>
                      <a:pt x="27282" y="26538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4166450" y="1328150"/>
                <a:ext cx="5526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21995" extrusionOk="0">
                    <a:moveTo>
                      <a:pt x="110" y="0"/>
                    </a:moveTo>
                    <a:cubicBezTo>
                      <a:pt x="110" y="423"/>
                      <a:pt x="0" y="846"/>
                      <a:pt x="0" y="1269"/>
                    </a:cubicBezTo>
                    <a:lnTo>
                      <a:pt x="20937" y="21994"/>
                    </a:lnTo>
                    <a:cubicBezTo>
                      <a:pt x="21360" y="21893"/>
                      <a:pt x="21682" y="21893"/>
                      <a:pt x="22105" y="2178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4182300" y="1518475"/>
                <a:ext cx="346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3858" h="137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2" y="635"/>
                      <a:pt x="424" y="1269"/>
                      <a:pt x="745" y="1904"/>
                    </a:cubicBezTo>
                    <a:lnTo>
                      <a:pt x="11954" y="13113"/>
                    </a:lnTo>
                    <a:lnTo>
                      <a:pt x="13857" y="13747"/>
                    </a:lnTo>
                    <a:lnTo>
                      <a:pt x="1" y="1"/>
                    </a:lnTo>
                    <a:close/>
                    <a:moveTo>
                      <a:pt x="13857" y="13747"/>
                    </a:moveTo>
                    <a:lnTo>
                      <a:pt x="13857" y="13747"/>
                    </a:lnTo>
                    <a:lnTo>
                      <a:pt x="13857" y="137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4647575" y="897350"/>
                <a:ext cx="4997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9990" h="19770" extrusionOk="0">
                    <a:moveTo>
                      <a:pt x="0" y="0"/>
                    </a:moveTo>
                    <a:lnTo>
                      <a:pt x="19990" y="19770"/>
                    </a:lnTo>
                    <a:cubicBezTo>
                      <a:pt x="19990" y="19347"/>
                      <a:pt x="19990" y="18924"/>
                      <a:pt x="19880" y="18399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4166450" y="1383750"/>
                <a:ext cx="49700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771" extrusionOk="0">
                    <a:moveTo>
                      <a:pt x="0" y="1"/>
                    </a:moveTo>
                    <a:lnTo>
                      <a:pt x="0" y="1371"/>
                    </a:lnTo>
                    <a:lnTo>
                      <a:pt x="18611" y="19770"/>
                    </a:lnTo>
                    <a:lnTo>
                      <a:pt x="19880" y="197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4169200" y="1444450"/>
                <a:ext cx="433575" cy="431025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2" y="534"/>
                      <a:pt x="102" y="1058"/>
                      <a:pt x="212" y="1591"/>
                    </a:cubicBezTo>
                    <a:lnTo>
                      <a:pt x="15752" y="17029"/>
                    </a:lnTo>
                    <a:cubicBezTo>
                      <a:pt x="16285" y="17131"/>
                      <a:pt x="16809" y="17131"/>
                      <a:pt x="17342" y="172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0"/>
              <p:cNvSpPr/>
              <p:nvPr/>
            </p:nvSpPr>
            <p:spPr>
              <a:xfrm>
                <a:off x="4222075" y="1613650"/>
                <a:ext cx="21150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84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802"/>
                      <a:pt x="2115" y="3384"/>
                      <a:pt x="3595" y="4864"/>
                    </a:cubicBezTo>
                    <a:cubicBezTo>
                      <a:pt x="5076" y="6345"/>
                      <a:pt x="6658" y="7512"/>
                      <a:pt x="8460" y="84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4346200" y="992525"/>
                <a:ext cx="705975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28128" extrusionOk="0">
                    <a:moveTo>
                      <a:pt x="745" y="0"/>
                    </a:moveTo>
                    <a:cubicBezTo>
                      <a:pt x="424" y="212"/>
                      <a:pt x="212" y="423"/>
                      <a:pt x="1" y="635"/>
                    </a:cubicBezTo>
                    <a:lnTo>
                      <a:pt x="27705" y="28127"/>
                    </a:lnTo>
                    <a:cubicBezTo>
                      <a:pt x="27917" y="27806"/>
                      <a:pt x="28027" y="27595"/>
                      <a:pt x="28238" y="27383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4592175" y="897350"/>
                <a:ext cx="5524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1995" extrusionOk="0">
                    <a:moveTo>
                      <a:pt x="1159" y="0"/>
                    </a:moveTo>
                    <a:cubicBezTo>
                      <a:pt x="846" y="102"/>
                      <a:pt x="423" y="102"/>
                      <a:pt x="0" y="212"/>
                    </a:cubicBezTo>
                    <a:lnTo>
                      <a:pt x="21995" y="21995"/>
                    </a:lnTo>
                    <a:cubicBezTo>
                      <a:pt x="22096" y="21572"/>
                      <a:pt x="22096" y="21149"/>
                      <a:pt x="22096" y="20726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4708475" y="899875"/>
                <a:ext cx="4335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2" extrusionOk="0">
                    <a:moveTo>
                      <a:pt x="1" y="1"/>
                    </a:moveTo>
                    <a:lnTo>
                      <a:pt x="17343" y="17241"/>
                    </a:lnTo>
                    <a:cubicBezTo>
                      <a:pt x="17343" y="16708"/>
                      <a:pt x="17233" y="16184"/>
                      <a:pt x="17131" y="15651"/>
                    </a:cubicBezTo>
                    <a:lnTo>
                      <a:pt x="1583" y="212"/>
                    </a:lnTo>
                    <a:cubicBezTo>
                      <a:pt x="1058" y="111"/>
                      <a:pt x="525" y="11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4541825" y="90517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1168" y="0"/>
                    </a:moveTo>
                    <a:cubicBezTo>
                      <a:pt x="745" y="110"/>
                      <a:pt x="424" y="110"/>
                      <a:pt x="1" y="212"/>
                    </a:cubicBezTo>
                    <a:lnTo>
                      <a:pt x="23687" y="23687"/>
                    </a:lnTo>
                    <a:cubicBezTo>
                      <a:pt x="23797" y="23264"/>
                      <a:pt x="23797" y="22951"/>
                      <a:pt x="23899" y="22528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4782500" y="913200"/>
                <a:ext cx="3462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13748" extrusionOk="0">
                    <a:moveTo>
                      <a:pt x="1" y="1"/>
                    </a:moveTo>
                    <a:lnTo>
                      <a:pt x="13849" y="13747"/>
                    </a:lnTo>
                    <a:lnTo>
                      <a:pt x="13214" y="11844"/>
                    </a:lnTo>
                    <a:lnTo>
                      <a:pt x="2005" y="635"/>
                    </a:lnTo>
                    <a:cubicBezTo>
                      <a:pt x="1269" y="424"/>
                      <a:pt x="635" y="21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4877675" y="950225"/>
                <a:ext cx="21405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8460" extrusionOk="0">
                    <a:moveTo>
                      <a:pt x="0" y="0"/>
                    </a:moveTo>
                    <a:lnTo>
                      <a:pt x="8561" y="8460"/>
                    </a:lnTo>
                    <a:cubicBezTo>
                      <a:pt x="7614" y="6658"/>
                      <a:pt x="6446" y="5076"/>
                      <a:pt x="4966" y="3595"/>
                    </a:cubicBezTo>
                    <a:cubicBezTo>
                      <a:pt x="3486" y="2115"/>
                      <a:pt x="1794" y="94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4314475" y="1021475"/>
                <a:ext cx="711250" cy="705975"/>
              </a:xfrm>
              <a:custGeom>
                <a:avLst/>
                <a:gdLst/>
                <a:ahLst/>
                <a:cxnLst/>
                <a:rect l="l" t="t" r="r" b="b"/>
                <a:pathLst>
                  <a:path w="28450" h="28239" extrusionOk="0">
                    <a:moveTo>
                      <a:pt x="635" y="1"/>
                    </a:moveTo>
                    <a:cubicBezTo>
                      <a:pt x="424" y="111"/>
                      <a:pt x="212" y="322"/>
                      <a:pt x="1" y="635"/>
                    </a:cubicBezTo>
                    <a:lnTo>
                      <a:pt x="27815" y="28238"/>
                    </a:lnTo>
                    <a:cubicBezTo>
                      <a:pt x="28027" y="27917"/>
                      <a:pt x="28238" y="27705"/>
                      <a:pt x="28450" y="27494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4285500" y="1047925"/>
                <a:ext cx="711050" cy="705950"/>
              </a:xfrm>
              <a:custGeom>
                <a:avLst/>
                <a:gdLst/>
                <a:ahLst/>
                <a:cxnLst/>
                <a:rect l="l" t="t" r="r" b="b"/>
                <a:pathLst>
                  <a:path w="28442" h="28238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807" y="28238"/>
                    </a:lnTo>
                    <a:cubicBezTo>
                      <a:pt x="28018" y="28128"/>
                      <a:pt x="28230" y="27916"/>
                      <a:pt x="28441" y="2760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4377925" y="97137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847" y="0"/>
                    </a:moveTo>
                    <a:cubicBezTo>
                      <a:pt x="534" y="102"/>
                      <a:pt x="322" y="313"/>
                      <a:pt x="1" y="423"/>
                    </a:cubicBezTo>
                    <a:lnTo>
                      <a:pt x="27392" y="27595"/>
                    </a:lnTo>
                    <a:cubicBezTo>
                      <a:pt x="27604" y="27282"/>
                      <a:pt x="27705" y="27070"/>
                      <a:pt x="27917" y="26749"/>
                    </a:cubicBezTo>
                    <a:lnTo>
                      <a:pt x="8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4414950" y="950225"/>
                <a:ext cx="68205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26961" extrusionOk="0">
                    <a:moveTo>
                      <a:pt x="846" y="0"/>
                    </a:moveTo>
                    <a:cubicBezTo>
                      <a:pt x="533" y="102"/>
                      <a:pt x="322" y="212"/>
                      <a:pt x="0" y="423"/>
                    </a:cubicBezTo>
                    <a:lnTo>
                      <a:pt x="26859" y="26960"/>
                    </a:lnTo>
                    <a:cubicBezTo>
                      <a:pt x="26969" y="26647"/>
                      <a:pt x="27180" y="26436"/>
                      <a:pt x="27282" y="26114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0"/>
              <p:cNvSpPr/>
              <p:nvPr/>
            </p:nvSpPr>
            <p:spPr>
              <a:xfrm>
                <a:off x="4454700" y="931600"/>
                <a:ext cx="66092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437" h="26124" extrusionOk="0">
                    <a:moveTo>
                      <a:pt x="948" y="1"/>
                    </a:moveTo>
                    <a:lnTo>
                      <a:pt x="0" y="322"/>
                    </a:lnTo>
                    <a:lnTo>
                      <a:pt x="26013" y="26123"/>
                    </a:lnTo>
                    <a:cubicBezTo>
                      <a:pt x="26115" y="25802"/>
                      <a:pt x="26225" y="25489"/>
                      <a:pt x="26436" y="25167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0"/>
              <p:cNvSpPr/>
              <p:nvPr/>
            </p:nvSpPr>
            <p:spPr>
              <a:xfrm>
                <a:off x="4497000" y="915750"/>
                <a:ext cx="631725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69" h="25066" extrusionOk="0">
                    <a:moveTo>
                      <a:pt x="948" y="0"/>
                    </a:moveTo>
                    <a:lnTo>
                      <a:pt x="0" y="322"/>
                    </a:lnTo>
                    <a:lnTo>
                      <a:pt x="24956" y="25065"/>
                    </a:lnTo>
                    <a:lnTo>
                      <a:pt x="25269" y="2411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9" name="Google Shape;359;p10"/>
          <p:cNvGrpSpPr/>
          <p:nvPr/>
        </p:nvGrpSpPr>
        <p:grpSpPr>
          <a:xfrm>
            <a:off x="8468096" y="4509521"/>
            <a:ext cx="675898" cy="633990"/>
            <a:chOff x="731675" y="1636850"/>
            <a:chExt cx="805600" cy="755650"/>
          </a:xfrm>
        </p:grpSpPr>
        <p:sp>
          <p:nvSpPr>
            <p:cNvPr id="360" name="Google Shape;360;p10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0"/>
          <p:cNvSpPr/>
          <p:nvPr/>
        </p:nvSpPr>
        <p:spPr>
          <a:xfrm>
            <a:off x="3511166" y="4599423"/>
            <a:ext cx="2121667" cy="171457"/>
          </a:xfrm>
          <a:custGeom>
            <a:avLst/>
            <a:gdLst/>
            <a:ahLst/>
            <a:cxnLst/>
            <a:rect l="l" t="t" r="r" b="b"/>
            <a:pathLst>
              <a:path w="66240" h="5353" extrusionOk="0">
                <a:moveTo>
                  <a:pt x="5576" y="0"/>
                </a:moveTo>
                <a:cubicBezTo>
                  <a:pt x="3569" y="0"/>
                  <a:pt x="2570" y="892"/>
                  <a:pt x="1785" y="1668"/>
                </a:cubicBezTo>
                <a:cubicBezTo>
                  <a:pt x="1115" y="2337"/>
                  <a:pt x="785" y="2560"/>
                  <a:pt x="0" y="2560"/>
                </a:cubicBezTo>
                <a:lnTo>
                  <a:pt x="0" y="5353"/>
                </a:lnTo>
                <a:cubicBezTo>
                  <a:pt x="1901" y="5353"/>
                  <a:pt x="3016" y="4345"/>
                  <a:pt x="3685" y="3675"/>
                </a:cubicBezTo>
                <a:cubicBezTo>
                  <a:pt x="4461" y="3006"/>
                  <a:pt x="4800" y="2783"/>
                  <a:pt x="5576" y="2783"/>
                </a:cubicBezTo>
                <a:cubicBezTo>
                  <a:pt x="6361" y="2783"/>
                  <a:pt x="6691" y="3006"/>
                  <a:pt x="7360" y="3675"/>
                </a:cubicBezTo>
                <a:cubicBezTo>
                  <a:pt x="8145" y="4345"/>
                  <a:pt x="9144" y="5353"/>
                  <a:pt x="11045" y="5353"/>
                </a:cubicBezTo>
                <a:cubicBezTo>
                  <a:pt x="13052" y="5353"/>
                  <a:pt x="14051" y="4345"/>
                  <a:pt x="14836" y="3675"/>
                </a:cubicBezTo>
                <a:cubicBezTo>
                  <a:pt x="15505" y="3006"/>
                  <a:pt x="15835" y="2783"/>
                  <a:pt x="16620" y="2783"/>
                </a:cubicBezTo>
                <a:cubicBezTo>
                  <a:pt x="17396" y="2783"/>
                  <a:pt x="17735" y="3006"/>
                  <a:pt x="18404" y="3675"/>
                </a:cubicBezTo>
                <a:cubicBezTo>
                  <a:pt x="19181" y="4345"/>
                  <a:pt x="20189" y="5353"/>
                  <a:pt x="22080" y="5353"/>
                </a:cubicBezTo>
                <a:cubicBezTo>
                  <a:pt x="24087" y="5353"/>
                  <a:pt x="25095" y="4345"/>
                  <a:pt x="25871" y="3675"/>
                </a:cubicBezTo>
                <a:cubicBezTo>
                  <a:pt x="26540" y="3006"/>
                  <a:pt x="26879" y="2783"/>
                  <a:pt x="27656" y="2783"/>
                </a:cubicBezTo>
                <a:cubicBezTo>
                  <a:pt x="28441" y="2783"/>
                  <a:pt x="28771" y="3006"/>
                  <a:pt x="29440" y="3675"/>
                </a:cubicBezTo>
                <a:cubicBezTo>
                  <a:pt x="30109" y="4345"/>
                  <a:pt x="31224" y="5353"/>
                  <a:pt x="33124" y="5353"/>
                </a:cubicBezTo>
                <a:cubicBezTo>
                  <a:pt x="35131" y="5353"/>
                  <a:pt x="36131" y="4345"/>
                  <a:pt x="36916" y="3675"/>
                </a:cubicBezTo>
                <a:cubicBezTo>
                  <a:pt x="37585" y="3006"/>
                  <a:pt x="37915" y="2783"/>
                  <a:pt x="38700" y="2783"/>
                </a:cubicBezTo>
                <a:cubicBezTo>
                  <a:pt x="39476" y="2783"/>
                  <a:pt x="39815" y="3006"/>
                  <a:pt x="40484" y="3675"/>
                </a:cubicBezTo>
                <a:cubicBezTo>
                  <a:pt x="41153" y="4345"/>
                  <a:pt x="42268" y="5353"/>
                  <a:pt x="44160" y="5353"/>
                </a:cubicBezTo>
                <a:cubicBezTo>
                  <a:pt x="46060" y="5353"/>
                  <a:pt x="47175" y="4345"/>
                  <a:pt x="47844" y="3675"/>
                </a:cubicBezTo>
                <a:cubicBezTo>
                  <a:pt x="48620" y="3006"/>
                  <a:pt x="48959" y="2783"/>
                  <a:pt x="49735" y="2783"/>
                </a:cubicBezTo>
                <a:cubicBezTo>
                  <a:pt x="50520" y="2783"/>
                  <a:pt x="50850" y="3006"/>
                  <a:pt x="51519" y="3675"/>
                </a:cubicBezTo>
                <a:cubicBezTo>
                  <a:pt x="52188" y="4345"/>
                  <a:pt x="53304" y="5353"/>
                  <a:pt x="55204" y="5353"/>
                </a:cubicBezTo>
                <a:cubicBezTo>
                  <a:pt x="57095" y="5353"/>
                  <a:pt x="58210" y="4345"/>
                  <a:pt x="58879" y="3675"/>
                </a:cubicBezTo>
                <a:cubicBezTo>
                  <a:pt x="59548" y="3006"/>
                  <a:pt x="59887" y="2783"/>
                  <a:pt x="60663" y="2783"/>
                </a:cubicBezTo>
                <a:cubicBezTo>
                  <a:pt x="61449" y="2783"/>
                  <a:pt x="61779" y="3006"/>
                  <a:pt x="62564" y="3675"/>
                </a:cubicBezTo>
                <a:cubicBezTo>
                  <a:pt x="63233" y="4345"/>
                  <a:pt x="64232" y="5353"/>
                  <a:pt x="66239" y="5353"/>
                </a:cubicBezTo>
                <a:lnTo>
                  <a:pt x="66239" y="2560"/>
                </a:lnTo>
                <a:cubicBezTo>
                  <a:pt x="65463" y="2560"/>
                  <a:pt x="65124" y="2337"/>
                  <a:pt x="64455" y="1668"/>
                </a:cubicBezTo>
                <a:cubicBezTo>
                  <a:pt x="63679" y="892"/>
                  <a:pt x="62671" y="0"/>
                  <a:pt x="60663" y="0"/>
                </a:cubicBezTo>
                <a:cubicBezTo>
                  <a:pt x="58772" y="0"/>
                  <a:pt x="57764" y="892"/>
                  <a:pt x="56988" y="1668"/>
                </a:cubicBezTo>
                <a:cubicBezTo>
                  <a:pt x="56319" y="2337"/>
                  <a:pt x="55980" y="2560"/>
                  <a:pt x="55204" y="2560"/>
                </a:cubicBezTo>
                <a:cubicBezTo>
                  <a:pt x="54419" y="2560"/>
                  <a:pt x="54089" y="2337"/>
                  <a:pt x="53420" y="1668"/>
                </a:cubicBezTo>
                <a:cubicBezTo>
                  <a:pt x="52635" y="892"/>
                  <a:pt x="51635" y="0"/>
                  <a:pt x="49735" y="0"/>
                </a:cubicBezTo>
                <a:cubicBezTo>
                  <a:pt x="47728" y="0"/>
                  <a:pt x="46729" y="892"/>
                  <a:pt x="45944" y="1668"/>
                </a:cubicBezTo>
                <a:cubicBezTo>
                  <a:pt x="45275" y="2337"/>
                  <a:pt x="44945" y="2560"/>
                  <a:pt x="44160" y="2560"/>
                </a:cubicBezTo>
                <a:cubicBezTo>
                  <a:pt x="43383" y="2560"/>
                  <a:pt x="43044" y="2337"/>
                  <a:pt x="42375" y="1668"/>
                </a:cubicBezTo>
                <a:cubicBezTo>
                  <a:pt x="41599" y="892"/>
                  <a:pt x="40591" y="0"/>
                  <a:pt x="38700" y="0"/>
                </a:cubicBezTo>
                <a:cubicBezTo>
                  <a:pt x="36693" y="0"/>
                  <a:pt x="35685" y="892"/>
                  <a:pt x="34908" y="1668"/>
                </a:cubicBezTo>
                <a:cubicBezTo>
                  <a:pt x="34239" y="2337"/>
                  <a:pt x="33900" y="2560"/>
                  <a:pt x="33124" y="2560"/>
                </a:cubicBezTo>
                <a:cubicBezTo>
                  <a:pt x="32339" y="2560"/>
                  <a:pt x="32009" y="2337"/>
                  <a:pt x="31340" y="1668"/>
                </a:cubicBezTo>
                <a:cubicBezTo>
                  <a:pt x="30555" y="892"/>
                  <a:pt x="29556" y="0"/>
                  <a:pt x="27656" y="0"/>
                </a:cubicBezTo>
                <a:cubicBezTo>
                  <a:pt x="25648" y="0"/>
                  <a:pt x="24649" y="892"/>
                  <a:pt x="23864" y="1668"/>
                </a:cubicBezTo>
                <a:cubicBezTo>
                  <a:pt x="23195" y="2337"/>
                  <a:pt x="22865" y="2560"/>
                  <a:pt x="22080" y="2560"/>
                </a:cubicBezTo>
                <a:cubicBezTo>
                  <a:pt x="21304" y="2560"/>
                  <a:pt x="20965" y="2337"/>
                  <a:pt x="20296" y="1668"/>
                </a:cubicBezTo>
                <a:cubicBezTo>
                  <a:pt x="19520" y="892"/>
                  <a:pt x="18512" y="0"/>
                  <a:pt x="16620" y="0"/>
                </a:cubicBezTo>
                <a:cubicBezTo>
                  <a:pt x="14613" y="0"/>
                  <a:pt x="13605" y="892"/>
                  <a:pt x="12829" y="1668"/>
                </a:cubicBezTo>
                <a:cubicBezTo>
                  <a:pt x="12160" y="2337"/>
                  <a:pt x="11821" y="2560"/>
                  <a:pt x="11045" y="2560"/>
                </a:cubicBezTo>
                <a:cubicBezTo>
                  <a:pt x="10260" y="2560"/>
                  <a:pt x="9929" y="2337"/>
                  <a:pt x="9260" y="1668"/>
                </a:cubicBezTo>
                <a:cubicBezTo>
                  <a:pt x="8475" y="892"/>
                  <a:pt x="7476" y="0"/>
                  <a:pt x="55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8632238" y="1867838"/>
            <a:ext cx="965025" cy="962275"/>
          </a:xfrm>
          <a:custGeom>
            <a:avLst/>
            <a:gdLst/>
            <a:ahLst/>
            <a:cxnLst/>
            <a:rect l="l" t="t" r="r" b="b"/>
            <a:pathLst>
              <a:path w="38601" h="38491" extrusionOk="0">
                <a:moveTo>
                  <a:pt x="19355" y="7293"/>
                </a:moveTo>
                <a:cubicBezTo>
                  <a:pt x="25911" y="7293"/>
                  <a:pt x="31300" y="12690"/>
                  <a:pt x="31300" y="19246"/>
                </a:cubicBezTo>
                <a:cubicBezTo>
                  <a:pt x="31300" y="25802"/>
                  <a:pt x="25911" y="31191"/>
                  <a:pt x="19355" y="31191"/>
                </a:cubicBezTo>
                <a:cubicBezTo>
                  <a:pt x="12689" y="31191"/>
                  <a:pt x="7402" y="25802"/>
                  <a:pt x="7402" y="19246"/>
                </a:cubicBezTo>
                <a:cubicBezTo>
                  <a:pt x="7402" y="12690"/>
                  <a:pt x="12689" y="7293"/>
                  <a:pt x="19355" y="7293"/>
                </a:cubicBezTo>
                <a:close/>
                <a:moveTo>
                  <a:pt x="19355" y="1"/>
                </a:moveTo>
                <a:cubicBezTo>
                  <a:pt x="8671" y="1"/>
                  <a:pt x="0" y="8672"/>
                  <a:pt x="0" y="19246"/>
                </a:cubicBezTo>
                <a:cubicBezTo>
                  <a:pt x="0" y="29922"/>
                  <a:pt x="8671" y="38491"/>
                  <a:pt x="19355" y="38491"/>
                </a:cubicBezTo>
                <a:cubicBezTo>
                  <a:pt x="29929" y="38491"/>
                  <a:pt x="38600" y="29922"/>
                  <a:pt x="38600" y="19246"/>
                </a:cubicBezTo>
                <a:cubicBezTo>
                  <a:pt x="38600" y="8672"/>
                  <a:pt x="29929" y="1"/>
                  <a:pt x="193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6"/>
          <p:cNvSpPr txBox="1">
            <a:spLocks noGrp="1"/>
          </p:cNvSpPr>
          <p:nvPr>
            <p:ph type="title"/>
          </p:nvPr>
        </p:nvSpPr>
        <p:spPr>
          <a:xfrm>
            <a:off x="707074" y="535600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 txBox="1">
            <a:spLocks noGrp="1"/>
          </p:cNvSpPr>
          <p:nvPr>
            <p:ph type="subTitle" idx="1"/>
          </p:nvPr>
        </p:nvSpPr>
        <p:spPr>
          <a:xfrm>
            <a:off x="2835846" y="1453650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2"/>
          </p:nvPr>
        </p:nvSpPr>
        <p:spPr>
          <a:xfrm>
            <a:off x="2835846" y="1700213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title" idx="3" hasCustomPrompt="1"/>
          </p:nvPr>
        </p:nvSpPr>
        <p:spPr>
          <a:xfrm>
            <a:off x="2003471" y="157297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6" name="Google Shape;566;p16"/>
          <p:cNvSpPr txBox="1">
            <a:spLocks noGrp="1"/>
          </p:cNvSpPr>
          <p:nvPr>
            <p:ph type="subTitle" idx="4"/>
          </p:nvPr>
        </p:nvSpPr>
        <p:spPr>
          <a:xfrm>
            <a:off x="2835846" y="261887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7" name="Google Shape;567;p16"/>
          <p:cNvSpPr txBox="1">
            <a:spLocks noGrp="1"/>
          </p:cNvSpPr>
          <p:nvPr>
            <p:ph type="subTitle" idx="5"/>
          </p:nvPr>
        </p:nvSpPr>
        <p:spPr>
          <a:xfrm>
            <a:off x="2835846" y="286702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6"/>
          <p:cNvSpPr txBox="1">
            <a:spLocks noGrp="1"/>
          </p:cNvSpPr>
          <p:nvPr>
            <p:ph type="title" idx="6" hasCustomPrompt="1"/>
          </p:nvPr>
        </p:nvSpPr>
        <p:spPr>
          <a:xfrm>
            <a:off x="2003471" y="272867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9" name="Google Shape;569;p16"/>
          <p:cNvSpPr txBox="1">
            <a:spLocks noGrp="1"/>
          </p:cNvSpPr>
          <p:nvPr>
            <p:ph type="subTitle" idx="7"/>
          </p:nvPr>
        </p:nvSpPr>
        <p:spPr>
          <a:xfrm>
            <a:off x="2835846" y="377232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Font typeface="Patrick Hand"/>
              <a:buNone/>
              <a:defRPr sz="22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0" name="Google Shape;570;p16"/>
          <p:cNvSpPr txBox="1">
            <a:spLocks noGrp="1"/>
          </p:cNvSpPr>
          <p:nvPr>
            <p:ph type="subTitle" idx="8"/>
          </p:nvPr>
        </p:nvSpPr>
        <p:spPr>
          <a:xfrm>
            <a:off x="2835846" y="4023363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6"/>
          <p:cNvSpPr txBox="1">
            <a:spLocks noGrp="1"/>
          </p:cNvSpPr>
          <p:nvPr>
            <p:ph type="title" idx="9" hasCustomPrompt="1"/>
          </p:nvPr>
        </p:nvSpPr>
        <p:spPr>
          <a:xfrm>
            <a:off x="2002871" y="3886625"/>
            <a:ext cx="4584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2" name="Google Shape;572;p16"/>
          <p:cNvSpPr/>
          <p:nvPr/>
        </p:nvSpPr>
        <p:spPr>
          <a:xfrm>
            <a:off x="3977399" y="1132493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16"/>
          <p:cNvGrpSpPr/>
          <p:nvPr/>
        </p:nvGrpSpPr>
        <p:grpSpPr>
          <a:xfrm>
            <a:off x="-14504" y="1846"/>
            <a:ext cx="675898" cy="633990"/>
            <a:chOff x="731675" y="1636850"/>
            <a:chExt cx="805600" cy="755650"/>
          </a:xfrm>
        </p:grpSpPr>
        <p:sp>
          <p:nvSpPr>
            <p:cNvPr id="574" name="Google Shape;574;p16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6"/>
          <p:cNvGrpSpPr/>
          <p:nvPr/>
        </p:nvGrpSpPr>
        <p:grpSpPr>
          <a:xfrm flipH="1">
            <a:off x="7121538" y="1838"/>
            <a:ext cx="2022450" cy="1075325"/>
            <a:chOff x="-6300587" y="3973775"/>
            <a:chExt cx="2022450" cy="1075325"/>
          </a:xfrm>
        </p:grpSpPr>
        <p:sp>
          <p:nvSpPr>
            <p:cNvPr id="591" name="Google Shape;591;p16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16"/>
          <p:cNvSpPr/>
          <p:nvPr/>
        </p:nvSpPr>
        <p:spPr>
          <a:xfrm>
            <a:off x="8617125" y="4599425"/>
            <a:ext cx="965025" cy="962275"/>
          </a:xfrm>
          <a:custGeom>
            <a:avLst/>
            <a:gdLst/>
            <a:ahLst/>
            <a:cxnLst/>
            <a:rect l="l" t="t" r="r" b="b"/>
            <a:pathLst>
              <a:path w="38601" h="38491" extrusionOk="0">
                <a:moveTo>
                  <a:pt x="19355" y="7293"/>
                </a:moveTo>
                <a:cubicBezTo>
                  <a:pt x="25911" y="7293"/>
                  <a:pt x="31300" y="12690"/>
                  <a:pt x="31300" y="19246"/>
                </a:cubicBezTo>
                <a:cubicBezTo>
                  <a:pt x="31300" y="25802"/>
                  <a:pt x="25911" y="31191"/>
                  <a:pt x="19355" y="31191"/>
                </a:cubicBezTo>
                <a:cubicBezTo>
                  <a:pt x="12689" y="31191"/>
                  <a:pt x="7402" y="25802"/>
                  <a:pt x="7402" y="19246"/>
                </a:cubicBezTo>
                <a:cubicBezTo>
                  <a:pt x="7402" y="12690"/>
                  <a:pt x="12689" y="7293"/>
                  <a:pt x="19355" y="7293"/>
                </a:cubicBezTo>
                <a:close/>
                <a:moveTo>
                  <a:pt x="19355" y="1"/>
                </a:moveTo>
                <a:cubicBezTo>
                  <a:pt x="8671" y="1"/>
                  <a:pt x="0" y="8672"/>
                  <a:pt x="0" y="19246"/>
                </a:cubicBezTo>
                <a:cubicBezTo>
                  <a:pt x="0" y="29922"/>
                  <a:pt x="8671" y="38491"/>
                  <a:pt x="19355" y="38491"/>
                </a:cubicBezTo>
                <a:cubicBezTo>
                  <a:pt x="29929" y="38491"/>
                  <a:pt x="38600" y="29922"/>
                  <a:pt x="38600" y="19246"/>
                </a:cubicBezTo>
                <a:cubicBezTo>
                  <a:pt x="38600" y="8672"/>
                  <a:pt x="29929" y="1"/>
                  <a:pt x="193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1_1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1"/>
          <p:cNvSpPr txBox="1">
            <a:spLocks noGrp="1"/>
          </p:cNvSpPr>
          <p:nvPr>
            <p:ph type="title"/>
          </p:nvPr>
        </p:nvSpPr>
        <p:spPr>
          <a:xfrm>
            <a:off x="713225" y="1634700"/>
            <a:ext cx="7717500" cy="18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1"/>
          <p:cNvSpPr/>
          <p:nvPr/>
        </p:nvSpPr>
        <p:spPr>
          <a:xfrm>
            <a:off x="3977399" y="2675543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2"/>
          <p:cNvSpPr txBox="1">
            <a:spLocks noGrp="1"/>
          </p:cNvSpPr>
          <p:nvPr>
            <p:ph type="title"/>
          </p:nvPr>
        </p:nvSpPr>
        <p:spPr>
          <a:xfrm>
            <a:off x="713225" y="688000"/>
            <a:ext cx="77175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22"/>
          <p:cNvSpPr txBox="1">
            <a:spLocks noGrp="1"/>
          </p:cNvSpPr>
          <p:nvPr>
            <p:ph type="subTitle" idx="1"/>
          </p:nvPr>
        </p:nvSpPr>
        <p:spPr>
          <a:xfrm>
            <a:off x="713225" y="2152650"/>
            <a:ext cx="77175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22"/>
          <p:cNvSpPr txBox="1">
            <a:spLocks noGrp="1"/>
          </p:cNvSpPr>
          <p:nvPr>
            <p:ph type="subTitle" idx="2"/>
          </p:nvPr>
        </p:nvSpPr>
        <p:spPr>
          <a:xfrm>
            <a:off x="713400" y="4314825"/>
            <a:ext cx="77175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2"/>
          <p:cNvSpPr txBox="1"/>
          <p:nvPr/>
        </p:nvSpPr>
        <p:spPr>
          <a:xfrm>
            <a:off x="1091850" y="3524325"/>
            <a:ext cx="69603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</a:t>
            </a:r>
            <a:r>
              <a:rPr lang="en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This presentation template was created by </a:t>
            </a:r>
            <a:r>
              <a:rPr lang="en">
                <a:solidFill>
                  <a:schemeClr val="dk2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, including icons by </a:t>
            </a:r>
            <a:r>
              <a:rPr lang="en">
                <a:solidFill>
                  <a:schemeClr val="dk2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, infographics &amp; images by </a:t>
            </a:r>
            <a:r>
              <a:rPr lang="en">
                <a:solidFill>
                  <a:schemeClr val="dk2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852" name="Google Shape;852;p22"/>
          <p:cNvGrpSpPr/>
          <p:nvPr/>
        </p:nvGrpSpPr>
        <p:grpSpPr>
          <a:xfrm>
            <a:off x="-14512" y="-10350"/>
            <a:ext cx="2022450" cy="1075325"/>
            <a:chOff x="-6300587" y="3973775"/>
            <a:chExt cx="2022450" cy="1075325"/>
          </a:xfrm>
        </p:grpSpPr>
        <p:sp>
          <p:nvSpPr>
            <p:cNvPr id="853" name="Google Shape;853;p22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2"/>
          <p:cNvGrpSpPr/>
          <p:nvPr/>
        </p:nvGrpSpPr>
        <p:grpSpPr>
          <a:xfrm>
            <a:off x="8003138" y="150175"/>
            <a:ext cx="1097388" cy="1657725"/>
            <a:chOff x="8003138" y="150175"/>
            <a:chExt cx="1097388" cy="1657725"/>
          </a:xfrm>
        </p:grpSpPr>
        <p:sp>
          <p:nvSpPr>
            <p:cNvPr id="856" name="Google Shape;856;p22"/>
            <p:cNvSpPr/>
            <p:nvPr/>
          </p:nvSpPr>
          <p:spPr>
            <a:xfrm>
              <a:off x="8135500" y="845625"/>
              <a:ext cx="965025" cy="962275"/>
            </a:xfrm>
            <a:custGeom>
              <a:avLst/>
              <a:gdLst/>
              <a:ahLst/>
              <a:cxnLst/>
              <a:rect l="l" t="t" r="r" b="b"/>
              <a:pathLst>
                <a:path w="38601" h="38491" extrusionOk="0">
                  <a:moveTo>
                    <a:pt x="19355" y="7293"/>
                  </a:moveTo>
                  <a:cubicBezTo>
                    <a:pt x="25911" y="7293"/>
                    <a:pt x="31300" y="12690"/>
                    <a:pt x="31300" y="19246"/>
                  </a:cubicBezTo>
                  <a:cubicBezTo>
                    <a:pt x="31300" y="25802"/>
                    <a:pt x="25911" y="31191"/>
                    <a:pt x="19355" y="31191"/>
                  </a:cubicBezTo>
                  <a:cubicBezTo>
                    <a:pt x="12689" y="31191"/>
                    <a:pt x="7402" y="25802"/>
                    <a:pt x="7402" y="19246"/>
                  </a:cubicBezTo>
                  <a:cubicBezTo>
                    <a:pt x="7402" y="12690"/>
                    <a:pt x="12689" y="7293"/>
                    <a:pt x="19355" y="7293"/>
                  </a:cubicBezTo>
                  <a:close/>
                  <a:moveTo>
                    <a:pt x="19355" y="1"/>
                  </a:moveTo>
                  <a:cubicBezTo>
                    <a:pt x="8671" y="1"/>
                    <a:pt x="0" y="8672"/>
                    <a:pt x="0" y="19246"/>
                  </a:cubicBezTo>
                  <a:cubicBezTo>
                    <a:pt x="0" y="29922"/>
                    <a:pt x="8671" y="38491"/>
                    <a:pt x="19355" y="38491"/>
                  </a:cubicBezTo>
                  <a:cubicBezTo>
                    <a:pt x="29929" y="38491"/>
                    <a:pt x="38600" y="29922"/>
                    <a:pt x="38600" y="19246"/>
                  </a:cubicBezTo>
                  <a:cubicBezTo>
                    <a:pt x="38600" y="8672"/>
                    <a:pt x="29929" y="1"/>
                    <a:pt x="19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22"/>
            <p:cNvGrpSpPr/>
            <p:nvPr/>
          </p:nvGrpSpPr>
          <p:grpSpPr>
            <a:xfrm>
              <a:off x="8003138" y="150175"/>
              <a:ext cx="980875" cy="980675"/>
              <a:chOff x="4166450" y="897350"/>
              <a:chExt cx="980875" cy="980675"/>
            </a:xfrm>
          </p:grpSpPr>
          <p:sp>
            <p:nvSpPr>
              <p:cNvPr id="858" name="Google Shape;858;p22"/>
              <p:cNvSpPr/>
              <p:nvPr/>
            </p:nvSpPr>
            <p:spPr>
              <a:xfrm>
                <a:off x="4198175" y="1190675"/>
                <a:ext cx="65837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6124" extrusionOk="0">
                    <a:moveTo>
                      <a:pt x="322" y="0"/>
                    </a:moveTo>
                    <a:lnTo>
                      <a:pt x="0" y="956"/>
                    </a:lnTo>
                    <a:lnTo>
                      <a:pt x="25488" y="26123"/>
                    </a:lnTo>
                    <a:cubicBezTo>
                      <a:pt x="25801" y="26013"/>
                      <a:pt x="26123" y="25912"/>
                      <a:pt x="26334" y="25802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4171725" y="127802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212" y="0"/>
                    </a:moveTo>
                    <a:cubicBezTo>
                      <a:pt x="212" y="423"/>
                      <a:pt x="111" y="736"/>
                      <a:pt x="1" y="1159"/>
                    </a:cubicBezTo>
                    <a:lnTo>
                      <a:pt x="22841" y="23686"/>
                    </a:lnTo>
                    <a:cubicBezTo>
                      <a:pt x="23163" y="23576"/>
                      <a:pt x="23586" y="23576"/>
                      <a:pt x="23899" y="2347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4182300" y="1232975"/>
                <a:ext cx="631950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25066" extrusionOk="0">
                    <a:moveTo>
                      <a:pt x="322" y="0"/>
                    </a:moveTo>
                    <a:lnTo>
                      <a:pt x="1" y="956"/>
                    </a:lnTo>
                    <a:lnTo>
                      <a:pt x="24322" y="25065"/>
                    </a:lnTo>
                    <a:lnTo>
                      <a:pt x="25277" y="2474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4259075" y="1079650"/>
                <a:ext cx="708500" cy="700675"/>
              </a:xfrm>
              <a:custGeom>
                <a:avLst/>
                <a:gdLst/>
                <a:ahLst/>
                <a:cxnLst/>
                <a:rect l="l" t="t" r="r" b="b"/>
                <a:pathLst>
                  <a:path w="28340" h="28027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595" y="28026"/>
                    </a:lnTo>
                    <a:cubicBezTo>
                      <a:pt x="27807" y="27916"/>
                      <a:pt x="28018" y="27705"/>
                      <a:pt x="28340" y="2749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4235175" y="111412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534" y="0"/>
                    </a:moveTo>
                    <a:cubicBezTo>
                      <a:pt x="322" y="313"/>
                      <a:pt x="212" y="525"/>
                      <a:pt x="1" y="846"/>
                    </a:cubicBezTo>
                    <a:lnTo>
                      <a:pt x="27071" y="27595"/>
                    </a:lnTo>
                    <a:cubicBezTo>
                      <a:pt x="27392" y="27493"/>
                      <a:pt x="27604" y="27282"/>
                      <a:pt x="27917" y="27172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4214025" y="1151125"/>
                <a:ext cx="68207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3" h="26961" extrusionOk="0">
                    <a:moveTo>
                      <a:pt x="534" y="1"/>
                    </a:moveTo>
                    <a:cubicBezTo>
                      <a:pt x="322" y="314"/>
                      <a:pt x="212" y="525"/>
                      <a:pt x="1" y="847"/>
                    </a:cubicBezTo>
                    <a:lnTo>
                      <a:pt x="26436" y="26961"/>
                    </a:lnTo>
                    <a:cubicBezTo>
                      <a:pt x="26758" y="26859"/>
                      <a:pt x="27071" y="26749"/>
                      <a:pt x="27282" y="26538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4166450" y="1328150"/>
                <a:ext cx="5526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21995" extrusionOk="0">
                    <a:moveTo>
                      <a:pt x="110" y="0"/>
                    </a:moveTo>
                    <a:cubicBezTo>
                      <a:pt x="110" y="423"/>
                      <a:pt x="0" y="846"/>
                      <a:pt x="0" y="1269"/>
                    </a:cubicBezTo>
                    <a:lnTo>
                      <a:pt x="20937" y="21994"/>
                    </a:lnTo>
                    <a:cubicBezTo>
                      <a:pt x="21360" y="21893"/>
                      <a:pt x="21682" y="21893"/>
                      <a:pt x="22105" y="2178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4182300" y="1518475"/>
                <a:ext cx="346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3858" h="137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2" y="635"/>
                      <a:pt x="424" y="1269"/>
                      <a:pt x="745" y="1904"/>
                    </a:cubicBezTo>
                    <a:lnTo>
                      <a:pt x="11954" y="13113"/>
                    </a:lnTo>
                    <a:lnTo>
                      <a:pt x="13857" y="13747"/>
                    </a:lnTo>
                    <a:lnTo>
                      <a:pt x="1" y="1"/>
                    </a:lnTo>
                    <a:close/>
                    <a:moveTo>
                      <a:pt x="13857" y="13747"/>
                    </a:moveTo>
                    <a:lnTo>
                      <a:pt x="13857" y="13747"/>
                    </a:lnTo>
                    <a:lnTo>
                      <a:pt x="13857" y="137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4647575" y="897350"/>
                <a:ext cx="4997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9990" h="19770" extrusionOk="0">
                    <a:moveTo>
                      <a:pt x="0" y="0"/>
                    </a:moveTo>
                    <a:lnTo>
                      <a:pt x="19990" y="19770"/>
                    </a:lnTo>
                    <a:cubicBezTo>
                      <a:pt x="19990" y="19347"/>
                      <a:pt x="19990" y="18924"/>
                      <a:pt x="19880" y="18399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4166450" y="1383750"/>
                <a:ext cx="49700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771" extrusionOk="0">
                    <a:moveTo>
                      <a:pt x="0" y="1"/>
                    </a:moveTo>
                    <a:lnTo>
                      <a:pt x="0" y="1371"/>
                    </a:lnTo>
                    <a:lnTo>
                      <a:pt x="18611" y="19770"/>
                    </a:lnTo>
                    <a:lnTo>
                      <a:pt x="19880" y="197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4169200" y="1444450"/>
                <a:ext cx="433575" cy="431025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2" y="534"/>
                      <a:pt x="102" y="1058"/>
                      <a:pt x="212" y="1591"/>
                    </a:cubicBezTo>
                    <a:lnTo>
                      <a:pt x="15752" y="17029"/>
                    </a:lnTo>
                    <a:cubicBezTo>
                      <a:pt x="16285" y="17131"/>
                      <a:pt x="16809" y="17131"/>
                      <a:pt x="17342" y="172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4222075" y="1613650"/>
                <a:ext cx="21150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84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802"/>
                      <a:pt x="2115" y="3384"/>
                      <a:pt x="3595" y="4864"/>
                    </a:cubicBezTo>
                    <a:cubicBezTo>
                      <a:pt x="5076" y="6345"/>
                      <a:pt x="6658" y="7512"/>
                      <a:pt x="8460" y="84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4346200" y="992525"/>
                <a:ext cx="705975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28128" extrusionOk="0">
                    <a:moveTo>
                      <a:pt x="745" y="0"/>
                    </a:moveTo>
                    <a:cubicBezTo>
                      <a:pt x="424" y="212"/>
                      <a:pt x="212" y="423"/>
                      <a:pt x="1" y="635"/>
                    </a:cubicBezTo>
                    <a:lnTo>
                      <a:pt x="27705" y="28127"/>
                    </a:lnTo>
                    <a:cubicBezTo>
                      <a:pt x="27917" y="27806"/>
                      <a:pt x="28027" y="27595"/>
                      <a:pt x="28238" y="27383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4592175" y="897350"/>
                <a:ext cx="5524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1995" extrusionOk="0">
                    <a:moveTo>
                      <a:pt x="1159" y="0"/>
                    </a:moveTo>
                    <a:cubicBezTo>
                      <a:pt x="846" y="102"/>
                      <a:pt x="423" y="102"/>
                      <a:pt x="0" y="212"/>
                    </a:cubicBezTo>
                    <a:lnTo>
                      <a:pt x="21995" y="21995"/>
                    </a:lnTo>
                    <a:cubicBezTo>
                      <a:pt x="22096" y="21572"/>
                      <a:pt x="22096" y="21149"/>
                      <a:pt x="22096" y="20726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4708475" y="899875"/>
                <a:ext cx="4335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2" extrusionOk="0">
                    <a:moveTo>
                      <a:pt x="1" y="1"/>
                    </a:moveTo>
                    <a:lnTo>
                      <a:pt x="17343" y="17241"/>
                    </a:lnTo>
                    <a:cubicBezTo>
                      <a:pt x="17343" y="16708"/>
                      <a:pt x="17233" y="16184"/>
                      <a:pt x="17131" y="15651"/>
                    </a:cubicBezTo>
                    <a:lnTo>
                      <a:pt x="1583" y="212"/>
                    </a:lnTo>
                    <a:cubicBezTo>
                      <a:pt x="1058" y="111"/>
                      <a:pt x="525" y="11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4541825" y="90517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1168" y="0"/>
                    </a:moveTo>
                    <a:cubicBezTo>
                      <a:pt x="745" y="110"/>
                      <a:pt x="424" y="110"/>
                      <a:pt x="1" y="212"/>
                    </a:cubicBezTo>
                    <a:lnTo>
                      <a:pt x="23687" y="23687"/>
                    </a:lnTo>
                    <a:cubicBezTo>
                      <a:pt x="23797" y="23264"/>
                      <a:pt x="23797" y="22951"/>
                      <a:pt x="23899" y="22528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4782500" y="913200"/>
                <a:ext cx="3462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13748" extrusionOk="0">
                    <a:moveTo>
                      <a:pt x="1" y="1"/>
                    </a:moveTo>
                    <a:lnTo>
                      <a:pt x="13849" y="13747"/>
                    </a:lnTo>
                    <a:lnTo>
                      <a:pt x="13214" y="11844"/>
                    </a:lnTo>
                    <a:lnTo>
                      <a:pt x="2005" y="635"/>
                    </a:lnTo>
                    <a:cubicBezTo>
                      <a:pt x="1269" y="424"/>
                      <a:pt x="635" y="21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4877675" y="950225"/>
                <a:ext cx="21405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8460" extrusionOk="0">
                    <a:moveTo>
                      <a:pt x="0" y="0"/>
                    </a:moveTo>
                    <a:lnTo>
                      <a:pt x="8561" y="8460"/>
                    </a:lnTo>
                    <a:cubicBezTo>
                      <a:pt x="7614" y="6658"/>
                      <a:pt x="6446" y="5076"/>
                      <a:pt x="4966" y="3595"/>
                    </a:cubicBezTo>
                    <a:cubicBezTo>
                      <a:pt x="3486" y="2115"/>
                      <a:pt x="1794" y="94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4314475" y="1021475"/>
                <a:ext cx="711250" cy="705975"/>
              </a:xfrm>
              <a:custGeom>
                <a:avLst/>
                <a:gdLst/>
                <a:ahLst/>
                <a:cxnLst/>
                <a:rect l="l" t="t" r="r" b="b"/>
                <a:pathLst>
                  <a:path w="28450" h="28239" extrusionOk="0">
                    <a:moveTo>
                      <a:pt x="635" y="1"/>
                    </a:moveTo>
                    <a:cubicBezTo>
                      <a:pt x="424" y="111"/>
                      <a:pt x="212" y="322"/>
                      <a:pt x="1" y="635"/>
                    </a:cubicBezTo>
                    <a:lnTo>
                      <a:pt x="27815" y="28238"/>
                    </a:lnTo>
                    <a:cubicBezTo>
                      <a:pt x="28027" y="27917"/>
                      <a:pt x="28238" y="27705"/>
                      <a:pt x="28450" y="27494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4285500" y="1047925"/>
                <a:ext cx="711050" cy="705950"/>
              </a:xfrm>
              <a:custGeom>
                <a:avLst/>
                <a:gdLst/>
                <a:ahLst/>
                <a:cxnLst/>
                <a:rect l="l" t="t" r="r" b="b"/>
                <a:pathLst>
                  <a:path w="28442" h="28238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807" y="28238"/>
                    </a:lnTo>
                    <a:cubicBezTo>
                      <a:pt x="28018" y="28128"/>
                      <a:pt x="28230" y="27916"/>
                      <a:pt x="28441" y="2760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4377925" y="97137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847" y="0"/>
                    </a:moveTo>
                    <a:cubicBezTo>
                      <a:pt x="534" y="102"/>
                      <a:pt x="322" y="313"/>
                      <a:pt x="1" y="423"/>
                    </a:cubicBezTo>
                    <a:lnTo>
                      <a:pt x="27392" y="27595"/>
                    </a:lnTo>
                    <a:cubicBezTo>
                      <a:pt x="27604" y="27282"/>
                      <a:pt x="27705" y="27070"/>
                      <a:pt x="27917" y="26749"/>
                    </a:cubicBezTo>
                    <a:lnTo>
                      <a:pt x="8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4414950" y="950225"/>
                <a:ext cx="68205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26961" extrusionOk="0">
                    <a:moveTo>
                      <a:pt x="846" y="0"/>
                    </a:moveTo>
                    <a:cubicBezTo>
                      <a:pt x="533" y="102"/>
                      <a:pt x="322" y="212"/>
                      <a:pt x="0" y="423"/>
                    </a:cubicBezTo>
                    <a:lnTo>
                      <a:pt x="26859" y="26960"/>
                    </a:lnTo>
                    <a:cubicBezTo>
                      <a:pt x="26969" y="26647"/>
                      <a:pt x="27180" y="26436"/>
                      <a:pt x="27282" y="26114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4454700" y="931600"/>
                <a:ext cx="66092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437" h="26124" extrusionOk="0">
                    <a:moveTo>
                      <a:pt x="948" y="1"/>
                    </a:moveTo>
                    <a:lnTo>
                      <a:pt x="0" y="322"/>
                    </a:lnTo>
                    <a:lnTo>
                      <a:pt x="26013" y="26123"/>
                    </a:lnTo>
                    <a:cubicBezTo>
                      <a:pt x="26115" y="25802"/>
                      <a:pt x="26225" y="25489"/>
                      <a:pt x="26436" y="25167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4497000" y="915750"/>
                <a:ext cx="631725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69" h="25066" extrusionOk="0">
                    <a:moveTo>
                      <a:pt x="948" y="0"/>
                    </a:moveTo>
                    <a:lnTo>
                      <a:pt x="0" y="322"/>
                    </a:lnTo>
                    <a:lnTo>
                      <a:pt x="24956" y="25065"/>
                    </a:lnTo>
                    <a:lnTo>
                      <a:pt x="25269" y="2411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2" name="Google Shape;882;p22"/>
          <p:cNvGrpSpPr/>
          <p:nvPr/>
        </p:nvGrpSpPr>
        <p:grpSpPr>
          <a:xfrm>
            <a:off x="-14504" y="1385321"/>
            <a:ext cx="675898" cy="633990"/>
            <a:chOff x="731675" y="1636850"/>
            <a:chExt cx="805600" cy="755650"/>
          </a:xfrm>
        </p:grpSpPr>
        <p:sp>
          <p:nvSpPr>
            <p:cNvPr id="883" name="Google Shape;883;p22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22"/>
          <p:cNvGrpSpPr/>
          <p:nvPr/>
        </p:nvGrpSpPr>
        <p:grpSpPr>
          <a:xfrm>
            <a:off x="6360188" y="4143400"/>
            <a:ext cx="2783800" cy="1027300"/>
            <a:chOff x="-5555112" y="2724125"/>
            <a:chExt cx="2783800" cy="1027300"/>
          </a:xfrm>
        </p:grpSpPr>
        <p:sp>
          <p:nvSpPr>
            <p:cNvPr id="900" name="Google Shape;900;p22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2"/>
          <p:cNvSpPr/>
          <p:nvPr/>
        </p:nvSpPr>
        <p:spPr>
          <a:xfrm>
            <a:off x="3977399" y="1818293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CUSTOM_5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9"/>
          <p:cNvSpPr txBox="1">
            <a:spLocks noGrp="1"/>
          </p:cNvSpPr>
          <p:nvPr>
            <p:ph type="title"/>
          </p:nvPr>
        </p:nvSpPr>
        <p:spPr>
          <a:xfrm>
            <a:off x="5329175" y="1748761"/>
            <a:ext cx="287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9"/>
          <p:cNvSpPr txBox="1">
            <a:spLocks noGrp="1"/>
          </p:cNvSpPr>
          <p:nvPr>
            <p:ph type="subTitle" idx="1"/>
          </p:nvPr>
        </p:nvSpPr>
        <p:spPr>
          <a:xfrm>
            <a:off x="5329175" y="2404139"/>
            <a:ext cx="28728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6" name="Google Shape;1146;p29"/>
          <p:cNvGrpSpPr/>
          <p:nvPr/>
        </p:nvGrpSpPr>
        <p:grpSpPr>
          <a:xfrm>
            <a:off x="-12" y="1838"/>
            <a:ext cx="2022450" cy="1075325"/>
            <a:chOff x="-6300587" y="3973775"/>
            <a:chExt cx="2022450" cy="1075325"/>
          </a:xfrm>
        </p:grpSpPr>
        <p:sp>
          <p:nvSpPr>
            <p:cNvPr id="1147" name="Google Shape;1147;p29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9"/>
          <p:cNvGrpSpPr/>
          <p:nvPr/>
        </p:nvGrpSpPr>
        <p:grpSpPr>
          <a:xfrm>
            <a:off x="-14512" y="3485775"/>
            <a:ext cx="1097388" cy="1657725"/>
            <a:chOff x="8003138" y="150175"/>
            <a:chExt cx="1097388" cy="1657725"/>
          </a:xfrm>
        </p:grpSpPr>
        <p:sp>
          <p:nvSpPr>
            <p:cNvPr id="1150" name="Google Shape;1150;p29"/>
            <p:cNvSpPr/>
            <p:nvPr/>
          </p:nvSpPr>
          <p:spPr>
            <a:xfrm>
              <a:off x="8135500" y="845625"/>
              <a:ext cx="965025" cy="962275"/>
            </a:xfrm>
            <a:custGeom>
              <a:avLst/>
              <a:gdLst/>
              <a:ahLst/>
              <a:cxnLst/>
              <a:rect l="l" t="t" r="r" b="b"/>
              <a:pathLst>
                <a:path w="38601" h="38491" extrusionOk="0">
                  <a:moveTo>
                    <a:pt x="19355" y="7293"/>
                  </a:moveTo>
                  <a:cubicBezTo>
                    <a:pt x="25911" y="7293"/>
                    <a:pt x="31300" y="12690"/>
                    <a:pt x="31300" y="19246"/>
                  </a:cubicBezTo>
                  <a:cubicBezTo>
                    <a:pt x="31300" y="25802"/>
                    <a:pt x="25911" y="31191"/>
                    <a:pt x="19355" y="31191"/>
                  </a:cubicBezTo>
                  <a:cubicBezTo>
                    <a:pt x="12689" y="31191"/>
                    <a:pt x="7402" y="25802"/>
                    <a:pt x="7402" y="19246"/>
                  </a:cubicBezTo>
                  <a:cubicBezTo>
                    <a:pt x="7402" y="12690"/>
                    <a:pt x="12689" y="7293"/>
                    <a:pt x="19355" y="7293"/>
                  </a:cubicBezTo>
                  <a:close/>
                  <a:moveTo>
                    <a:pt x="19355" y="1"/>
                  </a:moveTo>
                  <a:cubicBezTo>
                    <a:pt x="8671" y="1"/>
                    <a:pt x="0" y="8672"/>
                    <a:pt x="0" y="19246"/>
                  </a:cubicBezTo>
                  <a:cubicBezTo>
                    <a:pt x="0" y="29922"/>
                    <a:pt x="8671" y="38491"/>
                    <a:pt x="19355" y="38491"/>
                  </a:cubicBezTo>
                  <a:cubicBezTo>
                    <a:pt x="29929" y="38491"/>
                    <a:pt x="38600" y="29922"/>
                    <a:pt x="38600" y="19246"/>
                  </a:cubicBezTo>
                  <a:cubicBezTo>
                    <a:pt x="38600" y="8672"/>
                    <a:pt x="29929" y="1"/>
                    <a:pt x="19355" y="1"/>
                  </a:cubicBezTo>
                  <a:close/>
                </a:path>
              </a:pathLst>
            </a:custGeom>
            <a:solidFill>
              <a:srgbClr val="C9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29"/>
            <p:cNvGrpSpPr/>
            <p:nvPr/>
          </p:nvGrpSpPr>
          <p:grpSpPr>
            <a:xfrm>
              <a:off x="8003138" y="150175"/>
              <a:ext cx="980875" cy="980675"/>
              <a:chOff x="4166450" y="897350"/>
              <a:chExt cx="980875" cy="9806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198175" y="1190675"/>
                <a:ext cx="65837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6124" extrusionOk="0">
                    <a:moveTo>
                      <a:pt x="322" y="0"/>
                    </a:moveTo>
                    <a:lnTo>
                      <a:pt x="0" y="956"/>
                    </a:lnTo>
                    <a:lnTo>
                      <a:pt x="25488" y="26123"/>
                    </a:lnTo>
                    <a:cubicBezTo>
                      <a:pt x="25801" y="26013"/>
                      <a:pt x="26123" y="25912"/>
                      <a:pt x="26334" y="25802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171725" y="127802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212" y="0"/>
                    </a:moveTo>
                    <a:cubicBezTo>
                      <a:pt x="212" y="423"/>
                      <a:pt x="111" y="736"/>
                      <a:pt x="1" y="1159"/>
                    </a:cubicBezTo>
                    <a:lnTo>
                      <a:pt x="22841" y="23686"/>
                    </a:lnTo>
                    <a:cubicBezTo>
                      <a:pt x="23163" y="23576"/>
                      <a:pt x="23586" y="23576"/>
                      <a:pt x="23899" y="23475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182300" y="1232975"/>
                <a:ext cx="631950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25066" extrusionOk="0">
                    <a:moveTo>
                      <a:pt x="322" y="0"/>
                    </a:moveTo>
                    <a:lnTo>
                      <a:pt x="1" y="956"/>
                    </a:lnTo>
                    <a:lnTo>
                      <a:pt x="24322" y="25065"/>
                    </a:lnTo>
                    <a:lnTo>
                      <a:pt x="25277" y="2474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59075" y="1079650"/>
                <a:ext cx="708500" cy="700675"/>
              </a:xfrm>
              <a:custGeom>
                <a:avLst/>
                <a:gdLst/>
                <a:ahLst/>
                <a:cxnLst/>
                <a:rect l="l" t="t" r="r" b="b"/>
                <a:pathLst>
                  <a:path w="28340" h="28027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595" y="28026"/>
                    </a:lnTo>
                    <a:cubicBezTo>
                      <a:pt x="27807" y="27916"/>
                      <a:pt x="28018" y="27705"/>
                      <a:pt x="28340" y="2749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>
                <a:off x="4235175" y="111412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534" y="0"/>
                    </a:moveTo>
                    <a:cubicBezTo>
                      <a:pt x="322" y="313"/>
                      <a:pt x="212" y="525"/>
                      <a:pt x="1" y="846"/>
                    </a:cubicBezTo>
                    <a:lnTo>
                      <a:pt x="27071" y="27595"/>
                    </a:lnTo>
                    <a:cubicBezTo>
                      <a:pt x="27392" y="27493"/>
                      <a:pt x="27604" y="27282"/>
                      <a:pt x="27917" y="27172"/>
                    </a:cubicBez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>
                <a:off x="4214025" y="1151125"/>
                <a:ext cx="68207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3" h="26961" extrusionOk="0">
                    <a:moveTo>
                      <a:pt x="534" y="1"/>
                    </a:moveTo>
                    <a:cubicBezTo>
                      <a:pt x="322" y="314"/>
                      <a:pt x="212" y="525"/>
                      <a:pt x="1" y="847"/>
                    </a:cubicBezTo>
                    <a:lnTo>
                      <a:pt x="26436" y="26961"/>
                    </a:lnTo>
                    <a:cubicBezTo>
                      <a:pt x="26758" y="26859"/>
                      <a:pt x="27071" y="26749"/>
                      <a:pt x="27282" y="26538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>
                <a:off x="4166450" y="1328150"/>
                <a:ext cx="5526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21995" extrusionOk="0">
                    <a:moveTo>
                      <a:pt x="110" y="0"/>
                    </a:moveTo>
                    <a:cubicBezTo>
                      <a:pt x="110" y="423"/>
                      <a:pt x="0" y="846"/>
                      <a:pt x="0" y="1269"/>
                    </a:cubicBezTo>
                    <a:lnTo>
                      <a:pt x="20937" y="21994"/>
                    </a:lnTo>
                    <a:cubicBezTo>
                      <a:pt x="21360" y="21893"/>
                      <a:pt x="21682" y="21893"/>
                      <a:pt x="22105" y="2178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4182300" y="1518475"/>
                <a:ext cx="346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3858" h="137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2" y="635"/>
                      <a:pt x="424" y="1269"/>
                      <a:pt x="745" y="1904"/>
                    </a:cubicBezTo>
                    <a:lnTo>
                      <a:pt x="11954" y="13113"/>
                    </a:lnTo>
                    <a:lnTo>
                      <a:pt x="13857" y="13747"/>
                    </a:lnTo>
                    <a:lnTo>
                      <a:pt x="1" y="1"/>
                    </a:lnTo>
                    <a:close/>
                    <a:moveTo>
                      <a:pt x="13857" y="13747"/>
                    </a:moveTo>
                    <a:lnTo>
                      <a:pt x="13857" y="13747"/>
                    </a:lnTo>
                    <a:lnTo>
                      <a:pt x="13857" y="137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4647575" y="897350"/>
                <a:ext cx="4997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9990" h="19770" extrusionOk="0">
                    <a:moveTo>
                      <a:pt x="0" y="0"/>
                    </a:moveTo>
                    <a:lnTo>
                      <a:pt x="19990" y="19770"/>
                    </a:lnTo>
                    <a:cubicBezTo>
                      <a:pt x="19990" y="19347"/>
                      <a:pt x="19990" y="18924"/>
                      <a:pt x="19880" y="18399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4166450" y="1383750"/>
                <a:ext cx="49700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771" extrusionOk="0">
                    <a:moveTo>
                      <a:pt x="0" y="1"/>
                    </a:moveTo>
                    <a:lnTo>
                      <a:pt x="0" y="1371"/>
                    </a:lnTo>
                    <a:lnTo>
                      <a:pt x="18611" y="19770"/>
                    </a:lnTo>
                    <a:lnTo>
                      <a:pt x="19880" y="197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4169200" y="1444450"/>
                <a:ext cx="433575" cy="431025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2" y="534"/>
                      <a:pt x="102" y="1058"/>
                      <a:pt x="212" y="1591"/>
                    </a:cubicBezTo>
                    <a:lnTo>
                      <a:pt x="15752" y="17029"/>
                    </a:lnTo>
                    <a:cubicBezTo>
                      <a:pt x="16285" y="17131"/>
                      <a:pt x="16809" y="17131"/>
                      <a:pt x="17342" y="172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4222075" y="1613650"/>
                <a:ext cx="21150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84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802"/>
                      <a:pt x="2115" y="3384"/>
                      <a:pt x="3595" y="4864"/>
                    </a:cubicBezTo>
                    <a:cubicBezTo>
                      <a:pt x="5076" y="6345"/>
                      <a:pt x="6658" y="7512"/>
                      <a:pt x="8460" y="84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4346200" y="992525"/>
                <a:ext cx="705975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28128" extrusionOk="0">
                    <a:moveTo>
                      <a:pt x="745" y="0"/>
                    </a:moveTo>
                    <a:cubicBezTo>
                      <a:pt x="424" y="212"/>
                      <a:pt x="212" y="423"/>
                      <a:pt x="1" y="635"/>
                    </a:cubicBezTo>
                    <a:lnTo>
                      <a:pt x="27705" y="28127"/>
                    </a:lnTo>
                    <a:cubicBezTo>
                      <a:pt x="27917" y="27806"/>
                      <a:pt x="28027" y="27595"/>
                      <a:pt x="28238" y="27383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>
                <a:off x="4592175" y="897350"/>
                <a:ext cx="552425" cy="549875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1995" extrusionOk="0">
                    <a:moveTo>
                      <a:pt x="1159" y="0"/>
                    </a:moveTo>
                    <a:cubicBezTo>
                      <a:pt x="846" y="102"/>
                      <a:pt x="423" y="102"/>
                      <a:pt x="0" y="212"/>
                    </a:cubicBezTo>
                    <a:lnTo>
                      <a:pt x="21995" y="21995"/>
                    </a:lnTo>
                    <a:cubicBezTo>
                      <a:pt x="22096" y="21572"/>
                      <a:pt x="22096" y="21149"/>
                      <a:pt x="22096" y="20726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>
                <a:off x="4708475" y="899875"/>
                <a:ext cx="4335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7242" extrusionOk="0">
                    <a:moveTo>
                      <a:pt x="1" y="1"/>
                    </a:moveTo>
                    <a:lnTo>
                      <a:pt x="17343" y="17241"/>
                    </a:lnTo>
                    <a:cubicBezTo>
                      <a:pt x="17343" y="16708"/>
                      <a:pt x="17233" y="16184"/>
                      <a:pt x="17131" y="15651"/>
                    </a:cubicBezTo>
                    <a:lnTo>
                      <a:pt x="1583" y="212"/>
                    </a:lnTo>
                    <a:cubicBezTo>
                      <a:pt x="1058" y="111"/>
                      <a:pt x="525" y="11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4541825" y="905175"/>
                <a:ext cx="597475" cy="59217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23687" extrusionOk="0">
                    <a:moveTo>
                      <a:pt x="1168" y="0"/>
                    </a:moveTo>
                    <a:cubicBezTo>
                      <a:pt x="745" y="110"/>
                      <a:pt x="424" y="110"/>
                      <a:pt x="1" y="212"/>
                    </a:cubicBezTo>
                    <a:lnTo>
                      <a:pt x="23687" y="23687"/>
                    </a:lnTo>
                    <a:cubicBezTo>
                      <a:pt x="23797" y="23264"/>
                      <a:pt x="23797" y="22951"/>
                      <a:pt x="23899" y="22528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4782500" y="913200"/>
                <a:ext cx="3462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13748" extrusionOk="0">
                    <a:moveTo>
                      <a:pt x="1" y="1"/>
                    </a:moveTo>
                    <a:lnTo>
                      <a:pt x="13849" y="13747"/>
                    </a:lnTo>
                    <a:lnTo>
                      <a:pt x="13214" y="11844"/>
                    </a:lnTo>
                    <a:lnTo>
                      <a:pt x="2005" y="635"/>
                    </a:lnTo>
                    <a:cubicBezTo>
                      <a:pt x="1269" y="424"/>
                      <a:pt x="635" y="21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4877675" y="950225"/>
                <a:ext cx="214050" cy="211500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8460" extrusionOk="0">
                    <a:moveTo>
                      <a:pt x="0" y="0"/>
                    </a:moveTo>
                    <a:lnTo>
                      <a:pt x="8561" y="8460"/>
                    </a:lnTo>
                    <a:cubicBezTo>
                      <a:pt x="7614" y="6658"/>
                      <a:pt x="6446" y="5076"/>
                      <a:pt x="4966" y="3595"/>
                    </a:cubicBezTo>
                    <a:cubicBezTo>
                      <a:pt x="3486" y="2115"/>
                      <a:pt x="1794" y="94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4314475" y="1021475"/>
                <a:ext cx="711250" cy="705975"/>
              </a:xfrm>
              <a:custGeom>
                <a:avLst/>
                <a:gdLst/>
                <a:ahLst/>
                <a:cxnLst/>
                <a:rect l="l" t="t" r="r" b="b"/>
                <a:pathLst>
                  <a:path w="28450" h="28239" extrusionOk="0">
                    <a:moveTo>
                      <a:pt x="635" y="1"/>
                    </a:moveTo>
                    <a:cubicBezTo>
                      <a:pt x="424" y="111"/>
                      <a:pt x="212" y="322"/>
                      <a:pt x="1" y="635"/>
                    </a:cubicBezTo>
                    <a:lnTo>
                      <a:pt x="27815" y="28238"/>
                    </a:lnTo>
                    <a:cubicBezTo>
                      <a:pt x="28027" y="27917"/>
                      <a:pt x="28238" y="27705"/>
                      <a:pt x="28450" y="27494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4285500" y="1047925"/>
                <a:ext cx="711050" cy="705950"/>
              </a:xfrm>
              <a:custGeom>
                <a:avLst/>
                <a:gdLst/>
                <a:ahLst/>
                <a:cxnLst/>
                <a:rect l="l" t="t" r="r" b="b"/>
                <a:pathLst>
                  <a:path w="28442" h="28238" extrusionOk="0">
                    <a:moveTo>
                      <a:pt x="635" y="0"/>
                    </a:moveTo>
                    <a:cubicBezTo>
                      <a:pt x="424" y="322"/>
                      <a:pt x="212" y="533"/>
                      <a:pt x="1" y="745"/>
                    </a:cubicBezTo>
                    <a:lnTo>
                      <a:pt x="27807" y="28238"/>
                    </a:lnTo>
                    <a:cubicBezTo>
                      <a:pt x="28018" y="28128"/>
                      <a:pt x="28230" y="27916"/>
                      <a:pt x="28441" y="27603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4377925" y="971375"/>
                <a:ext cx="697925" cy="689875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27595" extrusionOk="0">
                    <a:moveTo>
                      <a:pt x="847" y="0"/>
                    </a:moveTo>
                    <a:cubicBezTo>
                      <a:pt x="534" y="102"/>
                      <a:pt x="322" y="313"/>
                      <a:pt x="1" y="423"/>
                    </a:cubicBezTo>
                    <a:lnTo>
                      <a:pt x="27392" y="27595"/>
                    </a:lnTo>
                    <a:cubicBezTo>
                      <a:pt x="27604" y="27282"/>
                      <a:pt x="27705" y="27070"/>
                      <a:pt x="27917" y="26749"/>
                    </a:cubicBezTo>
                    <a:lnTo>
                      <a:pt x="8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4414950" y="950225"/>
                <a:ext cx="68205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26961" extrusionOk="0">
                    <a:moveTo>
                      <a:pt x="846" y="0"/>
                    </a:moveTo>
                    <a:cubicBezTo>
                      <a:pt x="533" y="102"/>
                      <a:pt x="322" y="212"/>
                      <a:pt x="0" y="423"/>
                    </a:cubicBezTo>
                    <a:lnTo>
                      <a:pt x="26859" y="26960"/>
                    </a:lnTo>
                    <a:cubicBezTo>
                      <a:pt x="26969" y="26647"/>
                      <a:pt x="27180" y="26436"/>
                      <a:pt x="27282" y="26114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4454700" y="931600"/>
                <a:ext cx="660925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437" h="26124" extrusionOk="0">
                    <a:moveTo>
                      <a:pt x="948" y="1"/>
                    </a:moveTo>
                    <a:lnTo>
                      <a:pt x="0" y="322"/>
                    </a:lnTo>
                    <a:lnTo>
                      <a:pt x="26013" y="26123"/>
                    </a:lnTo>
                    <a:cubicBezTo>
                      <a:pt x="26115" y="25802"/>
                      <a:pt x="26225" y="25489"/>
                      <a:pt x="26436" y="25167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4497000" y="915750"/>
                <a:ext cx="631725" cy="626650"/>
              </a:xfrm>
              <a:custGeom>
                <a:avLst/>
                <a:gdLst/>
                <a:ahLst/>
                <a:cxnLst/>
                <a:rect l="l" t="t" r="r" b="b"/>
                <a:pathLst>
                  <a:path w="25269" h="25066" extrusionOk="0">
                    <a:moveTo>
                      <a:pt x="948" y="0"/>
                    </a:moveTo>
                    <a:lnTo>
                      <a:pt x="0" y="322"/>
                    </a:lnTo>
                    <a:lnTo>
                      <a:pt x="24956" y="25065"/>
                    </a:lnTo>
                    <a:lnTo>
                      <a:pt x="25269" y="2411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6" name="Google Shape;1176;p29"/>
          <p:cNvSpPr/>
          <p:nvPr/>
        </p:nvSpPr>
        <p:spPr>
          <a:xfrm>
            <a:off x="8532775" y="1917600"/>
            <a:ext cx="1171025" cy="1173750"/>
          </a:xfrm>
          <a:custGeom>
            <a:avLst/>
            <a:gdLst/>
            <a:ahLst/>
            <a:cxnLst/>
            <a:rect l="l" t="t" r="r" b="b"/>
            <a:pathLst>
              <a:path w="46841" h="46950" extrusionOk="0">
                <a:moveTo>
                  <a:pt x="23365" y="1802"/>
                </a:moveTo>
                <a:lnTo>
                  <a:pt x="45148" y="23475"/>
                </a:lnTo>
                <a:lnTo>
                  <a:pt x="23365" y="45258"/>
                </a:lnTo>
                <a:lnTo>
                  <a:pt x="1692" y="23475"/>
                </a:lnTo>
                <a:lnTo>
                  <a:pt x="23365" y="1802"/>
                </a:lnTo>
                <a:close/>
                <a:moveTo>
                  <a:pt x="23365" y="0"/>
                </a:moveTo>
                <a:lnTo>
                  <a:pt x="0" y="23475"/>
                </a:lnTo>
                <a:lnTo>
                  <a:pt x="23365" y="46950"/>
                </a:lnTo>
                <a:lnTo>
                  <a:pt x="46840" y="23475"/>
                </a:lnTo>
                <a:lnTo>
                  <a:pt x="23365" y="0"/>
                </a:lnTo>
                <a:close/>
              </a:path>
            </a:pathLst>
          </a:cu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29"/>
          <p:cNvGrpSpPr/>
          <p:nvPr/>
        </p:nvGrpSpPr>
        <p:grpSpPr>
          <a:xfrm>
            <a:off x="6360188" y="4116200"/>
            <a:ext cx="2783800" cy="1027300"/>
            <a:chOff x="-5555112" y="2724125"/>
            <a:chExt cx="2783800" cy="1027300"/>
          </a:xfrm>
        </p:grpSpPr>
        <p:sp>
          <p:nvSpPr>
            <p:cNvPr id="1178" name="Google Shape;1178;p29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" name="Google Shape;1180;p29"/>
          <p:cNvSpPr/>
          <p:nvPr/>
        </p:nvSpPr>
        <p:spPr>
          <a:xfrm>
            <a:off x="5329175" y="2345654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7074" y="535600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3050"/>
            <a:ext cx="7723800" cy="3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○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■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●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○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■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●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Char char="○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 Thin"/>
              <a:buChar char="■"/>
              <a:defRPr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59" r:id="rId5"/>
    <p:sldLayoutId id="2147483662" r:id="rId6"/>
    <p:sldLayoutId id="2147483667" r:id="rId7"/>
    <p:sldLayoutId id="2147483668" r:id="rId8"/>
    <p:sldLayoutId id="2147483675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0.w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6.png"/><Relationship Id="rId5" Type="http://schemas.openxmlformats.org/officeDocument/2006/relationships/image" Target="../media/image29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19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2"/>
          <p:cNvSpPr txBox="1">
            <a:spLocks noGrp="1"/>
          </p:cNvSpPr>
          <p:nvPr>
            <p:ph type="ctrTitle"/>
          </p:nvPr>
        </p:nvSpPr>
        <p:spPr>
          <a:xfrm>
            <a:off x="1518600" y="1371150"/>
            <a:ext cx="6106800" cy="1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S-patch</a:t>
            </a:r>
            <a:endParaRPr/>
          </a:p>
        </p:txBody>
      </p:sp>
      <p:sp>
        <p:nvSpPr>
          <p:cNvPr id="1190" name="Google Shape;1190;p32"/>
          <p:cNvSpPr txBox="1">
            <a:spLocks noGrp="1"/>
          </p:cNvSpPr>
          <p:nvPr>
            <p:ph type="subTitle" idx="1"/>
          </p:nvPr>
        </p:nvSpPr>
        <p:spPr>
          <a:xfrm>
            <a:off x="2033250" y="2881750"/>
            <a:ext cx="5077500" cy="5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Varnyú Dóra</a:t>
            </a:r>
            <a:endParaRPr/>
          </a:p>
        </p:txBody>
      </p:sp>
      <p:sp>
        <p:nvSpPr>
          <p:cNvPr id="1191" name="Google Shape;1191;p32" descr="Slidesgo" title="Line"/>
          <p:cNvSpPr/>
          <p:nvPr/>
        </p:nvSpPr>
        <p:spPr>
          <a:xfrm>
            <a:off x="3396343" y="2637756"/>
            <a:ext cx="2373086" cy="119958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32"/>
          <p:cNvGrpSpPr/>
          <p:nvPr/>
        </p:nvGrpSpPr>
        <p:grpSpPr>
          <a:xfrm>
            <a:off x="-14504" y="4509521"/>
            <a:ext cx="675898" cy="633990"/>
            <a:chOff x="731675" y="1636850"/>
            <a:chExt cx="805600" cy="755650"/>
          </a:xfrm>
        </p:grpSpPr>
        <p:sp>
          <p:nvSpPr>
            <p:cNvPr id="1193" name="Google Shape;1193;p32"/>
            <p:cNvSpPr/>
            <p:nvPr/>
          </p:nvSpPr>
          <p:spPr>
            <a:xfrm>
              <a:off x="73167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231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3167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115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3167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2" y="1"/>
                    <a:pt x="0" y="1000"/>
                    <a:pt x="0" y="2231"/>
                  </a:cubicBezTo>
                  <a:cubicBezTo>
                    <a:pt x="0" y="3346"/>
                    <a:pt x="892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3167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2" y="1"/>
                    <a:pt x="0" y="1009"/>
                    <a:pt x="0" y="2124"/>
                  </a:cubicBezTo>
                  <a:cubicBezTo>
                    <a:pt x="0" y="3346"/>
                    <a:pt x="892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971425" y="1636850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231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971425" y="1834900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115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971425" y="2069075"/>
              <a:ext cx="105950" cy="108650"/>
            </a:xfrm>
            <a:custGeom>
              <a:avLst/>
              <a:gdLst/>
              <a:ahLst/>
              <a:cxnLst/>
              <a:rect l="l" t="t" r="r" b="b"/>
              <a:pathLst>
                <a:path w="4238" h="4346" extrusionOk="0">
                  <a:moveTo>
                    <a:pt x="2115" y="1"/>
                  </a:moveTo>
                  <a:cubicBezTo>
                    <a:pt x="893" y="1"/>
                    <a:pt x="0" y="1000"/>
                    <a:pt x="0" y="2231"/>
                  </a:cubicBezTo>
                  <a:cubicBezTo>
                    <a:pt x="0" y="3346"/>
                    <a:pt x="893" y="4345"/>
                    <a:pt x="2115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971425" y="2283625"/>
              <a:ext cx="105950" cy="108875"/>
            </a:xfrm>
            <a:custGeom>
              <a:avLst/>
              <a:gdLst/>
              <a:ahLst/>
              <a:cxnLst/>
              <a:rect l="l" t="t" r="r" b="b"/>
              <a:pathLst>
                <a:path w="4238" h="4355" extrusionOk="0">
                  <a:moveTo>
                    <a:pt x="2115" y="1"/>
                  </a:moveTo>
                  <a:cubicBezTo>
                    <a:pt x="893" y="1"/>
                    <a:pt x="0" y="1009"/>
                    <a:pt x="0" y="2124"/>
                  </a:cubicBezTo>
                  <a:cubicBezTo>
                    <a:pt x="0" y="3346"/>
                    <a:pt x="893" y="4354"/>
                    <a:pt x="2115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1202700" y="1636850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231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231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1202700" y="1834900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115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115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1202700" y="2069075"/>
              <a:ext cx="105975" cy="108650"/>
            </a:xfrm>
            <a:custGeom>
              <a:avLst/>
              <a:gdLst/>
              <a:ahLst/>
              <a:cxnLst/>
              <a:rect l="l" t="t" r="r" b="b"/>
              <a:pathLst>
                <a:path w="4239" h="4346" extrusionOk="0">
                  <a:moveTo>
                    <a:pt x="2124" y="1"/>
                  </a:moveTo>
                  <a:cubicBezTo>
                    <a:pt x="893" y="1"/>
                    <a:pt x="1" y="1000"/>
                    <a:pt x="1" y="2231"/>
                  </a:cubicBezTo>
                  <a:cubicBezTo>
                    <a:pt x="1" y="3346"/>
                    <a:pt x="893" y="4345"/>
                    <a:pt x="2124" y="4345"/>
                  </a:cubicBezTo>
                  <a:cubicBezTo>
                    <a:pt x="3346" y="4345"/>
                    <a:pt x="4238" y="3346"/>
                    <a:pt x="4238" y="2231"/>
                  </a:cubicBezTo>
                  <a:cubicBezTo>
                    <a:pt x="4238" y="1000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1202700" y="2283625"/>
              <a:ext cx="105975" cy="108875"/>
            </a:xfrm>
            <a:custGeom>
              <a:avLst/>
              <a:gdLst/>
              <a:ahLst/>
              <a:cxnLst/>
              <a:rect l="l" t="t" r="r" b="b"/>
              <a:pathLst>
                <a:path w="4239" h="4355" extrusionOk="0">
                  <a:moveTo>
                    <a:pt x="2124" y="1"/>
                  </a:moveTo>
                  <a:cubicBezTo>
                    <a:pt x="893" y="1"/>
                    <a:pt x="1" y="1009"/>
                    <a:pt x="1" y="2124"/>
                  </a:cubicBezTo>
                  <a:cubicBezTo>
                    <a:pt x="1" y="3346"/>
                    <a:pt x="893" y="4354"/>
                    <a:pt x="2124" y="4354"/>
                  </a:cubicBezTo>
                  <a:cubicBezTo>
                    <a:pt x="3346" y="4354"/>
                    <a:pt x="4238" y="3346"/>
                    <a:pt x="4238" y="2124"/>
                  </a:cubicBezTo>
                  <a:cubicBezTo>
                    <a:pt x="4238" y="1009"/>
                    <a:pt x="3346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1428625" y="1636850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231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231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1428625" y="1834900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115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115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1428625" y="2069075"/>
              <a:ext cx="108650" cy="108650"/>
            </a:xfrm>
            <a:custGeom>
              <a:avLst/>
              <a:gdLst/>
              <a:ahLst/>
              <a:cxnLst/>
              <a:rect l="l" t="t" r="r" b="b"/>
              <a:pathLst>
                <a:path w="4346" h="4346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346"/>
                    <a:pt x="1000" y="4345"/>
                    <a:pt x="2231" y="4345"/>
                  </a:cubicBezTo>
                  <a:cubicBezTo>
                    <a:pt x="3346" y="4345"/>
                    <a:pt x="4345" y="3346"/>
                    <a:pt x="4345" y="2231"/>
                  </a:cubicBezTo>
                  <a:cubicBezTo>
                    <a:pt x="4345" y="1000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1428625" y="2283625"/>
              <a:ext cx="108650" cy="108875"/>
            </a:xfrm>
            <a:custGeom>
              <a:avLst/>
              <a:gdLst/>
              <a:ahLst/>
              <a:cxnLst/>
              <a:rect l="l" t="t" r="r" b="b"/>
              <a:pathLst>
                <a:path w="4346" h="4355" extrusionOk="0">
                  <a:moveTo>
                    <a:pt x="2231" y="1"/>
                  </a:moveTo>
                  <a:cubicBezTo>
                    <a:pt x="1000" y="1"/>
                    <a:pt x="1" y="1009"/>
                    <a:pt x="1" y="2124"/>
                  </a:cubicBezTo>
                  <a:cubicBezTo>
                    <a:pt x="1" y="3346"/>
                    <a:pt x="1000" y="4354"/>
                    <a:pt x="2231" y="4354"/>
                  </a:cubicBezTo>
                  <a:cubicBezTo>
                    <a:pt x="3346" y="4354"/>
                    <a:pt x="4345" y="3346"/>
                    <a:pt x="4345" y="2124"/>
                  </a:cubicBezTo>
                  <a:cubicBezTo>
                    <a:pt x="4345" y="1009"/>
                    <a:pt x="3346" y="1"/>
                    <a:pt x="2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Kontrollpontok struktúrája</a:t>
            </a:r>
            <a:endParaRPr lang="hu-HU"/>
          </a:p>
        </p:txBody>
      </p:sp>
      <p:sp>
        <p:nvSpPr>
          <p:cNvPr id="4" name="Rectangle 3"/>
          <p:cNvSpPr/>
          <p:nvPr/>
        </p:nvSpPr>
        <p:spPr>
          <a:xfrm>
            <a:off x="957980" y="1512207"/>
            <a:ext cx="7258366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mtClean="0">
                <a:latin typeface="Raleway" panose="020B0604020202020204" charset="0"/>
              </a:rPr>
              <a:t>a </a:t>
            </a:r>
            <a:r>
              <a:rPr lang="en-US">
                <a:latin typeface="Raleway" panose="020B0604020202020204" charset="0"/>
              </a:rPr>
              <a:t>kontrollpontok a poligon csúcsainak lineáris kombinációjaként kaphatóak </a:t>
            </a:r>
            <a:r>
              <a:rPr lang="en-US" smtClean="0">
                <a:latin typeface="Raleway" panose="020B0604020202020204" charset="0"/>
              </a:rPr>
              <a:t>meg</a:t>
            </a:r>
            <a:endParaRPr lang="en-US">
              <a:latin typeface="Raleway" panose="020B0604020202020204" charset="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>
              <a:latin typeface="Raleway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5233" y="2795882"/>
                <a:ext cx="16506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Raleway" panose="020B0604020202020204" charset="0"/>
                  </a:rPr>
                  <a:t>Pl.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o-R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ro-R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33" y="2795882"/>
                <a:ext cx="1650689" cy="338554"/>
              </a:xfrm>
              <a:prstGeom prst="rect">
                <a:avLst/>
              </a:prstGeom>
              <a:blipFill>
                <a:blip r:embed="rId3"/>
                <a:stretch>
                  <a:fillRect l="-1845" t="-5455" b="-236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86271"/>
              </p:ext>
            </p:extLst>
          </p:nvPr>
        </p:nvGraphicFramePr>
        <p:xfrm>
          <a:off x="1011420" y="1745077"/>
          <a:ext cx="1355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812520" imgH="431640" progId="Equation.3">
                  <p:embed/>
                </p:oleObj>
              </mc:Choice>
              <mc:Fallback>
                <p:oleObj name="Equation" r:id="rId4" imgW="812520" imgH="431640" progId="Equation.3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20" y="1745077"/>
                        <a:ext cx="1355725" cy="719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238556" y="2944813"/>
            <a:ext cx="2606674" cy="719137"/>
            <a:chOff x="4984101" y="3505939"/>
            <a:chExt cx="3126562" cy="864151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6015654"/>
                </p:ext>
              </p:extLst>
            </p:nvPr>
          </p:nvGraphicFramePr>
          <p:xfrm>
            <a:off x="4984101" y="3505939"/>
            <a:ext cx="3126562" cy="864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Equation" r:id="rId6" imgW="1422360" imgH="393480" progId="Equation.3">
                    <p:embed/>
                  </p:oleObj>
                </mc:Choice>
                <mc:Fallback>
                  <p:oleObj name="Equation" r:id="rId6" imgW="1422360" imgH="39348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4101" y="3505939"/>
                          <a:ext cx="3126562" cy="864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>
            <a:xfrm>
              <a:off x="5035285" y="373379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64347" y="351740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93787" y="373379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17786" y="351740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36214" y="3900979"/>
              <a:ext cx="131065" cy="302816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077473" y="3910617"/>
              <a:ext cx="152400" cy="302816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70560" y="373379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46882" y="3517409"/>
              <a:ext cx="152400" cy="381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15693" y="3913749"/>
              <a:ext cx="152400" cy="302816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4511" y="3735235"/>
            <a:ext cx="2582863" cy="719138"/>
            <a:chOff x="5008709" y="3506059"/>
            <a:chExt cx="3125335" cy="864152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98265"/>
                </p:ext>
              </p:extLst>
            </p:nvPr>
          </p:nvGraphicFramePr>
          <p:xfrm>
            <a:off x="5008709" y="3506059"/>
            <a:ext cx="3125335" cy="864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Equation" r:id="rId8" imgW="1422360" imgH="393480" progId="Equation.3">
                    <p:embed/>
                  </p:oleObj>
                </mc:Choice>
                <mc:Fallback>
                  <p:oleObj name="Equation" r:id="rId8" imgW="1422360" imgH="393480" progId="Equation.3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8709" y="3506059"/>
                          <a:ext cx="3125335" cy="864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Oval 31"/>
            <p:cNvSpPr/>
            <p:nvPr/>
          </p:nvSpPr>
          <p:spPr>
            <a:xfrm>
              <a:off x="5023206" y="3733800"/>
              <a:ext cx="174244" cy="381000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876748" y="3529618"/>
              <a:ext cx="217805" cy="381000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06188" y="3733800"/>
              <a:ext cx="174244" cy="38100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717894" y="3529618"/>
              <a:ext cx="217805" cy="38100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48399" y="3910617"/>
              <a:ext cx="174244" cy="302816"/>
            </a:xfrm>
            <a:prstGeom prst="ellipse">
              <a:avLst/>
            </a:prstGeom>
            <a:noFill/>
            <a:ln w="3175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101738" y="3910617"/>
              <a:ext cx="152401" cy="302816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383175" y="3733800"/>
              <a:ext cx="174244" cy="381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546237" y="3529617"/>
              <a:ext cx="217805" cy="381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939531" y="3913749"/>
              <a:ext cx="152401" cy="302816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61651" y="1881465"/>
            <a:ext cx="3688870" cy="3068495"/>
            <a:chOff x="2961651" y="1881465"/>
            <a:chExt cx="3688870" cy="3068495"/>
          </a:xfrm>
        </p:grpSpPr>
        <p:pic>
          <p:nvPicPr>
            <p:cNvPr id="14" name="Picture 13" descr="spatch-3sided-cubic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7802" y="1997960"/>
              <a:ext cx="2788874" cy="295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86676" y="4574319"/>
                  <a:ext cx="463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u-HU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Raleway" panose="020B060402020202020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76" y="4574319"/>
                  <a:ext cx="4638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961651" y="4533090"/>
                  <a:ext cx="436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Raleway" panose="020B0604020202020204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651" y="4533090"/>
                  <a:ext cx="43615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295125" y="1881465"/>
                  <a:ext cx="4691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Raleway" panose="020B060402020202020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125" y="1881465"/>
                  <a:ext cx="46916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/>
          <p:cNvCxnSpPr/>
          <p:nvPr/>
        </p:nvCxnSpPr>
        <p:spPr>
          <a:xfrm flipH="1">
            <a:off x="5770922" y="3415046"/>
            <a:ext cx="528086" cy="365399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7374" y="4339858"/>
            <a:ext cx="387346" cy="354062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Kontrollpontok szomszédossága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7074" y="1453516"/>
                <a:ext cx="6892606" cy="960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i="1" smtClean="0">
                    <a:latin typeface="Raleway" panose="020B0604020202020204" charset="0"/>
                  </a:rPr>
                  <a:t> shift operátor</a:t>
                </a:r>
                <a:r>
                  <a:rPr lang="en-US" b="1" smtClean="0">
                    <a:latin typeface="Raleway" panose="020B0604020202020204" charset="0"/>
                  </a:rPr>
                  <a:t>: </a:t>
                </a:r>
                <a:r>
                  <a:rPr lang="en-US" smtClean="0">
                    <a:latin typeface="Raleway" panose="020B0604020202020204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címkében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mtClean="0">
                    <a:latin typeface="Raleway" panose="020B0604020202020204" charset="0"/>
                  </a:rPr>
                  <a:t> dekrementálása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sub>
                    </m:sSub>
                  </m:oMath>
                </a14:m>
                <a:r>
                  <a:rPr lang="en-US" smtClean="0">
                    <a:latin typeface="Raleway" panose="020B0604020202020204" charset="0"/>
                  </a:rPr>
                  <a:t> inkrementálása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Pl.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=(102)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és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  </a:t>
                </a:r>
                <a:r>
                  <a:rPr lang="en-US" sz="1200" smtClean="0">
                    <a:latin typeface="Raleway" panose="020B0604020202020204" charset="0"/>
                  </a:rPr>
                  <a:t>(az indexelés ciklikus)</a:t>
                </a:r>
              </a:p>
              <a:p>
                <a:pPr marL="285750" indent="-28575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smtClean="0">
                    <a:latin typeface="Raleway" panose="020B0604020202020204" charset="0"/>
                  </a:rPr>
                  <a:t> szomszédos/össze van kötve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smtClean="0">
                    <a:latin typeface="Raleway" panose="020B0604020202020204" charset="0"/>
                  </a:rPr>
                  <a:t>-vel</a:t>
                </a:r>
                <a:r>
                  <a:rPr lang="en-US" smtClean="0">
                    <a:latin typeface="Raleway" panose="020B0604020202020204" charset="0"/>
                  </a:rPr>
                  <a:t>, ha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smtClean="0">
                    <a:latin typeface="Raleway" panose="020B0604020202020204" charset="0"/>
                  </a:rPr>
                  <a:t> </a:t>
                </a:r>
                <a:r>
                  <a:rPr lang="en-US" smtClean="0">
                    <a:latin typeface="Raleway" panose="020B0604020202020204" charset="0"/>
                  </a:rPr>
                  <a:t>valamilyen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-re</a:t>
                </a:r>
                <a:endParaRPr lang="en-US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74" y="1453516"/>
                <a:ext cx="6892606" cy="960263"/>
              </a:xfrm>
              <a:prstGeom prst="rect">
                <a:avLst/>
              </a:prstGeom>
              <a:blipFill>
                <a:blip r:embed="rId2"/>
                <a:stretch>
                  <a:fillRect l="-177" b="-25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2354" y="3644508"/>
                <a:ext cx="17618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>
                    <a:solidFill>
                      <a:schemeClr val="tx1"/>
                    </a:solidFill>
                    <a:latin typeface="Raleway" panose="020B0604020202020204" charset="0"/>
                  </a:rPr>
                  <a:t>Pl.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o-R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ro-R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4" y="3644508"/>
                <a:ext cx="1761806" cy="338554"/>
              </a:xfrm>
              <a:prstGeom prst="rect">
                <a:avLst/>
              </a:prstGeom>
              <a:blipFill>
                <a:blip r:embed="rId3"/>
                <a:stretch>
                  <a:fillRect l="-2076" t="-5455" b="-236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patch-4sided-quadra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02" y="2517785"/>
            <a:ext cx="287074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További példák</a:t>
            </a:r>
            <a:endParaRPr lang="hu-HU"/>
          </a:p>
        </p:txBody>
      </p:sp>
      <p:pic>
        <p:nvPicPr>
          <p:cNvPr id="8" name="Picture 7" descr="spatch-6sided-quadr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213" y="1434354"/>
            <a:ext cx="2804073" cy="2880000"/>
          </a:xfrm>
          <a:prstGeom prst="rect">
            <a:avLst/>
          </a:prstGeom>
        </p:spPr>
      </p:pic>
      <p:pic>
        <p:nvPicPr>
          <p:cNvPr id="9" name="Picture 8" descr="spatch-4sided-cub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31" y="1614354"/>
            <a:ext cx="2925979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610" y="4471131"/>
                <a:ext cx="17436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o-RO" sz="1600" i="1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4, </m:t>
                      </m:r>
                      <m:r>
                        <a:rPr lang="en-US" sz="1600" b="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o-RO" sz="1600" i="1" dirty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>
                  <a:solidFill>
                    <a:srgbClr val="1E1E1E"/>
                  </a:solidFill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10" y="4471131"/>
                <a:ext cx="174361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29439" y="4471131"/>
                <a:ext cx="17436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60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o-RO" sz="1600" i="1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o-RO" sz="1600" i="1" dirty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1E1E1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1E1E1E"/>
                  </a:solidFill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439" y="4471131"/>
                <a:ext cx="17436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5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05" y="1747064"/>
            <a:ext cx="3266210" cy="2723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Határgörbék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6441" y="1516269"/>
                <a:ext cx="7772895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, akkor a kontrollpont az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smtClean="0">
                    <a:latin typeface="Raleway" panose="020B0604020202020204" charset="0"/>
                  </a:rPr>
                  <a:t>. </a:t>
                </a:r>
                <a:r>
                  <a:rPr lang="en-US" smtClean="0">
                    <a:latin typeface="Raleway" panose="020B0604020202020204" charset="0"/>
                  </a:rPr>
                  <a:t>határon</a:t>
                </a:r>
                <a:r>
                  <a:rPr lang="en-US" i="1" smtClean="0">
                    <a:latin typeface="Raleway" panose="020B0604020202020204" charset="0"/>
                  </a:rPr>
                  <a:t> </a:t>
                </a:r>
                <a:r>
                  <a:rPr lang="en-US" smtClean="0">
                    <a:latin typeface="Raleway" panose="020B0604020202020204" charset="0"/>
                  </a:rPr>
                  <a:t>van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pontosabban, az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határ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pontjánál:  </a:t>
                </a:r>
              </a:p>
              <a:p>
                <a:pPr marL="271463">
                  <a:spcAft>
                    <a:spcPts val="1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  </a:t>
                </a:r>
                <a:r>
                  <a:rPr lang="en-US">
                    <a:latin typeface="Raleway" panose="020B060402020202020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)</a:t>
                </a:r>
                <a:r>
                  <a:rPr lang="en-US" smtClean="0">
                    <a:latin typeface="Raleway" panose="020B0604020202020204" charset="0"/>
                  </a:rPr>
                  <a:t>  </a:t>
                </a:r>
              </a:p>
              <a:p>
                <a:pPr marL="271463">
                  <a:spcAft>
                    <a:spcPts val="1300"/>
                  </a:spcAft>
                </a:pPr>
                <a:r>
                  <a:rPr lang="en-US" sz="1200" smtClean="0">
                    <a:latin typeface="Raleway" panose="020B0604020202020204" charset="0"/>
                  </a:rPr>
                  <a:t>(a továbbiakban az ilyen címke: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smtClean="0">
                    <a:latin typeface="Raleway" panose="020B0604020202020204" charset="0"/>
                  </a:rPr>
                  <a:t>)</a:t>
                </a:r>
                <a:r>
                  <a:rPr lang="en-US" smtClean="0">
                    <a:latin typeface="Raleway" panose="020B0604020202020204" charset="0"/>
                  </a:rPr>
                  <a:t> </a:t>
                </a:r>
                <a:endParaRPr lang="hu-HU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1" y="1516269"/>
                <a:ext cx="7772895" cy="1415772"/>
              </a:xfrm>
              <a:prstGeom prst="rect">
                <a:avLst/>
              </a:prstGeom>
              <a:blipFill>
                <a:blip r:embed="rId4"/>
                <a:stretch>
                  <a:fillRect l="-157" t="-862" b="-2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0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05" y="1747064"/>
            <a:ext cx="3266210" cy="2723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Határpanelek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6442" y="1516269"/>
                <a:ext cx="7772895" cy="3158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az S-patch felületi egyenletének differenciálásából megkapható</a:t>
                </a:r>
                <a:r>
                  <a:rPr lang="en-US">
                    <a:latin typeface="Raleway" panose="020B0604020202020204" charset="0"/>
                  </a:rPr>
                  <a:t>, </a:t>
                </a:r>
                <a:r>
                  <a:rPr lang="en-US" smtClean="0">
                    <a:latin typeface="Raleway" panose="020B0604020202020204" charset="0"/>
                  </a:rPr>
                  <a:t/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hogy </a:t>
                </a:r>
                <a:r>
                  <a:rPr lang="en-US">
                    <a:latin typeface="Raleway" panose="020B0604020202020204" charset="0"/>
                  </a:rPr>
                  <a:t>egy határpontnál az első keresztderivált olyan </a:t>
                </a:r>
                <a:r>
                  <a:rPr lang="en-US" smtClean="0">
                    <a:latin typeface="Raleway" panose="020B0604020202020204" charset="0"/>
                  </a:rPr>
                  <a:t/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kontrollpontok </a:t>
                </a:r>
                <a:r>
                  <a:rPr lang="en-US">
                    <a:latin typeface="Raleway" panose="020B0604020202020204" charset="0"/>
                  </a:rPr>
                  <a:t>kombinációja, melyek címkéjénél </a:t>
                </a:r>
                <a:r>
                  <a:rPr lang="en-US" smtClean="0">
                    <a:latin typeface="Raleway" panose="020B0604020202020204" charset="0"/>
                  </a:rPr>
                  <a:t/>
                </a:r>
                <a:br>
                  <a:rPr lang="en-US" smtClean="0">
                    <a:latin typeface="Raleway" panose="020B060402020202020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latin typeface="Raleway" panose="020B0604020202020204" charset="0"/>
                  </a:rPr>
                  <a:t>valamilyen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-</a:t>
                </a:r>
                <a:r>
                  <a:rPr lang="en-US" smtClean="0">
                    <a:latin typeface="Raleway" panose="020B0604020202020204" charset="0"/>
                  </a:rPr>
                  <a:t>re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ezeket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db </a:t>
                </a:r>
                <a:r>
                  <a:rPr lang="en-US" i="1" smtClean="0">
                    <a:latin typeface="Raleway" panose="020B0604020202020204" charset="0"/>
                  </a:rPr>
                  <a:t>határpanelbe</a:t>
                </a:r>
                <a:r>
                  <a:rPr lang="en-US" smtClean="0">
                    <a:latin typeface="Raleway" panose="020B0604020202020204" charset="0"/>
                  </a:rPr>
                  <a:t> sorolhatjuk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határpanel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pontból áll:</a:t>
                </a:r>
              </a:p>
              <a:p>
                <a:pPr marL="271463">
                  <a:spcBef>
                    <a:spcPts val="3600"/>
                  </a:spcBef>
                  <a:spcAft>
                    <a:spcPts val="1100"/>
                  </a:spcAft>
                </a:pPr>
                <a:r>
                  <a:rPr lang="en-US" smtClean="0">
                    <a:latin typeface="Raleway" panose="020B0604020202020204" charset="0"/>
                  </a:rPr>
                  <a:t>míg vissza nem érünk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mtClean="0">
                    <a:latin typeface="Raleway" panose="020B0604020202020204" charset="0"/>
                  </a:rPr>
                  <a:t>-hez</a:t>
                </a:r>
              </a:p>
              <a:p>
                <a:pPr marL="285750" indent="-28575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pont ezen a panelen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 </a:t>
                </a:r>
              </a:p>
              <a:p>
                <a:pPr marL="271463">
                  <a:spcAft>
                    <a:spcPts val="600"/>
                  </a:spcAft>
                </a:pPr>
                <a:r>
                  <a:rPr lang="en-US" smtClean="0">
                    <a:latin typeface="Raleway" panose="020B0604020202020204" charset="0"/>
                  </a:rPr>
                  <a:t>(könnyen látható, hogy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)</a:t>
                </a:r>
                <a:endParaRPr lang="hu-HU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2" y="1516269"/>
                <a:ext cx="7772895" cy="3158557"/>
              </a:xfrm>
              <a:prstGeom prst="rect">
                <a:avLst/>
              </a:prstGeom>
              <a:blipFill>
                <a:blip r:embed="rId4"/>
                <a:stretch>
                  <a:fillRect l="-157" t="-3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46" y="3152842"/>
            <a:ext cx="3950153" cy="3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Alkalmazás: lyukkitöltés</a:t>
            </a:r>
            <a:endParaRPr lang="hu-HU" sz="6000"/>
          </a:p>
        </p:txBody>
      </p:sp>
    </p:spTree>
    <p:extLst>
      <p:ext uri="{BB962C8B-B14F-4D97-AF65-F5344CB8AC3E}">
        <p14:creationId xmlns:p14="http://schemas.microsoft.com/office/powerpoint/2010/main" val="19599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lyukkitöltési probléma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581" y="1330657"/>
                <a:ext cx="7855293" cy="1261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1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latin typeface="Raleway" panose="020B0604020202020204" charset="0"/>
                  </a:rPr>
                  <a:t>adott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 határgörbe: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 fokszámú Bézier-görbék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latin typeface="Raleway" panose="020B0604020202020204" charset="0"/>
                  </a:rPr>
                  <a:t>a keresztirányú deriváltakra vonatkozó megkötések egy második kontrollpontsor formájában </a:t>
                </a:r>
                <a:r>
                  <a:rPr lang="en-US" smtClean="0">
                    <a:latin typeface="Raleway" panose="020B0604020202020204" charset="0"/>
                  </a:rPr>
                  <a:t>adottak; </a:t>
                </a:r>
                <a:r>
                  <a:rPr lang="en-US">
                    <a:latin typeface="Raleway" panose="020B0604020202020204" charset="0"/>
                  </a:rPr>
                  <a:t>a két </a:t>
                </a:r>
                <a:r>
                  <a:rPr lang="en-US" smtClean="0">
                    <a:latin typeface="Raleway" panose="020B0604020202020204" charset="0"/>
                  </a:rPr>
                  <a:t>kontrollpontsor </a:t>
                </a:r>
                <a:r>
                  <a:rPr lang="en-US">
                    <a:latin typeface="Raleway" panose="020B0604020202020204" charset="0"/>
                  </a:rPr>
                  <a:t>együtt egy Bézier ribbon határoz </a:t>
                </a:r>
                <a:r>
                  <a:rPr lang="en-US" smtClean="0">
                    <a:latin typeface="Raleway" panose="020B0604020202020204" charset="0"/>
                  </a:rPr>
                  <a:t>meg</a:t>
                </a:r>
              </a:p>
              <a:p>
                <a:pPr marL="285750" indent="-285750">
                  <a:spcAft>
                    <a:spcPts val="11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egy olyan felületet szeretnénk létrehozni, amely minden oldalon illeszkedik a ribbonra</a:t>
                </a:r>
                <a:endParaRPr lang="hu-HU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1" y="1330657"/>
                <a:ext cx="7855293" cy="1261371"/>
              </a:xfrm>
              <a:prstGeom prst="rect">
                <a:avLst/>
              </a:prstGeom>
              <a:blipFill>
                <a:blip r:embed="rId2"/>
                <a:stretch>
                  <a:fillRect l="-78" b="-33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32" y="2814384"/>
            <a:ext cx="2886545" cy="2160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828" y="2814384"/>
            <a:ext cx="2901022" cy="2160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3778677" y="3894384"/>
            <a:ext cx="1000151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lyukkitöltési probléma</a:t>
            </a:r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5581" y="1330657"/>
                <a:ext cx="7855293" cy="245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jelölje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 az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oldal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kontrollpontját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sorban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)</a:t>
                </a:r>
              </a:p>
              <a:p>
                <a:pPr marL="285750" indent="-285750">
                  <a:spcAft>
                    <a:spcPts val="7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feltételezzük, hogy a kényszerek </a:t>
                </a:r>
                <a:r>
                  <a:rPr lang="en-US" smtClean="0">
                    <a:latin typeface="Raleway" panose="020B0604020202020204" charset="0"/>
                  </a:rPr>
                  <a:t>twist-</a:t>
                </a:r>
                <a:r>
                  <a:rPr lang="en-US" smtClean="0">
                    <a:latin typeface="Raleway" panose="020B0604020202020204" charset="0"/>
                  </a:rPr>
                  <a:t>kompatibilisek</a:t>
                </a:r>
                <a:r>
                  <a:rPr lang="en-US" smtClean="0">
                    <a:latin typeface="Raleway" panose="020B0604020202020204" charset="0"/>
                  </a:rPr>
                  <a:t>:</a:t>
                </a:r>
                <a:br>
                  <a:rPr lang="en-US" smtClean="0">
                    <a:latin typeface="Raleway" panose="020B060402020202020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 minden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-re (ciklikus indexelést használva)</a:t>
                </a:r>
                <a:endParaRPr lang="en-US">
                  <a:latin typeface="Raleway" panose="020B0604020202020204" charset="0"/>
                </a:endParaRPr>
              </a:p>
              <a:p>
                <a:pPr marL="285750" indent="-285750">
                  <a:spcAft>
                    <a:spcPts val="28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határmenti kényszerek ezt a fajta leírását </a:t>
                </a:r>
                <a:r>
                  <a:rPr lang="en-US" i="1" smtClean="0">
                    <a:latin typeface="Raleway" panose="020B0604020202020204" charset="0"/>
                  </a:rPr>
                  <a:t>Sabin-hálónak</a:t>
                </a:r>
                <a:r>
                  <a:rPr lang="en-US" smtClean="0">
                    <a:latin typeface="Raleway" panose="020B0604020202020204" charset="0"/>
                  </a:rPr>
                  <a:t> hívják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feladat:</a:t>
                </a:r>
              </a:p>
              <a:p>
                <a:pPr marL="719138" lvl="4" indent="-273050">
                  <a:spcAft>
                    <a:spcPts val="400"/>
                  </a:spcAft>
                  <a:buFont typeface="+mj-lt"/>
                  <a:buAutoNum type="arabicPeriod"/>
                </a:pPr>
                <a:r>
                  <a:rPr lang="en-US" smtClean="0">
                    <a:latin typeface="Raleway" panose="020B0604020202020204" charset="0"/>
                  </a:rPr>
                  <a:t>a határpanelek kiszámítása,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mtClean="0">
                    <a:latin typeface="Raleway" panose="020B0604020202020204" charset="0"/>
                  </a:rPr>
                  <a:t> interpolációt biztosítva</a:t>
                </a:r>
              </a:p>
              <a:p>
                <a:pPr marL="719138" lvl="4" indent="-27305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mtClean="0">
                    <a:latin typeface="Raleway" panose="020B0604020202020204" charset="0"/>
                  </a:rPr>
                  <a:t>a belső kontrollpontok automatikus pozícionálása</a:t>
                </a:r>
                <a:endParaRPr lang="hu-HU">
                  <a:latin typeface="Raleway" panose="020B060402020202020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1" y="1330657"/>
                <a:ext cx="7855293" cy="2452274"/>
              </a:xfrm>
              <a:prstGeom prst="rect">
                <a:avLst/>
              </a:prstGeom>
              <a:blipFill>
                <a:blip r:embed="rId2"/>
                <a:stretch>
                  <a:fillRect l="-78" b="-14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14" y="3557430"/>
            <a:ext cx="1443273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465" y="2237854"/>
            <a:ext cx="1443273" cy="10800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036" y="3885523"/>
            <a:ext cx="145051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00000" flipH="1">
            <a:off x="7971970" y="3161882"/>
            <a:ext cx="269394" cy="937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40000" flipH="1">
            <a:off x="5697517" y="4113774"/>
            <a:ext cx="300847" cy="10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Határpanelek kiszámítása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6943" y="1491343"/>
                <a:ext cx="7032171" cy="279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az S-patch határai Bézier-görbék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kontrollpontokkal, így ha a pozícionális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mtClean="0">
                    <a:latin typeface="Raleway" panose="020B0604020202020204" charset="0"/>
                  </a:rPr>
                  <a:t>) interpoláció elég, akkor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mtClean="0">
                  <a:latin typeface="Raleway" panose="020B060402020202020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tangenciális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mtClean="0">
                    <a:latin typeface="Raleway" panose="020B0604020202020204" charset="0"/>
                  </a:rPr>
                  <a:t>) interpoláció feltételei:</a:t>
                </a:r>
              </a:p>
              <a:p>
                <a:pPr marL="719138" indent="-342900">
                  <a:spcAft>
                    <a:spcPts val="400"/>
                  </a:spcAft>
                  <a:buFont typeface="+mj-lt"/>
                  <a:buAutoNum type="arabicPeriod"/>
                </a:pPr>
                <a:r>
                  <a:rPr lang="en-US" smtClean="0">
                    <a:latin typeface="Raleway" panose="020B0604020202020204" charset="0"/>
                  </a:rPr>
                  <a:t>minden határpanel a domén poligon affin képe legyen</a:t>
                </a:r>
              </a:p>
              <a:p>
                <a:pPr marL="719138" indent="-342900">
                  <a:buFont typeface="+mj-lt"/>
                  <a:buAutoNum type="arabicPeriod"/>
                </a:pPr>
                <a:r>
                  <a:rPr lang="en-US" smtClean="0">
                    <a:latin typeface="Raleway" panose="020B0604020202020204" charset="0"/>
                  </a:rPr>
                  <a:t>a közös határ mentén elhelyezkedő határpanelek egy síkban legyenek</a:t>
                </a:r>
              </a:p>
              <a:p>
                <a:pPr marL="719138" indent="-342900">
                  <a:buFont typeface="+mj-lt"/>
                  <a:buAutoNum type="arabicPeriod"/>
                </a:pPr>
                <a:endParaRPr lang="en-US" smtClean="0">
                  <a:latin typeface="Raleway" panose="020B0604020202020204" charset="0"/>
                </a:endParaRPr>
              </a:p>
              <a:p>
                <a:pPr marL="342900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az 1. feltételből következik, hogy elegendő 3 pontot beállítani minden panelen: kettő vehető a határról, így csak egy extra pontra van szükség, pl.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-re</a:t>
                </a:r>
              </a:p>
              <a:p>
                <a:pPr marL="342900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-oldalú beállítás további kényszereket határoz meg, melyeket csak egy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fokú S-patch-el lehet kielégíteni</a:t>
                </a:r>
                <a:endParaRPr lang="en-US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3" y="1491343"/>
                <a:ext cx="7032171" cy="2790892"/>
              </a:xfrm>
              <a:prstGeom prst="rect">
                <a:avLst/>
              </a:prstGeom>
              <a:blipFill>
                <a:blip r:embed="rId2"/>
                <a:stretch>
                  <a:fillRect l="-173" r="-87" b="-13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Határpanelek kiszámítása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576943" y="1491343"/>
            <a:ext cx="703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 következő egyenlethez jutunk:</a:t>
            </a:r>
            <a:endParaRPr lang="en-US">
              <a:latin typeface="Raleway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2" r="1882"/>
          <a:stretch/>
        </p:blipFill>
        <p:spPr>
          <a:xfrm>
            <a:off x="436881" y="1964277"/>
            <a:ext cx="4714240" cy="234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553" y="4188396"/>
            <a:ext cx="3103790" cy="565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1383187"/>
                <a:ext cx="1338943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83187"/>
                <a:ext cx="1338943" cy="497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667760" y="1776627"/>
            <a:ext cx="238760" cy="31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872" b="11135"/>
          <a:stretch/>
        </p:blipFill>
        <p:spPr>
          <a:xfrm>
            <a:off x="5498479" y="1403945"/>
            <a:ext cx="1608441" cy="531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34643" y="1941062"/>
                <a:ext cx="4109357" cy="1114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193675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latin typeface="Raleway" panose="020B0604020202020204" charset="0"/>
                  </a:rPr>
                  <a:t>a</a:t>
                </a:r>
                <a:r>
                  <a:rPr lang="en-US" smtClean="0">
                    <a:latin typeface="Raleway" panose="020B060402020202020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mtClean="0">
                    <a:latin typeface="Raleway" panose="020B0604020202020204" charset="0"/>
                  </a:rPr>
                  <a:t> határpontok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mtClean="0">
                    <a:latin typeface="Raleway" panose="020B0604020202020204" charset="0"/>
                  </a:rPr>
                  <a:t> esethez hasonlóan adhatók meg, miután háromszor </a:t>
                </a:r>
                <a:r>
                  <a:rPr lang="en-US">
                    <a:latin typeface="Raleway" panose="020B0604020202020204" charset="0"/>
                  </a:rPr>
                  <a:t>fokszám-növeltük a Bézier </a:t>
                </a:r>
                <a:r>
                  <a:rPr lang="en-US" smtClean="0">
                    <a:latin typeface="Raleway" panose="020B0604020202020204" charset="0"/>
                  </a:rPr>
                  <a:t>ribbont</a:t>
                </a:r>
              </a:p>
              <a:p>
                <a:pPr marL="285750" indent="-193675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határpanel többi pontja affin trafóból:</a:t>
                </a:r>
                <a:endParaRPr lang="hu-HU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43" y="1941062"/>
                <a:ext cx="4109357" cy="1114279"/>
              </a:xfrm>
              <a:prstGeom prst="rect">
                <a:avLst/>
              </a:prstGeom>
              <a:blipFill>
                <a:blip r:embed="rId6"/>
                <a:stretch>
                  <a:fillRect b="-38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5053" b="8888"/>
          <a:stretch/>
        </p:blipFill>
        <p:spPr>
          <a:xfrm>
            <a:off x="5351640" y="3114039"/>
            <a:ext cx="3204000" cy="645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" t="12907" r="1358" b="17393"/>
          <a:stretch/>
        </p:blipFill>
        <p:spPr>
          <a:xfrm>
            <a:off x="5498479" y="3840694"/>
            <a:ext cx="2952000" cy="2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4"/>
          <p:cNvSpPr txBox="1">
            <a:spLocks noGrp="1"/>
          </p:cNvSpPr>
          <p:nvPr>
            <p:ph type="title"/>
          </p:nvPr>
        </p:nvSpPr>
        <p:spPr>
          <a:xfrm>
            <a:off x="707074" y="535600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Miről lesz szó?</a:t>
            </a:r>
            <a:endParaRPr/>
          </a:p>
        </p:txBody>
      </p:sp>
      <p:sp>
        <p:nvSpPr>
          <p:cNvPr id="1220" name="Google Shape;1220;p34"/>
          <p:cNvSpPr/>
          <p:nvPr/>
        </p:nvSpPr>
        <p:spPr>
          <a:xfrm>
            <a:off x="1866521" y="1381125"/>
            <a:ext cx="731100" cy="73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4"/>
          <p:cNvSpPr/>
          <p:nvPr/>
        </p:nvSpPr>
        <p:spPr>
          <a:xfrm>
            <a:off x="1866521" y="2304075"/>
            <a:ext cx="731100" cy="73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34"/>
          <p:cNvSpPr/>
          <p:nvPr/>
        </p:nvSpPr>
        <p:spPr>
          <a:xfrm>
            <a:off x="1866521" y="3225325"/>
            <a:ext cx="731100" cy="73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4"/>
          <p:cNvSpPr txBox="1">
            <a:spLocks noGrp="1"/>
          </p:cNvSpPr>
          <p:nvPr>
            <p:ph type="subTitle" idx="1"/>
          </p:nvPr>
        </p:nvSpPr>
        <p:spPr>
          <a:xfrm>
            <a:off x="2835846" y="1453650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Bevezetés</a:t>
            </a:r>
            <a:endParaRPr/>
          </a:p>
        </p:txBody>
      </p:sp>
      <p:sp>
        <p:nvSpPr>
          <p:cNvPr id="1224" name="Google Shape;1224;p34"/>
          <p:cNvSpPr txBox="1">
            <a:spLocks noGrp="1"/>
          </p:cNvSpPr>
          <p:nvPr>
            <p:ph type="subTitle" idx="2"/>
          </p:nvPr>
        </p:nvSpPr>
        <p:spPr>
          <a:xfrm>
            <a:off x="2835846" y="1700213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Mik az S-patch-ek és miért hasznosak?</a:t>
            </a:r>
            <a:endParaRPr/>
          </a:p>
        </p:txBody>
      </p:sp>
      <p:sp>
        <p:nvSpPr>
          <p:cNvPr id="1225" name="Google Shape;1225;p34"/>
          <p:cNvSpPr txBox="1">
            <a:spLocks noGrp="1"/>
          </p:cNvSpPr>
          <p:nvPr>
            <p:ph type="title" idx="3"/>
          </p:nvPr>
        </p:nvSpPr>
        <p:spPr>
          <a:xfrm>
            <a:off x="2003471" y="157297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26" name="Google Shape;1226;p34"/>
          <p:cNvSpPr txBox="1">
            <a:spLocks noGrp="1"/>
          </p:cNvSpPr>
          <p:nvPr>
            <p:ph type="subTitle" idx="4"/>
          </p:nvPr>
        </p:nvSpPr>
        <p:spPr>
          <a:xfrm>
            <a:off x="2835846" y="238612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Definíció</a:t>
            </a:r>
            <a:endParaRPr/>
          </a:p>
        </p:txBody>
      </p:sp>
      <p:sp>
        <p:nvSpPr>
          <p:cNvPr id="1227" name="Google Shape;1227;p34"/>
          <p:cNvSpPr txBox="1">
            <a:spLocks noGrp="1"/>
          </p:cNvSpPr>
          <p:nvPr>
            <p:ph type="subTitle" idx="5"/>
          </p:nvPr>
        </p:nvSpPr>
        <p:spPr>
          <a:xfrm>
            <a:off x="2835846" y="263427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Az S-patchek definíciója, tulajdonságai</a:t>
            </a:r>
            <a:endParaRPr/>
          </a:p>
        </p:txBody>
      </p:sp>
      <p:sp>
        <p:nvSpPr>
          <p:cNvPr id="1228" name="Google Shape;1228;p34"/>
          <p:cNvSpPr txBox="1">
            <a:spLocks noGrp="1"/>
          </p:cNvSpPr>
          <p:nvPr>
            <p:ph type="title" idx="6"/>
          </p:nvPr>
        </p:nvSpPr>
        <p:spPr>
          <a:xfrm>
            <a:off x="2003471" y="249592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29" name="Google Shape;1229;p34"/>
          <p:cNvSpPr txBox="1">
            <a:spLocks noGrp="1"/>
          </p:cNvSpPr>
          <p:nvPr>
            <p:ph type="subTitle" idx="7"/>
          </p:nvPr>
        </p:nvSpPr>
        <p:spPr>
          <a:xfrm>
            <a:off x="2835846" y="3305125"/>
            <a:ext cx="44388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Alkalmazás: lyukkitöltés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" name="Google Shape;1230;p34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2835846" y="3556163"/>
                <a:ext cx="4733354" cy="342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smtClean="0"/>
                  <a:t>-oldalú lyukak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" smtClean="0"/>
                  <a:t> folytonos kitöltése S-patch-ekkel</a:t>
                </a:r>
                <a:endParaRPr/>
              </a:p>
            </p:txBody>
          </p:sp>
        </mc:Choice>
        <mc:Fallback xmlns="">
          <p:sp>
            <p:nvSpPr>
              <p:cNvPr id="1230" name="Google Shape;1230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2835846" y="3556163"/>
                <a:ext cx="4733354" cy="342900"/>
              </a:xfrm>
              <a:prstGeom prst="rect">
                <a:avLst/>
              </a:prstGeom>
              <a:blipFill>
                <a:blip r:embed="rId3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" name="Google Shape;1231;p34"/>
          <p:cNvSpPr txBox="1">
            <a:spLocks noGrp="1"/>
          </p:cNvSpPr>
          <p:nvPr>
            <p:ph type="title" idx="9"/>
          </p:nvPr>
        </p:nvSpPr>
        <p:spPr>
          <a:xfrm>
            <a:off x="2002871" y="3419425"/>
            <a:ext cx="4584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" name="Google Shape;1222;p34"/>
          <p:cNvSpPr/>
          <p:nvPr/>
        </p:nvSpPr>
        <p:spPr>
          <a:xfrm>
            <a:off x="1866521" y="4144838"/>
            <a:ext cx="731100" cy="73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29;p34"/>
          <p:cNvSpPr txBox="1">
            <a:spLocks/>
          </p:cNvSpPr>
          <p:nvPr/>
        </p:nvSpPr>
        <p:spPr>
          <a:xfrm>
            <a:off x="2835846" y="4224638"/>
            <a:ext cx="4438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/>
            <a:r>
              <a:rPr lang="en-US" smtClean="0"/>
              <a:t>Demo</a:t>
            </a:r>
            <a:endParaRPr lang="hu-HU"/>
          </a:p>
        </p:txBody>
      </p:sp>
      <p:sp>
        <p:nvSpPr>
          <p:cNvPr id="17" name="Google Shape;1230;p34"/>
          <p:cNvSpPr txBox="1">
            <a:spLocks/>
          </p:cNvSpPr>
          <p:nvPr/>
        </p:nvSpPr>
        <p:spPr>
          <a:xfrm>
            <a:off x="2835846" y="4475676"/>
            <a:ext cx="4438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/>
            <a:r>
              <a:rPr lang="en-US" smtClean="0"/>
              <a:t>A tesztprogram bemutatása működés közben</a:t>
            </a:r>
            <a:endParaRPr lang="hu-HU"/>
          </a:p>
        </p:txBody>
      </p:sp>
      <p:sp>
        <p:nvSpPr>
          <p:cNvPr id="18" name="Google Shape;1231;p34"/>
          <p:cNvSpPr txBox="1">
            <a:spLocks/>
          </p:cNvSpPr>
          <p:nvPr/>
        </p:nvSpPr>
        <p:spPr>
          <a:xfrm>
            <a:off x="2002871" y="4338938"/>
            <a:ext cx="45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Belső kontrollpontok pozícionálása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386080" y="1503680"/>
            <a:ext cx="7884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számos heurisztika van a belső kontrollpontok elhelyezésére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az itt bemutatott módszer bármely S-patch-nál működik, függetlenül az oldalak számától, a fokszámtól és a folytonosság típusától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alapötlet: diszkrét maszk alkalmazása a kontrollhálón</a:t>
            </a:r>
            <a:endParaRPr lang="hu-HU">
              <a:latin typeface="Raleway" panose="020B060402020202020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45952"/>
              </p:ext>
            </p:extLst>
          </p:nvPr>
        </p:nvGraphicFramePr>
        <p:xfrm>
          <a:off x="1056640" y="2978150"/>
          <a:ext cx="1080000" cy="1080000"/>
        </p:xfrm>
        <a:graphic>
          <a:graphicData uri="http://schemas.openxmlformats.org/drawingml/2006/table">
            <a:tbl>
              <a:tblPr firstRow="1" bandRow="1">
                <a:tableStyleId>{CD36F7D7-0A6D-4917-9F89-9FE483AC80E2}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89392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880699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47763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-1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157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Raleway" panose="020B0604020202020204" charset="0"/>
                        </a:rPr>
                        <a:t>-4</a:t>
                      </a:r>
                      <a:endParaRPr lang="hu-HU" b="1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2046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06029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0858" y="4106728"/>
            <a:ext cx="1731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Raleway" panose="020B0604020202020204" charset="0"/>
              </a:rPr>
              <a:t>harmonikus maszk</a:t>
            </a:r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2462422" y="2814142"/>
            <a:ext cx="6255239" cy="1610056"/>
            <a:chOff x="2860631" y="2818514"/>
            <a:chExt cx="6255239" cy="1610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860631" y="2818514"/>
                  <a:ext cx="6255239" cy="16100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>
                      <a:latin typeface="Raleway" panose="020B0604020202020204" charset="0"/>
                    </a:rPr>
                    <a:t>e</a:t>
                  </a:r>
                  <a:r>
                    <a:rPr lang="en-US" smtClean="0">
                      <a:latin typeface="Raleway" panose="020B0604020202020204" charset="0"/>
                    </a:rPr>
                    <a:t>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mtClean="0">
                      <a:latin typeface="Raleway" panose="020B0604020202020204" charset="0"/>
                    </a:rPr>
                    <a:t> kontrollpontokból álló, tenzorszorzat alapú Bézier-patch </a:t>
                  </a:r>
                </a:p>
                <a:p>
                  <a:pPr>
                    <a:spcAft>
                      <a:spcPts val="2300"/>
                    </a:spcAft>
                  </a:pPr>
                  <a:r>
                    <a:rPr lang="en-US" smtClean="0">
                      <a:latin typeface="Raleway" panose="020B0604020202020204" charset="0"/>
                    </a:rPr>
                    <a:t>esetén ez a következő egyenletrendszert jelenti:</a:t>
                  </a:r>
                </a:p>
                <a:p>
                  <a:pPr>
                    <a:spcAft>
                      <a:spcPts val="500"/>
                    </a:spcAft>
                  </a:pPr>
                  <a:r>
                    <a:rPr lang="en-US" smtClean="0">
                      <a:latin typeface="Raleway" panose="020B0604020202020204" charset="0"/>
                    </a:rPr>
                    <a:t>vagyis minden kontrollpont a szomszédjainak az átlaga</a:t>
                  </a:r>
                </a:p>
                <a:p>
                  <a:pPr marL="285750" indent="-285750">
                    <a:spcAft>
                      <a:spcPts val="5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mtClean="0">
                      <a:latin typeface="Raleway" panose="020B0604020202020204" charset="0"/>
                    </a:rPr>
                    <a:t>a külső kontrollpontsor rögzítésével az egyenletrendszer megoldható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mtClean="0">
                      <a:latin typeface="Raleway" panose="020B0604020202020204" charset="0"/>
                    </a:rPr>
                    <a:t>(megj.: a szomszédok száma kontrollpontonként változik)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631" y="2818514"/>
                  <a:ext cx="6255239" cy="1610056"/>
                </a:xfrm>
                <a:prstGeom prst="rect">
                  <a:avLst/>
                </a:prstGeom>
                <a:blipFill>
                  <a:blip r:embed="rId2"/>
                  <a:stretch>
                    <a:fillRect l="-292" t="-758" b="-303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855293" y="3279792"/>
                  <a:ext cx="3577711" cy="325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</m:oMath>
                    </m:oMathPara>
                  </a14:m>
                  <a:endParaRPr lang="hu-HU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293" y="3279792"/>
                  <a:ext cx="3577711" cy="325089"/>
                </a:xfrm>
                <a:prstGeom prst="rect">
                  <a:avLst/>
                </a:prstGeom>
                <a:blipFill>
                  <a:blip r:embed="rId3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35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Belső kontrollpontok pozícionálása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386080" y="1503680"/>
            <a:ext cx="8044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ha a határmenti keresztderiváltak adottak, a biharmonikus maszk természetes választás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Raleway" panose="020B0604020202020204" charset="0"/>
              </a:rPr>
              <a:t>biharmonikus maszk: a harmonikus maszk alkalmazása önmagán</a:t>
            </a:r>
            <a:endParaRPr lang="hu-HU">
              <a:latin typeface="Raleway" panose="020B060402020202020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59571"/>
              </p:ext>
            </p:extLst>
          </p:nvPr>
        </p:nvGraphicFramePr>
        <p:xfrm>
          <a:off x="924560" y="2434788"/>
          <a:ext cx="1980000" cy="1980000"/>
        </p:xfrm>
        <a:graphic>
          <a:graphicData uri="http://schemas.openxmlformats.org/drawingml/2006/table">
            <a:tbl>
              <a:tblPr firstRow="1" bandRow="1">
                <a:tableStyleId>{CD36F7D7-0A6D-4917-9F89-9FE483AC80E2}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0893927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4880699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547763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775036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68025239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15758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latin typeface="Raleway" panose="020B0604020202020204" charset="0"/>
                        </a:rPr>
                        <a:t>2</a:t>
                      </a:r>
                      <a:endParaRPr lang="hu-HU" b="0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-8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2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2046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-8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Raleway" panose="020B0604020202020204" charset="0"/>
                        </a:rPr>
                        <a:t>20</a:t>
                      </a:r>
                      <a:endParaRPr lang="hu-HU" b="1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-8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060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2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-8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2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2737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1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Raleway" panose="020B0604020202020204" charset="0"/>
                        </a:rPr>
                        <a:t>0</a:t>
                      </a:r>
                      <a:endParaRPr lang="hu-HU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67296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60" y="2383988"/>
            <a:ext cx="5618480" cy="13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53"/>
          <p:cNvGrpSpPr/>
          <p:nvPr/>
        </p:nvGrpSpPr>
        <p:grpSpPr>
          <a:xfrm>
            <a:off x="1391966" y="1372053"/>
            <a:ext cx="3515197" cy="2712414"/>
            <a:chOff x="772550" y="238125"/>
            <a:chExt cx="6072200" cy="5226175"/>
          </a:xfrm>
        </p:grpSpPr>
        <p:sp>
          <p:nvSpPr>
            <p:cNvPr id="1548" name="Google Shape;1548;p53"/>
            <p:cNvSpPr/>
            <p:nvPr/>
          </p:nvSpPr>
          <p:spPr>
            <a:xfrm>
              <a:off x="2732975" y="4507350"/>
              <a:ext cx="2151650" cy="956950"/>
            </a:xfrm>
            <a:custGeom>
              <a:avLst/>
              <a:gdLst/>
              <a:ahLst/>
              <a:cxnLst/>
              <a:rect l="l" t="t" r="r" b="b"/>
              <a:pathLst>
                <a:path w="86066" h="38278" extrusionOk="0">
                  <a:moveTo>
                    <a:pt x="13948" y="1"/>
                  </a:moveTo>
                  <a:lnTo>
                    <a:pt x="12751" y="17867"/>
                  </a:lnTo>
                  <a:cubicBezTo>
                    <a:pt x="12751" y="17867"/>
                    <a:pt x="13431" y="21269"/>
                    <a:pt x="8845" y="25691"/>
                  </a:cubicBezTo>
                  <a:cubicBezTo>
                    <a:pt x="4083" y="30113"/>
                    <a:pt x="504" y="34359"/>
                    <a:pt x="504" y="34359"/>
                  </a:cubicBezTo>
                  <a:cubicBezTo>
                    <a:pt x="504" y="34359"/>
                    <a:pt x="1" y="35379"/>
                    <a:pt x="1" y="36740"/>
                  </a:cubicBezTo>
                  <a:cubicBezTo>
                    <a:pt x="1" y="38101"/>
                    <a:pt x="681" y="38278"/>
                    <a:pt x="3906" y="38278"/>
                  </a:cubicBezTo>
                  <a:lnTo>
                    <a:pt x="81984" y="38278"/>
                  </a:lnTo>
                  <a:cubicBezTo>
                    <a:pt x="85209" y="38278"/>
                    <a:pt x="86066" y="38101"/>
                    <a:pt x="86066" y="36740"/>
                  </a:cubicBezTo>
                  <a:cubicBezTo>
                    <a:pt x="86066" y="35379"/>
                    <a:pt x="85549" y="34359"/>
                    <a:pt x="85549" y="34359"/>
                  </a:cubicBezTo>
                  <a:cubicBezTo>
                    <a:pt x="85549" y="34359"/>
                    <a:pt x="81807" y="30113"/>
                    <a:pt x="77221" y="25691"/>
                  </a:cubicBezTo>
                  <a:cubicBezTo>
                    <a:pt x="72622" y="21269"/>
                    <a:pt x="73302" y="17867"/>
                    <a:pt x="73302" y="17867"/>
                  </a:cubicBezTo>
                  <a:lnTo>
                    <a:pt x="719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772550" y="238125"/>
              <a:ext cx="6072200" cy="4341700"/>
            </a:xfrm>
            <a:custGeom>
              <a:avLst/>
              <a:gdLst/>
              <a:ahLst/>
              <a:cxnLst/>
              <a:rect l="l" t="t" r="r" b="b"/>
              <a:pathLst>
                <a:path w="242888" h="173668" extrusionOk="0">
                  <a:moveTo>
                    <a:pt x="10382" y="0"/>
                  </a:moveTo>
                  <a:cubicBezTo>
                    <a:pt x="4599" y="0"/>
                    <a:pt x="0" y="4082"/>
                    <a:pt x="0" y="9185"/>
                  </a:cubicBezTo>
                  <a:lnTo>
                    <a:pt x="0" y="164483"/>
                  </a:lnTo>
                  <a:cubicBezTo>
                    <a:pt x="0" y="169586"/>
                    <a:pt x="4599" y="173668"/>
                    <a:pt x="10382" y="173668"/>
                  </a:cubicBezTo>
                  <a:lnTo>
                    <a:pt x="232342" y="173668"/>
                  </a:lnTo>
                  <a:cubicBezTo>
                    <a:pt x="238125" y="173668"/>
                    <a:pt x="242887" y="169586"/>
                    <a:pt x="242887" y="164483"/>
                  </a:cubicBezTo>
                  <a:lnTo>
                    <a:pt x="242887" y="9185"/>
                  </a:lnTo>
                  <a:cubicBezTo>
                    <a:pt x="242887" y="4082"/>
                    <a:pt x="238125" y="0"/>
                    <a:pt x="232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976650" y="433725"/>
              <a:ext cx="5663975" cy="3503850"/>
            </a:xfrm>
            <a:custGeom>
              <a:avLst/>
              <a:gdLst/>
              <a:ahLst/>
              <a:cxnLst/>
              <a:rect l="l" t="t" r="r" b="b"/>
              <a:pathLst>
                <a:path w="226559" h="140154" extrusionOk="0">
                  <a:moveTo>
                    <a:pt x="0" y="0"/>
                  </a:moveTo>
                  <a:lnTo>
                    <a:pt x="0" y="140154"/>
                  </a:lnTo>
                  <a:lnTo>
                    <a:pt x="226559" y="140154"/>
                  </a:lnTo>
                  <a:lnTo>
                    <a:pt x="226559" y="0"/>
                  </a:lnTo>
                  <a:close/>
                </a:path>
              </a:pathLst>
            </a:custGeom>
            <a:solidFill>
              <a:srgbClr val="26A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3664050" y="4078050"/>
              <a:ext cx="285100" cy="284750"/>
            </a:xfrm>
            <a:custGeom>
              <a:avLst/>
              <a:gdLst/>
              <a:ahLst/>
              <a:cxnLst/>
              <a:rect l="l" t="t" r="r" b="b"/>
              <a:pathLst>
                <a:path w="11404" h="11390" extrusionOk="0">
                  <a:moveTo>
                    <a:pt x="5620" y="0"/>
                  </a:moveTo>
                  <a:cubicBezTo>
                    <a:pt x="2559" y="0"/>
                    <a:pt x="1" y="2545"/>
                    <a:pt x="1" y="5783"/>
                  </a:cubicBezTo>
                  <a:cubicBezTo>
                    <a:pt x="1" y="8845"/>
                    <a:pt x="2559" y="11390"/>
                    <a:pt x="5620" y="11390"/>
                  </a:cubicBezTo>
                  <a:cubicBezTo>
                    <a:pt x="8845" y="11390"/>
                    <a:pt x="11403" y="8845"/>
                    <a:pt x="11403" y="5783"/>
                  </a:cubicBezTo>
                  <a:cubicBezTo>
                    <a:pt x="11403" y="2545"/>
                    <a:pt x="8845" y="0"/>
                    <a:pt x="5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53"/>
          <p:cNvSpPr txBox="1">
            <a:spLocks noGrp="1"/>
          </p:cNvSpPr>
          <p:nvPr>
            <p:ph type="title"/>
          </p:nvPr>
        </p:nvSpPr>
        <p:spPr>
          <a:xfrm>
            <a:off x="5298695" y="1613756"/>
            <a:ext cx="287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smtClean="0"/>
              <a:t>Demo</a:t>
            </a:r>
            <a:endParaRPr sz="4400"/>
          </a:p>
        </p:txBody>
      </p:sp>
      <p:pic>
        <p:nvPicPr>
          <p:cNvPr id="1554" name="Google Shape;1554;p5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00" y="1459368"/>
            <a:ext cx="3278096" cy="1830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45"/>
          <p:cNvSpPr txBox="1">
            <a:spLocks noGrp="1"/>
          </p:cNvSpPr>
          <p:nvPr>
            <p:ph type="title"/>
          </p:nvPr>
        </p:nvSpPr>
        <p:spPr>
          <a:xfrm>
            <a:off x="842175" y="1526200"/>
            <a:ext cx="3602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Előnyök</a:t>
            </a:r>
            <a:endParaRPr/>
          </a:p>
        </p:txBody>
      </p:sp>
      <p:sp>
        <p:nvSpPr>
          <p:cNvPr id="1400" name="Google Shape;1400;p45"/>
          <p:cNvSpPr/>
          <p:nvPr/>
        </p:nvSpPr>
        <p:spPr>
          <a:xfrm>
            <a:off x="2048924" y="2143068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5"/>
          <p:cNvSpPr/>
          <p:nvPr/>
        </p:nvSpPr>
        <p:spPr>
          <a:xfrm>
            <a:off x="5907111" y="2143068"/>
            <a:ext cx="1189202" cy="8637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5"/>
          <p:cNvSpPr txBox="1">
            <a:spLocks noGrp="1"/>
          </p:cNvSpPr>
          <p:nvPr>
            <p:ph type="subTitle" idx="1"/>
          </p:nvPr>
        </p:nvSpPr>
        <p:spPr>
          <a:xfrm>
            <a:off x="557504" y="2401570"/>
            <a:ext cx="4111081" cy="1103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mtClean="0"/>
              <a:t>matematikailag tökéletes általánosítás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/>
              <a:t>a Bézier-patch-ek tulajdonságai öröklődnek</a:t>
            </a:r>
            <a:endParaRPr/>
          </a:p>
        </p:txBody>
      </p:sp>
      <p:sp>
        <p:nvSpPr>
          <p:cNvPr id="1403" name="Google Shape;1403;p45"/>
          <p:cNvSpPr txBox="1">
            <a:spLocks noGrp="1"/>
          </p:cNvSpPr>
          <p:nvPr>
            <p:ph type="subTitle" idx="3"/>
          </p:nvPr>
        </p:nvSpPr>
        <p:spPr>
          <a:xfrm>
            <a:off x="5374640" y="2391410"/>
            <a:ext cx="3464560" cy="1113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/>
              <a:t>nagyon sok a kontrollpont</a:t>
            </a:r>
            <a:r>
              <a:rPr lang="en-US" smtClean="0">
                <a:sym typeface="Wingdings" panose="05000000000000000000" pitchFamily="2" charset="2"/>
              </a:rPr>
              <a:t/>
            </a:r>
            <a:br>
              <a:rPr lang="en-US" smtClean="0">
                <a:sym typeface="Wingdings" panose="05000000000000000000" pitchFamily="2" charset="2"/>
              </a:rPr>
            </a:br>
            <a:r>
              <a:rPr lang="en-US" smtClean="0">
                <a:sym typeface="Wingdings" panose="05000000000000000000" pitchFamily="2" charset="2"/>
              </a:rPr>
              <a:t>	     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↓</a:t>
            </a:r>
            <a:r>
              <a:rPr lang="en-US" smtClean="0">
                <a:sym typeface="Wingdings" panose="05000000000000000000" pitchFamily="2" charset="2"/>
              </a:rPr>
              <a:t/>
            </a:r>
            <a:br>
              <a:rPr lang="en-US" smtClean="0">
                <a:sym typeface="Wingdings" panose="05000000000000000000" pitchFamily="2" charset="2"/>
              </a:rPr>
            </a:br>
            <a:r>
              <a:rPr lang="en-US" smtClean="0">
                <a:sym typeface="Wingdings" panose="05000000000000000000" pitchFamily="2" charset="2"/>
              </a:rPr>
              <a:t>mind a szerkesztés, mint a patch-ek egymáshoz kapcsolása nehézkes</a:t>
            </a:r>
            <a:endParaRPr/>
          </a:p>
        </p:txBody>
      </p:sp>
      <p:sp>
        <p:nvSpPr>
          <p:cNvPr id="1404" name="Google Shape;1404;p45"/>
          <p:cNvSpPr txBox="1">
            <a:spLocks noGrp="1"/>
          </p:cNvSpPr>
          <p:nvPr>
            <p:ph type="subTitle" idx="2"/>
          </p:nvPr>
        </p:nvSpPr>
        <p:spPr>
          <a:xfrm>
            <a:off x="4700362" y="1526200"/>
            <a:ext cx="3602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Hátrányok</a:t>
            </a:r>
            <a:endParaRPr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7074" y="576240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Összefoglalás</a:t>
            </a:r>
            <a:endParaRPr lang="hu-HU"/>
          </a:p>
        </p:txBody>
      </p:sp>
      <p:sp>
        <p:nvSpPr>
          <p:cNvPr id="9" name="Google Shape;1400;p45"/>
          <p:cNvSpPr/>
          <p:nvPr/>
        </p:nvSpPr>
        <p:spPr>
          <a:xfrm>
            <a:off x="3974373" y="1126998"/>
            <a:ext cx="1189202" cy="90000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5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56"/>
          <p:cNvSpPr txBox="1">
            <a:spLocks noGrp="1"/>
          </p:cNvSpPr>
          <p:nvPr>
            <p:ph type="title"/>
          </p:nvPr>
        </p:nvSpPr>
        <p:spPr>
          <a:xfrm>
            <a:off x="713225" y="688000"/>
            <a:ext cx="77175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smtClean="0"/>
              <a:t>Köszönöm a figyelmet!</a:t>
            </a:r>
            <a:endParaRPr sz="6000"/>
          </a:p>
        </p:txBody>
      </p:sp>
      <p:sp>
        <p:nvSpPr>
          <p:cNvPr id="1590" name="Google Shape;1590;p56"/>
          <p:cNvSpPr txBox="1">
            <a:spLocks noGrp="1"/>
          </p:cNvSpPr>
          <p:nvPr>
            <p:ph type="subTitle" idx="1"/>
          </p:nvPr>
        </p:nvSpPr>
        <p:spPr>
          <a:xfrm>
            <a:off x="713225" y="2152650"/>
            <a:ext cx="77175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Raleway"/>
                <a:ea typeface="Raleway"/>
                <a:cs typeface="Raleway"/>
                <a:sym typeface="Raleway"/>
              </a:rPr>
              <a:t>Kérdések?</a:t>
            </a:r>
            <a:endParaRPr sz="2400"/>
          </a:p>
        </p:txBody>
      </p:sp>
      <p:sp>
        <p:nvSpPr>
          <p:cNvPr id="1591" name="Google Shape;1591;p56"/>
          <p:cNvSpPr txBox="1">
            <a:spLocks noGrp="1"/>
          </p:cNvSpPr>
          <p:nvPr>
            <p:ph type="subTitle" idx="2"/>
          </p:nvPr>
        </p:nvSpPr>
        <p:spPr>
          <a:xfrm>
            <a:off x="713400" y="4314825"/>
            <a:ext cx="77175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Bevezetés</a:t>
            </a:r>
            <a:endParaRPr lang="hu-HU" sz="6000"/>
          </a:p>
        </p:txBody>
      </p:sp>
    </p:spTree>
    <p:extLst>
      <p:ext uri="{BB962C8B-B14F-4D97-AF65-F5344CB8AC3E}">
        <p14:creationId xmlns:p14="http://schemas.microsoft.com/office/powerpoint/2010/main" val="16626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Bézier-patch (ismétlés)</a:t>
            </a:r>
            <a:endParaRPr lang="hu-H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270" y="1458095"/>
            <a:ext cx="2147263" cy="157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31380"/>
              </p:ext>
            </p:extLst>
          </p:nvPr>
        </p:nvGraphicFramePr>
        <p:xfrm>
          <a:off x="516580" y="1650892"/>
          <a:ext cx="2912939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892300" imgH="444500" progId="Equation.3">
                  <p:embed/>
                </p:oleObj>
              </mc:Choice>
              <mc:Fallback>
                <p:oleObj name="Equation" r:id="rId4" imgW="1892300" imgH="4445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80" y="1650892"/>
                        <a:ext cx="2912939" cy="68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12468"/>
              </p:ext>
            </p:extLst>
          </p:nvPr>
        </p:nvGraphicFramePr>
        <p:xfrm>
          <a:off x="516580" y="2232949"/>
          <a:ext cx="1804999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206500" imgH="457200" progId="Equation.3">
                  <p:embed/>
                </p:oleObj>
              </mc:Choice>
              <mc:Fallback>
                <p:oleObj name="Equation" r:id="rId6" imgW="120650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80" y="2232949"/>
                        <a:ext cx="1804999" cy="68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148" y="1423220"/>
            <a:ext cx="261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Raleway" panose="020B0604020202020204" charset="0"/>
              </a:rPr>
              <a:t>Négyoldalú Bézier-patch:</a:t>
            </a:r>
            <a:endParaRPr lang="hu-HU" b="1">
              <a:latin typeface="Raleway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559" y="2426934"/>
            <a:ext cx="105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Raleway" panose="020B0604020202020204" charset="0"/>
              </a:rPr>
              <a:t>Bernstein</a:t>
            </a:r>
            <a:endParaRPr lang="hu-HU">
              <a:latin typeface="Raleway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148" y="2936435"/>
                <a:ext cx="2901652" cy="101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b="1" smtClean="0">
                    <a:latin typeface="Raleway" panose="020B0604020202020204" charset="0"/>
                  </a:rPr>
                  <a:t>Általános eset: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-oldalú poligon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fokszámú súlyfüggvények</a:t>
                </a:r>
                <a:endParaRPr lang="en-US">
                  <a:latin typeface="Raleway" panose="020B060402020202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>
                  <a:latin typeface="Raleway" panose="020B060402020202020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8" y="2936435"/>
                <a:ext cx="2901652" cy="1018227"/>
              </a:xfrm>
              <a:prstGeom prst="rect">
                <a:avLst/>
              </a:prstGeom>
              <a:blipFill>
                <a:blip r:embed="rId8"/>
                <a:stretch>
                  <a:fillRect l="-630" t="-11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055978" y="3740003"/>
            <a:ext cx="409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/>
                <a:latin typeface="Raleway" panose="020B0604020202020204" charset="0"/>
              </a:rPr>
              <a:t>?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/>
              </a:solidFill>
              <a:effectLst/>
              <a:latin typeface="Raleway" panose="020B060402020202020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152561"/>
              </p:ext>
            </p:extLst>
          </p:nvPr>
        </p:nvGraphicFramePr>
        <p:xfrm>
          <a:off x="3783581" y="3243755"/>
          <a:ext cx="177901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9" imgW="1129810" imgH="342751" progId="Equation.3">
                  <p:embed/>
                </p:oleObj>
              </mc:Choice>
              <mc:Fallback>
                <p:oleObj name="Equation" r:id="rId9" imgW="1129810" imgH="342751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581" y="3243755"/>
                        <a:ext cx="1779019" cy="540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64787"/>
              </p:ext>
            </p:extLst>
          </p:nvPr>
        </p:nvGraphicFramePr>
        <p:xfrm>
          <a:off x="4049236" y="3883169"/>
          <a:ext cx="103947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1" imgW="660400" imgH="228600" progId="Equation.3">
                  <p:embed/>
                </p:oleObj>
              </mc:Choice>
              <mc:Fallback>
                <p:oleObj name="Equation" r:id="rId11" imgW="6604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236" y="3883169"/>
                        <a:ext cx="1039475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429519" y="3163007"/>
            <a:ext cx="150166" cy="506277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29003" y="2522399"/>
            <a:ext cx="1748118" cy="2347664"/>
            <a:chOff x="5688472" y="3352800"/>
            <a:chExt cx="2578882" cy="3463353"/>
          </a:xfrm>
        </p:grpSpPr>
        <p:grpSp>
          <p:nvGrpSpPr>
            <p:cNvPr id="15" name="Group 14"/>
            <p:cNvGrpSpPr/>
            <p:nvPr/>
          </p:nvGrpSpPr>
          <p:grpSpPr>
            <a:xfrm>
              <a:off x="5840872" y="4800600"/>
              <a:ext cx="2133600" cy="2015553"/>
              <a:chOff x="6145672" y="4267200"/>
              <a:chExt cx="2133600" cy="2015553"/>
            </a:xfrm>
            <a:effectLst>
              <a:outerShdw blurRad="50800" dist="50800" dir="5400000" algn="ctr" rotWithShape="0">
                <a:schemeClr val="tx1">
                  <a:alpha val="0"/>
                </a:schemeClr>
              </a:outerShdw>
            </a:effectLst>
            <a:scene3d>
              <a:camera prst="perspectiveRelaxed" fov="5100000">
                <a:rot lat="17400000" lon="10800000" rev="0"/>
              </a:camera>
              <a:lightRig rig="threePt" dir="t"/>
            </a:scene3d>
          </p:grpSpPr>
          <p:sp>
            <p:nvSpPr>
              <p:cNvPr id="17" name="Regular Pentagon 16"/>
              <p:cNvSpPr/>
              <p:nvPr/>
            </p:nvSpPr>
            <p:spPr>
              <a:xfrm>
                <a:off x="6145672" y="4267200"/>
                <a:ext cx="2133600" cy="1981200"/>
              </a:xfrm>
              <a:prstGeom prst="pent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aleway" panose="020B060402020202020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58000" y="4648200"/>
                <a:ext cx="914400" cy="1634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6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/>
                  <a:latin typeface="Raleway" panose="020B0604020202020204" charset="0"/>
                </a:endParaRPr>
              </a:p>
            </p:txBody>
          </p:sp>
        </p:grpSp>
        <p:pic>
          <p:nvPicPr>
            <p:cNvPr id="16" name="Picture 15" descr="Screenshot 2016-12-02 23.00.07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88472" y="3352800"/>
              <a:ext cx="2578882" cy="2819400"/>
            </a:xfrm>
            <a:prstGeom prst="rect">
              <a:avLst/>
            </a:prstGeom>
            <a:scene3d>
              <a:camera prst="orthographicFront">
                <a:rot lat="3600000" lon="0" rev="600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8185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3719" y="1398541"/>
                <a:ext cx="7630510" cy="302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</a:t>
                </a:r>
                <a:r>
                  <a:rPr lang="en-US" smtClean="0">
                    <a:latin typeface="Raleway" panose="020B0604020202020204" charset="0"/>
                  </a:rPr>
                  <a:t>Bézier-patch </a:t>
                </a:r>
                <a:r>
                  <a:rPr lang="en-US" smtClean="0">
                    <a:latin typeface="Raleway" panose="020B0604020202020204" charset="0"/>
                  </a:rPr>
                  <a:t>egyfajta általánosítása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-oldalú poligon,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fokszámú súlyfüggvény)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közel 30 éve ismert, de nem terjedt el a használata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oka: a kontrollpontok száma nagyon gyorsan nő, nehezen átlátható kontrollháló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Pl.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 esetén 252 kontrollpont van, míg a GB-patcheknél csak 36</a:t>
                </a:r>
              </a:p>
              <a:p>
                <a:pPr marL="285750" indent="-285750">
                  <a:spcBef>
                    <a:spcPts val="7000"/>
                  </a:spcBef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bizonyos esetekben mégis nagyon praktikus: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Pl.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-oldalú </a:t>
                </a:r>
                <a:r>
                  <a:rPr lang="en-US" smtClean="0">
                    <a:latin typeface="Raleway" panose="020B0604020202020204" charset="0"/>
                  </a:rPr>
                  <a:t>lyukak kitöltése tangenciális 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folytonosság  biztosítása mellett – fontos</a:t>
                </a:r>
                <a:br>
                  <a:rPr lang="en-US" smtClean="0">
                    <a:latin typeface="Raleway" panose="020B0604020202020204" charset="0"/>
                  </a:rPr>
                </a:br>
                <a:r>
                  <a:rPr lang="en-US" smtClean="0">
                    <a:latin typeface="Raleway" panose="020B0604020202020204" charset="0"/>
                  </a:rPr>
                  <a:t>feladat görbeháló alapú tervezés esetén</a:t>
                </a:r>
                <a:endParaRPr lang="hu-HU">
                  <a:latin typeface="Raleway" panose="020B060402020202020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9" y="1398541"/>
                <a:ext cx="7630510" cy="3020314"/>
              </a:xfrm>
              <a:prstGeom prst="rect">
                <a:avLst/>
              </a:prstGeom>
              <a:blipFill>
                <a:blip r:embed="rId2"/>
                <a:stretch>
                  <a:fillRect l="-160" b="-12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54" y="2430994"/>
            <a:ext cx="2808724" cy="215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11441">
            <a:off x="4276308" y="1889874"/>
            <a:ext cx="585330" cy="20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Definíció</a:t>
            </a:r>
            <a:endParaRPr lang="hu-HU" sz="6000"/>
          </a:p>
        </p:txBody>
      </p:sp>
    </p:spTree>
    <p:extLst>
      <p:ext uri="{BB962C8B-B14F-4D97-AF65-F5344CB8AC3E}">
        <p14:creationId xmlns:p14="http://schemas.microsoft.com/office/powerpoint/2010/main" val="883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S-patch definíciója</a:t>
            </a:r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5" y="2784265"/>
            <a:ext cx="5080438" cy="921277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4" name="Group 13"/>
          <p:cNvGrpSpPr/>
          <p:nvPr/>
        </p:nvGrpSpPr>
        <p:grpSpPr>
          <a:xfrm>
            <a:off x="753719" y="1682295"/>
            <a:ext cx="7630510" cy="917687"/>
            <a:chOff x="753719" y="1388381"/>
            <a:chExt cx="7630510" cy="917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53719" y="1388381"/>
                  <a:ext cx="7630510" cy="9176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>
                      <a:latin typeface="Raleway" panose="020B0604020202020204" charset="0"/>
                    </a:rPr>
                    <a:t>-</a:t>
                  </a:r>
                  <a:r>
                    <a:rPr lang="en-US" smtClean="0">
                      <a:latin typeface="Raleway" panose="020B0604020202020204" charset="0"/>
                    </a:rPr>
                    <a:t>oldalú (általában szabályos) poligon felett értelmezett</a:t>
                  </a:r>
                </a:p>
                <a:p>
                  <a:pPr marL="285750" indent="-285750">
                    <a:spcAft>
                      <a:spcPts val="10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mtClean="0">
                      <a:latin typeface="Raleway" panose="020B0604020202020204" charset="0"/>
                    </a:rPr>
                    <a:t>baricentrikus koordinátákkal paraméterezzük:</a:t>
                  </a:r>
                  <a:br>
                    <a:rPr lang="en-US" smtClean="0">
                      <a:latin typeface="Raleway" panose="020B0604020202020204" charset="0"/>
                    </a:rPr>
                  </a:br>
                  <a:r>
                    <a:rPr lang="en-US" smtClean="0">
                      <a:latin typeface="Raleway" panose="020B0604020202020204" charset="0"/>
                    </a:rPr>
                    <a:t>Pl. Wachspress koordinátázás: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719" y="1388381"/>
                  <a:ext cx="7630510" cy="917687"/>
                </a:xfrm>
                <a:prstGeom prst="rect">
                  <a:avLst/>
                </a:prstGeom>
                <a:blipFill>
                  <a:blip r:embed="rId4"/>
                  <a:stretch>
                    <a:fillRect l="-320" b="-5298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6350" y="1787716"/>
              <a:ext cx="1383528" cy="288000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3931219" y="3342640"/>
            <a:ext cx="0" cy="4729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96820" y="3850385"/>
                <a:ext cx="20840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. oldaltól vett távolság</a:t>
                </a:r>
                <a:endParaRPr lang="hu-HU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820" y="3850385"/>
                <a:ext cx="2084097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S-patch definíciója</a:t>
            </a:r>
            <a:endParaRPr lang="hu-H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4832" b="4155"/>
          <a:stretch/>
        </p:blipFill>
        <p:spPr>
          <a:xfrm>
            <a:off x="1290032" y="2633826"/>
            <a:ext cx="209857" cy="276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564" y="1668117"/>
                <a:ext cx="7630510" cy="127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latin typeface="Raleway" panose="020B0604020202020204" charset="0"/>
                  </a:rPr>
                  <a:t>kontrollpontok: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>
                    <a:latin typeface="Raleway" panose="020B0604020202020204" charset="0"/>
                  </a:rPr>
                  <a:t>, ahol az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 egy címke, amely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Raleway" panose="020B0604020202020204" charset="0"/>
                  </a:rPr>
                  <a:t> nemnegatív egész számból áll, melyek összege a felület </a:t>
                </a:r>
                <a:r>
                  <a:rPr lang="en-US" smtClean="0">
                    <a:latin typeface="Raleway" panose="020B0604020202020204" charset="0"/>
                  </a:rPr>
                  <a:t>fokszáma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mtClean="0">
                    <a:latin typeface="Raleway" panose="020B0604020202020204" charset="0"/>
                  </a:rPr>
                  <a:t>)</a:t>
                </a:r>
                <a:endParaRPr lang="en-US">
                  <a:latin typeface="Raleway" panose="020B0604020202020204" charset="0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latin typeface="Raleway" panose="020B0604020202020204" charset="0"/>
                  </a:rPr>
                  <a:t>         az összes ilyen címkéből álló halmaz </a:t>
                </a:r>
                <a:endParaRPr lang="en-US" smtClean="0">
                  <a:latin typeface="Raleway" panose="020B0604020202020204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Raleway" panose="020B0604020202020204" charset="0"/>
                  </a:rPr>
                  <a:t>a       baricentrikus koordinátákhoz tartozó doménpontban az S-patch felületi pont: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64" y="1668117"/>
                <a:ext cx="7630510" cy="1273682"/>
              </a:xfrm>
              <a:prstGeom prst="rect">
                <a:avLst/>
              </a:prstGeom>
              <a:blipFill>
                <a:blip r:embed="rId4"/>
                <a:stretch>
                  <a:fillRect l="-160" b="-38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46" y="2297260"/>
            <a:ext cx="408801" cy="25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513" y="2251100"/>
            <a:ext cx="2112005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9436" y="2941799"/>
            <a:ext cx="2310765" cy="75568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8" name="Group 17"/>
          <p:cNvGrpSpPr/>
          <p:nvPr/>
        </p:nvGrpSpPr>
        <p:grpSpPr>
          <a:xfrm>
            <a:off x="1074646" y="3745508"/>
            <a:ext cx="5174815" cy="324000"/>
            <a:chOff x="1074646" y="3926683"/>
            <a:chExt cx="5174815" cy="324000"/>
          </a:xfrm>
        </p:grpSpPr>
        <p:sp>
          <p:nvSpPr>
            <p:cNvPr id="17" name="Rectangle 16"/>
            <p:cNvSpPr/>
            <p:nvPr/>
          </p:nvSpPr>
          <p:spPr>
            <a:xfrm>
              <a:off x="1074646" y="3926683"/>
              <a:ext cx="51748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Raleway" panose="020B0604020202020204" charset="0"/>
                </a:rPr>
                <a:t>ahol               a multinomiális együtthatós  Bernstein-polinom</a:t>
              </a:r>
              <a:endParaRPr lang="hu-HU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0850" y="3926683"/>
              <a:ext cx="57265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6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mtClean="0"/>
                  <a:t>-</a:t>
                </a:r>
                <a:r>
                  <a:rPr lang="en-US" smtClean="0"/>
                  <a:t>változós</a:t>
                </a:r>
                <a:r>
                  <a:rPr lang="hu-HU" smtClean="0"/>
                  <a:t> </a:t>
                </a:r>
                <a:r>
                  <a:rPr lang="en-US" smtClean="0"/>
                  <a:t>Bernstein-polinomok</a:t>
                </a:r>
                <a:r>
                  <a:rPr lang="hu-HU"/>
                  <a:t/>
                </a:r>
                <a:br>
                  <a:rPr lang="hu-HU"/>
                </a:br>
                <a:endParaRPr lang="hu-HU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5319" b="-372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04462" y="1503809"/>
            <a:ext cx="6322017" cy="3283983"/>
            <a:chOff x="1481422" y="1493649"/>
            <a:chExt cx="6322017" cy="328398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303795"/>
                </p:ext>
              </p:extLst>
            </p:nvPr>
          </p:nvGraphicFramePr>
          <p:xfrm>
            <a:off x="2454150" y="1737662"/>
            <a:ext cx="1277821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" name="Equation" r:id="rId5" imgW="812447" imgH="228501" progId="Equation.3">
                    <p:embed/>
                  </p:oleObj>
                </mc:Choice>
                <mc:Fallback>
                  <p:oleObj name="Equation" r:id="rId5" imgW="812447" imgH="228501" progId="Equation.3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150" y="1737662"/>
                          <a:ext cx="1277821" cy="3600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205880"/>
                </p:ext>
              </p:extLst>
            </p:nvPr>
          </p:nvGraphicFramePr>
          <p:xfrm>
            <a:off x="4114800" y="3321050"/>
            <a:ext cx="914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" name="Equation" r:id="rId7" imgW="391303" imgH="739129" progId="Equation.3">
                    <p:embed/>
                  </p:oleObj>
                </mc:Choice>
                <mc:Fallback>
                  <p:oleObj name="Equation" r:id="rId7" imgW="391303" imgH="739129" progId="Equation.3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321050"/>
                          <a:ext cx="9144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2533395"/>
                </p:ext>
              </p:extLst>
            </p:nvPr>
          </p:nvGraphicFramePr>
          <p:xfrm>
            <a:off x="2857827" y="2442969"/>
            <a:ext cx="201974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" name="Equation" r:id="rId9" imgW="1282700" imgH="457200" progId="Equation.3">
                    <p:embed/>
                  </p:oleObj>
                </mc:Choice>
                <mc:Fallback>
                  <p:oleObj name="Equation" r:id="rId9" imgW="1282700" imgH="45720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827" y="2442969"/>
                          <a:ext cx="2019740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>
              <a:off x="2779059" y="2079025"/>
              <a:ext cx="488426" cy="56811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864729"/>
                </p:ext>
              </p:extLst>
            </p:nvPr>
          </p:nvGraphicFramePr>
          <p:xfrm>
            <a:off x="4911978" y="1745840"/>
            <a:ext cx="1240793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" name="Equation" r:id="rId11" imgW="787400" imgH="228600" progId="Equation.3">
                    <p:embed/>
                  </p:oleObj>
                </mc:Choice>
                <mc:Fallback>
                  <p:oleObj name="Equation" r:id="rId11" imgW="787400" imgH="228600" progId="Equation.3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1978" y="1745840"/>
                          <a:ext cx="1240793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715697" y="2372713"/>
              <a:ext cx="2304000" cy="864000"/>
            </a:xfrm>
            <a:prstGeom prst="rect">
              <a:avLst/>
            </a:prstGeom>
            <a:solidFill>
              <a:schemeClr val="accent6">
                <a:lumMod val="75000"/>
                <a:alpha val="15000"/>
              </a:schemeClr>
            </a:solidFill>
            <a:ln w="50800" cmpd="thickThin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919678" y="1928918"/>
              <a:ext cx="759015" cy="99096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1496" y="1493649"/>
              <a:ext cx="2683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hu-HU" dirty="0">
                  <a:solidFill>
                    <a:schemeClr val="accent6">
                      <a:lumMod val="50000"/>
                    </a:schemeClr>
                  </a:solidFill>
                  <a:latin typeface="Raleway" panose="020B0604020202020204" charset="0"/>
                </a:rPr>
                <a:t>a</a:t>
              </a:r>
              <a:r>
                <a:rPr lang="hu-HU" dirty="0" smtClean="0">
                  <a:solidFill>
                    <a:schemeClr val="accent6">
                      <a:lumMod val="50000"/>
                    </a:schemeClr>
                  </a:solidFill>
                  <a:latin typeface="Raleway" panose="020B0604020202020204" charset="0"/>
                </a:rPr>
                <a:t> kontrollpontok multi-indexei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543960"/>
                </p:ext>
              </p:extLst>
            </p:nvPr>
          </p:nvGraphicFramePr>
          <p:xfrm>
            <a:off x="5082175" y="3698566"/>
            <a:ext cx="1341078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" name="Equation" r:id="rId13" imgW="850900" imgH="457200" progId="Equation.3">
                    <p:embed/>
                  </p:oleObj>
                </mc:Choice>
                <mc:Fallback>
                  <p:oleObj name="Equation" r:id="rId13" imgW="850900" imgH="457200" progId="Equation.3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2175" y="3698566"/>
                          <a:ext cx="1341078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246687" y="4469855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chemeClr val="accent6">
                      <a:lumMod val="50000"/>
                    </a:schemeClr>
                  </a:solidFill>
                  <a:latin typeface="Raleway" panose="020B0604020202020204" charset="0"/>
                </a:rPr>
                <a:t>m</a:t>
              </a:r>
              <a:r>
                <a:rPr lang="hu-HU" dirty="0" smtClean="0">
                  <a:solidFill>
                    <a:schemeClr val="accent6">
                      <a:lumMod val="50000"/>
                    </a:schemeClr>
                  </a:solidFill>
                  <a:latin typeface="Raleway" panose="020B0604020202020204" charset="0"/>
                </a:rPr>
                <a:t>ultinomiális együtthatók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4086759" y="3055672"/>
              <a:ext cx="914400" cy="7620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046443"/>
                </p:ext>
              </p:extLst>
            </p:nvPr>
          </p:nvGraphicFramePr>
          <p:xfrm>
            <a:off x="6423253" y="1745840"/>
            <a:ext cx="1380186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1" name="Equation" r:id="rId15" imgW="876240" imgH="228600" progId="Equation.3">
                    <p:embed/>
                  </p:oleObj>
                </mc:Choice>
                <mc:Fallback>
                  <p:oleObj name="Equation" r:id="rId15" imgW="876240" imgH="228600" progId="Equation.3">
                    <p:embed/>
                    <p:pic>
                      <p:nvPicPr>
                        <p:cNvPr id="6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3253" y="1745840"/>
                          <a:ext cx="1380186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481335"/>
                </p:ext>
              </p:extLst>
            </p:nvPr>
          </p:nvGraphicFramePr>
          <p:xfrm>
            <a:off x="1481422" y="3689656"/>
            <a:ext cx="3062536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" name="Equation" r:id="rId17" imgW="1943100" imgH="457200" progId="Equation.3">
                    <p:embed/>
                  </p:oleObj>
                </mc:Choice>
                <mc:Fallback>
                  <p:oleObj name="Equation" r:id="rId17" imgW="1943100" imgH="457200" progId="Equation.3">
                    <p:embed/>
                    <p:pic>
                      <p:nvPicPr>
                        <p:cNvPr id="205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422" y="3689656"/>
                          <a:ext cx="3062536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1544625" y="1493650"/>
              <a:ext cx="23230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accent6">
                      <a:lumMod val="50000"/>
                    </a:schemeClr>
                  </a:solidFill>
                  <a:latin typeface="Raleway" panose="020B0604020202020204" charset="0"/>
                </a:rPr>
                <a:t>baricentrikus koordináták 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9158" y="2437636"/>
            <a:ext cx="4599710" cy="804828"/>
            <a:chOff x="4530758" y="2437636"/>
            <a:chExt cx="4599710" cy="80482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94930" y="2639243"/>
              <a:ext cx="4535538" cy="60322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530758" y="2437636"/>
              <a:ext cx="3336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Raleway" panose="020B0604020202020204" charset="0"/>
                </a:rPr>
                <a:t>Ebből az S-patch felületi pont kifejtve:</a:t>
              </a: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540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y Lesson by Slidesgo">
  <a:themeElements>
    <a:clrScheme name="Simple Light">
      <a:dk1>
        <a:srgbClr val="1E1E1E"/>
      </a:dk1>
      <a:lt1>
        <a:srgbClr val="FFFFFF"/>
      </a:lt1>
      <a:dk2>
        <a:srgbClr val="595959"/>
      </a:dk2>
      <a:lt2>
        <a:srgbClr val="C9E8E7"/>
      </a:lt2>
      <a:accent1>
        <a:srgbClr val="FFC649"/>
      </a:accent1>
      <a:accent2>
        <a:srgbClr val="9454B2"/>
      </a:accent2>
      <a:accent3>
        <a:srgbClr val="C593E2"/>
      </a:accent3>
      <a:accent4>
        <a:srgbClr val="FC007E"/>
      </a:accent4>
      <a:accent5>
        <a:srgbClr val="FF55A4"/>
      </a:accent5>
      <a:accent6>
        <a:srgbClr val="FCA7D2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392</Words>
  <Application>Microsoft Office PowerPoint</Application>
  <PresentationFormat>On-screen Show (16:9)</PresentationFormat>
  <Paragraphs>152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Wingdings</vt:lpstr>
      <vt:lpstr>Rubik</vt:lpstr>
      <vt:lpstr>Raleway Thin</vt:lpstr>
      <vt:lpstr>Patrick Hand</vt:lpstr>
      <vt:lpstr>Raleway</vt:lpstr>
      <vt:lpstr>Cambria Math</vt:lpstr>
      <vt:lpstr>Arial</vt:lpstr>
      <vt:lpstr>Geometry Lesson by Slidesgo</vt:lpstr>
      <vt:lpstr>Equation</vt:lpstr>
      <vt:lpstr>S-patch</vt:lpstr>
      <vt:lpstr>Miről lesz szó?</vt:lpstr>
      <vt:lpstr>Bevezetés</vt:lpstr>
      <vt:lpstr>Bézier-patch (ismétlés)</vt:lpstr>
      <vt:lpstr>S-patch</vt:lpstr>
      <vt:lpstr>Definíció</vt:lpstr>
      <vt:lpstr>S-patch definíciója</vt:lpstr>
      <vt:lpstr>S-patch definíciója</vt:lpstr>
      <vt:lpstr>n-változós Bernstein-polinomok </vt:lpstr>
      <vt:lpstr>Kontrollpontok struktúrája</vt:lpstr>
      <vt:lpstr>Kontrollpontok szomszédossága</vt:lpstr>
      <vt:lpstr>További példák</vt:lpstr>
      <vt:lpstr>Határgörbék</vt:lpstr>
      <vt:lpstr>Határpanelek</vt:lpstr>
      <vt:lpstr>Alkalmazás: lyukkitöltés</vt:lpstr>
      <vt:lpstr>A lyukkitöltési probléma</vt:lpstr>
      <vt:lpstr>A lyukkitöltési probléma</vt:lpstr>
      <vt:lpstr>Határpanelek kiszámítása</vt:lpstr>
      <vt:lpstr>Határpanelek kiszámítása</vt:lpstr>
      <vt:lpstr>Belső kontrollpontok pozícionálása</vt:lpstr>
      <vt:lpstr>Belső kontrollpontok pozícionálása</vt:lpstr>
      <vt:lpstr>Demo</vt:lpstr>
      <vt:lpstr>Előnyök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S-patch</dc:title>
  <cp:lastModifiedBy>Varnyú Dóra</cp:lastModifiedBy>
  <cp:revision>46</cp:revision>
  <dcterms:modified xsi:type="dcterms:W3CDTF">2020-11-23T19:20:46Z</dcterms:modified>
</cp:coreProperties>
</file>