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82" r:id="rId6"/>
    <p:sldId id="259" r:id="rId7"/>
    <p:sldId id="260" r:id="rId8"/>
    <p:sldId id="261" r:id="rId9"/>
    <p:sldId id="283" r:id="rId10"/>
    <p:sldId id="262" r:id="rId11"/>
    <p:sldId id="263" r:id="rId12"/>
    <p:sldId id="264" r:id="rId13"/>
    <p:sldId id="265" r:id="rId14"/>
    <p:sldId id="266" r:id="rId15"/>
    <p:sldId id="267" r:id="rId16"/>
    <p:sldId id="284" r:id="rId17"/>
    <p:sldId id="268" r:id="rId18"/>
    <p:sldId id="285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F8D2-4A12-4982-913B-DA88011B2F2B}" type="datetimeFigureOut">
              <a:rPr lang="en-US" smtClean="0"/>
              <a:t>3/7/2016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D857-B47C-4C20-835A-45F21F9C556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fizika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alakzatok</a:t>
            </a:r>
            <a:r>
              <a:rPr lang="en-US" dirty="0" smtClean="0"/>
              <a:t>,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anyagok</a:t>
            </a:r>
            <a:r>
              <a:rPr lang="en-US" dirty="0" smtClean="0"/>
              <a:t>, </a:t>
            </a:r>
            <a:r>
              <a:rPr lang="en-US" dirty="0" err="1" smtClean="0"/>
              <a:t>kényszerek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680921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Labdák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Object/3D Object/Sphere</a:t>
            </a:r>
          </a:p>
          <a:p>
            <a:r>
              <a:rPr lang="en-US" dirty="0" smtClean="0"/>
              <a:t>Collider </a:t>
            </a:r>
            <a:r>
              <a:rPr lang="en-US" dirty="0" err="1" smtClean="0"/>
              <a:t>létrejött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endParaRPr lang="en-US" dirty="0" smtClean="0"/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materialt</a:t>
            </a:r>
            <a:endParaRPr lang="en-US" dirty="0" smtClean="0"/>
          </a:p>
          <a:p>
            <a:r>
              <a:rPr lang="en-US" dirty="0" err="1" smtClean="0"/>
              <a:t>Importáljuk</a:t>
            </a:r>
            <a:r>
              <a:rPr lang="en-US" dirty="0" smtClean="0"/>
              <a:t>: strippedBall.jpg</a:t>
            </a:r>
          </a:p>
          <a:p>
            <a:r>
              <a:rPr lang="en-US" dirty="0" err="1" smtClean="0"/>
              <a:t>Albedora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endParaRPr lang="en-US" dirty="0" smtClean="0"/>
          </a:p>
          <a:p>
            <a:r>
              <a:rPr lang="en-US" dirty="0" err="1" smtClean="0"/>
              <a:t>Materialt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gömbre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Labdák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gömböt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: Physics/Rigid Body</a:t>
            </a:r>
          </a:p>
          <a:p>
            <a:r>
              <a:rPr lang="en-US" dirty="0" smtClean="0"/>
              <a:t>Use gravity </a:t>
            </a:r>
            <a:r>
              <a:rPr lang="en-US" dirty="0" err="1" smtClean="0"/>
              <a:t>bekapcsolva</a:t>
            </a:r>
            <a:endParaRPr lang="en-US" dirty="0" smtClean="0"/>
          </a:p>
          <a:p>
            <a:r>
              <a:rPr lang="en-US" dirty="0" smtClean="0"/>
              <a:t>Is Kinematic </a:t>
            </a:r>
            <a:r>
              <a:rPr lang="en-US" dirty="0" err="1" smtClean="0"/>
              <a:t>bekapcsola</a:t>
            </a:r>
            <a:endParaRPr lang="en-US" dirty="0" smtClean="0"/>
          </a:p>
          <a:p>
            <a:r>
              <a:rPr lang="en-US" dirty="0" smtClean="0"/>
              <a:t>Drag (</a:t>
            </a:r>
            <a:r>
              <a:rPr lang="en-US" dirty="0" err="1" smtClean="0"/>
              <a:t>lineáris</a:t>
            </a:r>
            <a:r>
              <a:rPr lang="en-US" dirty="0" smtClean="0"/>
              <a:t> </a:t>
            </a:r>
            <a:r>
              <a:rPr lang="en-US" dirty="0" err="1" smtClean="0"/>
              <a:t>csillapítás</a:t>
            </a:r>
            <a:r>
              <a:rPr lang="en-US" dirty="0" smtClean="0"/>
              <a:t>): </a:t>
            </a:r>
            <a:r>
              <a:rPr lang="en-US" dirty="0" err="1" smtClean="0"/>
              <a:t>beállíthatjuk</a:t>
            </a:r>
            <a:r>
              <a:rPr lang="en-US" dirty="0" smtClean="0"/>
              <a:t> 0-tól </a:t>
            </a:r>
            <a:r>
              <a:rPr lang="en-US" dirty="0" err="1" smtClean="0"/>
              <a:t>különbözőre</a:t>
            </a:r>
            <a:endParaRPr lang="en-US" dirty="0" smtClean="0"/>
          </a:p>
          <a:p>
            <a:r>
              <a:rPr lang="en-US" dirty="0" smtClean="0"/>
              <a:t>Angular Drag: </a:t>
            </a:r>
            <a:r>
              <a:rPr lang="en-US" dirty="0" err="1" smtClean="0"/>
              <a:t>ezt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Rakjuk</a:t>
            </a:r>
            <a:r>
              <a:rPr lang="en-US" dirty="0" smtClean="0"/>
              <a:t> </a:t>
            </a:r>
            <a:r>
              <a:rPr lang="en-US" dirty="0" err="1" smtClean="0"/>
              <a:t>valahova</a:t>
            </a:r>
            <a:r>
              <a:rPr lang="en-US" dirty="0" smtClean="0"/>
              <a:t> a </a:t>
            </a:r>
            <a:r>
              <a:rPr lang="en-US" dirty="0" err="1" smtClean="0"/>
              <a:t>dobozok</a:t>
            </a:r>
            <a:r>
              <a:rPr lang="en-US" dirty="0" smtClean="0"/>
              <a:t> </a:t>
            </a:r>
            <a:r>
              <a:rPr lang="en-US" dirty="0" err="1" smtClean="0"/>
              <a:t>fölé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teszteljük</a:t>
            </a:r>
            <a:r>
              <a:rPr lang="en-US" dirty="0" smtClean="0"/>
              <a:t> le a </a:t>
            </a:r>
            <a:r>
              <a:rPr lang="en-US" dirty="0" err="1" smtClean="0"/>
              <a:t>mozgást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rendben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a </a:t>
            </a:r>
            <a:r>
              <a:rPr lang="en-US" dirty="0" err="1" smtClean="0"/>
              <a:t>pozíciót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origóba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rotációt</a:t>
            </a:r>
            <a:r>
              <a:rPr lang="en-US" dirty="0" smtClean="0"/>
              <a:t>  </a:t>
            </a:r>
            <a:r>
              <a:rPr lang="en-US" dirty="0" err="1" smtClean="0"/>
              <a:t>nullára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Labdák</a:t>
            </a:r>
            <a:r>
              <a:rPr lang="en-US" dirty="0" smtClean="0"/>
              <a:t>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a </a:t>
            </a:r>
            <a:r>
              <a:rPr lang="en-US" dirty="0" err="1" smtClean="0"/>
              <a:t>gömbből</a:t>
            </a:r>
            <a:r>
              <a:rPr lang="en-US" dirty="0" smtClean="0"/>
              <a:t> is </a:t>
            </a:r>
            <a:r>
              <a:rPr lang="en-US" dirty="0" err="1" smtClean="0"/>
              <a:t>prefabot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hierarchiából</a:t>
            </a:r>
            <a:endParaRPr lang="en-US" dirty="0" smtClean="0"/>
          </a:p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Empty </a:t>
            </a:r>
            <a:r>
              <a:rPr lang="en-US" dirty="0" err="1" smtClean="0"/>
              <a:t>objektumot</a:t>
            </a:r>
            <a:r>
              <a:rPr lang="en-US" dirty="0" smtClean="0"/>
              <a:t> (</a:t>
            </a:r>
            <a:r>
              <a:rPr lang="en-US" dirty="0" err="1" smtClean="0"/>
              <a:t>lehet</a:t>
            </a:r>
            <a:r>
              <a:rPr lang="en-US" dirty="0" smtClean="0"/>
              <a:t> a </a:t>
            </a:r>
            <a:r>
              <a:rPr lang="en-US" dirty="0" err="1" smtClean="0"/>
              <a:t>neve</a:t>
            </a:r>
            <a:r>
              <a:rPr lang="en-US" dirty="0" smtClean="0"/>
              <a:t> </a:t>
            </a:r>
            <a:r>
              <a:rPr lang="en-US" dirty="0" err="1" smtClean="0"/>
              <a:t>BallGenerator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 </a:t>
            </a:r>
            <a:r>
              <a:rPr lang="en-US" dirty="0" err="1" smtClean="0"/>
              <a:t>BallGenerator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Ball</a:t>
            </a:r>
            <a:r>
              <a:rPr lang="en-US" dirty="0" smtClean="0"/>
              <a:t>G</a:t>
            </a:r>
            <a:r>
              <a:rPr lang="hu-HU" dirty="0" err="1" smtClean="0"/>
              <a:t>enerator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ballPrefab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Transform</a:t>
            </a:r>
            <a:r>
              <a:rPr lang="hu-HU" dirty="0" smtClean="0"/>
              <a:t> camera;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= 1000</a:t>
            </a:r>
            <a:r>
              <a:rPr lang="en-US" dirty="0" smtClean="0"/>
              <a:t>.0f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cdTime</a:t>
            </a:r>
            <a:r>
              <a:rPr lang="hu-HU" dirty="0" smtClean="0"/>
              <a:t> = 0;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cdTime</a:t>
            </a:r>
            <a:r>
              <a:rPr lang="hu-HU" dirty="0" smtClean="0"/>
              <a:t> -= </a:t>
            </a:r>
            <a:r>
              <a:rPr lang="hu-HU" dirty="0" err="1" smtClean="0"/>
              <a:t>Time.deltaTime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(</a:t>
            </a:r>
            <a:r>
              <a:rPr lang="hu-HU" dirty="0" err="1" smtClean="0"/>
              <a:t>Input.GetKey</a:t>
            </a:r>
            <a:r>
              <a:rPr lang="hu-HU" dirty="0" smtClean="0"/>
              <a:t>("</a:t>
            </a:r>
            <a:r>
              <a:rPr lang="hu-HU" dirty="0" err="1" smtClean="0"/>
              <a:t>space</a:t>
            </a:r>
            <a:r>
              <a:rPr lang="hu-HU" dirty="0" smtClean="0"/>
              <a:t>") &amp;&amp; </a:t>
            </a:r>
            <a:r>
              <a:rPr lang="hu-HU" dirty="0" err="1" smtClean="0"/>
              <a:t>cdTime</a:t>
            </a:r>
            <a:r>
              <a:rPr lang="hu-HU" dirty="0" smtClean="0"/>
              <a:t> &lt; 0)</a:t>
            </a:r>
          </a:p>
          <a:p>
            <a:pPr>
              <a:buNone/>
            </a:pPr>
            <a:r>
              <a:rPr lang="hu-HU" dirty="0" smtClean="0"/>
              <a:t>		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cdTime</a:t>
            </a:r>
            <a:r>
              <a:rPr lang="hu-HU" dirty="0" smtClean="0"/>
              <a:t> = 1;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newBall</a:t>
            </a:r>
            <a:r>
              <a:rPr lang="hu-HU" dirty="0" smtClean="0"/>
              <a:t> = </a:t>
            </a:r>
            <a:r>
              <a:rPr lang="hu-HU" dirty="0" err="1" smtClean="0"/>
              <a:t>Instantiate</a:t>
            </a:r>
            <a:r>
              <a:rPr lang="hu-HU" dirty="0" smtClean="0"/>
              <a:t>(</a:t>
            </a:r>
            <a:r>
              <a:rPr lang="hu-HU" dirty="0" err="1" smtClean="0"/>
              <a:t>ballPrefab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ballPos</a:t>
            </a:r>
            <a:r>
              <a:rPr lang="hu-HU" dirty="0" smtClean="0"/>
              <a:t> = </a:t>
            </a:r>
            <a:r>
              <a:rPr lang="hu-HU" dirty="0" err="1" smtClean="0"/>
              <a:t>camera.transform.position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newBall.transform.position</a:t>
            </a:r>
            <a:r>
              <a:rPr lang="hu-HU" dirty="0" smtClean="0"/>
              <a:t> = </a:t>
            </a:r>
            <a:r>
              <a:rPr lang="hu-HU" dirty="0" err="1" smtClean="0"/>
              <a:t>ballPos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Rigidbody</a:t>
            </a:r>
            <a:r>
              <a:rPr lang="hu-HU" dirty="0" smtClean="0"/>
              <a:t> </a:t>
            </a:r>
            <a:r>
              <a:rPr lang="hu-HU" dirty="0" err="1" smtClean="0"/>
              <a:t>ballRB</a:t>
            </a:r>
            <a:r>
              <a:rPr lang="hu-HU" dirty="0" smtClean="0"/>
              <a:t> = </a:t>
            </a:r>
            <a:r>
              <a:rPr lang="hu-HU" dirty="0" err="1" smtClean="0"/>
              <a:t>newBall.GetComponent</a:t>
            </a:r>
            <a:r>
              <a:rPr lang="hu-HU" dirty="0" smtClean="0"/>
              <a:t>&lt;</a:t>
            </a:r>
            <a:r>
              <a:rPr lang="hu-HU" dirty="0" err="1" smtClean="0"/>
              <a:t>Rigidbody</a:t>
            </a:r>
            <a:r>
              <a:rPr lang="hu-HU" dirty="0" smtClean="0"/>
              <a:t>&gt;();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forceDir</a:t>
            </a:r>
            <a:r>
              <a:rPr lang="hu-HU" dirty="0" smtClean="0"/>
              <a:t> = </a:t>
            </a:r>
            <a:r>
              <a:rPr lang="hu-HU" dirty="0" err="1" smtClean="0"/>
              <a:t>camera.transform.rotation</a:t>
            </a:r>
            <a:r>
              <a:rPr lang="hu-HU" dirty="0" smtClean="0"/>
              <a:t> * Vector3.forward;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ballRB.AddForce</a:t>
            </a:r>
            <a:r>
              <a:rPr lang="hu-HU" dirty="0" smtClean="0"/>
              <a:t>(</a:t>
            </a:r>
            <a:r>
              <a:rPr lang="hu-HU" dirty="0" err="1" smtClean="0"/>
              <a:t>forceDir</a:t>
            </a:r>
            <a:r>
              <a:rPr lang="hu-HU" dirty="0" smtClean="0"/>
              <a:t> * </a:t>
            </a:r>
            <a:r>
              <a:rPr lang="hu-HU" dirty="0" err="1" smtClean="0"/>
              <a:t>force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komponensnek</a:t>
            </a:r>
            <a:r>
              <a:rPr lang="en-US" dirty="0" smtClean="0"/>
              <a:t> </a:t>
            </a:r>
            <a:r>
              <a:rPr lang="en-US" dirty="0" err="1" smtClean="0"/>
              <a:t>paraméterét</a:t>
            </a:r>
            <a:r>
              <a:rPr lang="en-US" dirty="0" smtClean="0"/>
              <a:t> 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állítanunk</a:t>
            </a:r>
            <a:endParaRPr lang="en-US" dirty="0" smtClean="0"/>
          </a:p>
          <a:p>
            <a:r>
              <a:rPr lang="en-US" dirty="0" smtClean="0"/>
              <a:t>A force </a:t>
            </a:r>
            <a:r>
              <a:rPr lang="en-US" dirty="0" err="1" smtClean="0"/>
              <a:t>maradhat</a:t>
            </a:r>
            <a:r>
              <a:rPr lang="en-US" dirty="0" smtClean="0"/>
              <a:t> 1000-en (</a:t>
            </a:r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kilövés</a:t>
            </a:r>
            <a:r>
              <a:rPr lang="en-US" dirty="0" smtClean="0"/>
              <a:t> </a:t>
            </a:r>
            <a:r>
              <a:rPr lang="en-US" dirty="0" err="1" smtClean="0"/>
              <a:t>erőssége</a:t>
            </a:r>
            <a:r>
              <a:rPr lang="en-US" dirty="0" smtClean="0"/>
              <a:t>,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közben</a:t>
            </a:r>
            <a:r>
              <a:rPr lang="en-US" dirty="0" smtClean="0"/>
              <a:t> </a:t>
            </a:r>
            <a:r>
              <a:rPr lang="en-US" dirty="0" err="1" smtClean="0"/>
              <a:t>belőhetjük</a:t>
            </a:r>
            <a:r>
              <a:rPr lang="en-US" dirty="0" smtClean="0"/>
              <a:t> </a:t>
            </a:r>
            <a:r>
              <a:rPr lang="en-US" dirty="0" err="1" smtClean="0"/>
              <a:t>pontossan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Ball Prefab </a:t>
            </a:r>
            <a:r>
              <a:rPr lang="en-US" dirty="0" err="1" smtClean="0"/>
              <a:t>paraméterre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prefabunkat</a:t>
            </a:r>
            <a:endParaRPr lang="en-US" dirty="0" smtClean="0"/>
          </a:p>
          <a:p>
            <a:r>
              <a:rPr lang="en-US" dirty="0" smtClean="0"/>
              <a:t>A Camera </a:t>
            </a:r>
            <a:r>
              <a:rPr lang="en-US" dirty="0" err="1" smtClean="0"/>
              <a:t>paraméterre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a Main Camera </a:t>
            </a:r>
            <a:r>
              <a:rPr lang="en-US" dirty="0" err="1" smtClean="0"/>
              <a:t>objektumot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400" y="228601"/>
            <a:ext cx="8229600" cy="1752600"/>
          </a:xfrm>
        </p:spPr>
        <p:txBody>
          <a:bodyPr/>
          <a:lstStyle/>
          <a:p>
            <a:r>
              <a:rPr lang="en-US" dirty="0" err="1" smtClean="0"/>
              <a:t>Futtatás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játszunk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Pl.: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állítgatni</a:t>
            </a:r>
            <a:r>
              <a:rPr lang="en-US" dirty="0" smtClean="0"/>
              <a:t> a </a:t>
            </a:r>
            <a:r>
              <a:rPr lang="en-US" dirty="0" err="1" smtClean="0"/>
              <a:t>dobozok</a:t>
            </a:r>
            <a:r>
              <a:rPr lang="en-US" dirty="0" smtClean="0"/>
              <a:t>/</a:t>
            </a:r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tömegét</a:t>
            </a:r>
            <a:r>
              <a:rPr lang="en-US" dirty="0" smtClean="0"/>
              <a:t>, </a:t>
            </a:r>
            <a:r>
              <a:rPr lang="en-US" dirty="0" err="1" smtClean="0"/>
              <a:t>csillapítását</a:t>
            </a:r>
            <a:r>
              <a:rPr lang="en-US" dirty="0" smtClean="0"/>
              <a:t> </a:t>
            </a:r>
            <a:r>
              <a:rPr lang="en-US" dirty="0" err="1" smtClean="0"/>
              <a:t>stb</a:t>
            </a:r>
            <a:r>
              <a:rPr lang="en-US" dirty="0" smtClean="0"/>
              <a:t>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602507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 a </a:t>
            </a:r>
            <a:r>
              <a:rPr lang="en-US" dirty="0" err="1" smtClean="0"/>
              <a:t>pattogáson</a:t>
            </a:r>
            <a:r>
              <a:rPr lang="en-US" dirty="0" smtClean="0"/>
              <a:t> ill. </a:t>
            </a:r>
            <a:r>
              <a:rPr lang="en-US" dirty="0" err="1" smtClean="0"/>
              <a:t>surlódáson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állítani</a:t>
            </a:r>
            <a:r>
              <a:rPr lang="en-US" dirty="0" smtClean="0"/>
              <a:t>,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csinálnunk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alakzathoz</a:t>
            </a:r>
            <a:r>
              <a:rPr lang="en-US" dirty="0" smtClean="0"/>
              <a:t> </a:t>
            </a:r>
            <a:r>
              <a:rPr lang="en-US" dirty="0" err="1" smtClean="0"/>
              <a:t>rendelnünk</a:t>
            </a:r>
            <a:endParaRPr lang="en-US" dirty="0" smtClean="0"/>
          </a:p>
          <a:p>
            <a:r>
              <a:rPr lang="en-US" dirty="0" smtClean="0"/>
              <a:t>Asset/Create/Physics material</a:t>
            </a:r>
          </a:p>
          <a:p>
            <a:r>
              <a:rPr lang="en-US" dirty="0" err="1" smtClean="0"/>
              <a:t>Elnevezhetjük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is Ball-</a:t>
            </a:r>
            <a:r>
              <a:rPr lang="en-US" dirty="0" err="1" smtClean="0"/>
              <a:t>nak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a </a:t>
            </a:r>
            <a:r>
              <a:rPr lang="en-US" dirty="0" err="1" smtClean="0"/>
              <a:t>paramétereit</a:t>
            </a:r>
            <a:r>
              <a:rPr lang="en-US" dirty="0" smtClean="0"/>
              <a:t> (pl bounciness-t 1-re)</a:t>
            </a:r>
          </a:p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Ball </a:t>
            </a:r>
            <a:r>
              <a:rPr lang="en-US" dirty="0" err="1" smtClean="0"/>
              <a:t>prefabot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alakzatának</a:t>
            </a:r>
            <a:r>
              <a:rPr lang="en-US" dirty="0" smtClean="0"/>
              <a:t> (Sphere Collider) Material </a:t>
            </a:r>
            <a:r>
              <a:rPr lang="en-US" dirty="0" err="1" smtClean="0"/>
              <a:t>tulajdonságára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anyagot</a:t>
            </a:r>
            <a:endParaRPr lang="en-US" dirty="0" smtClean="0"/>
          </a:p>
          <a:p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próbálgatni</a:t>
            </a:r>
            <a:r>
              <a:rPr lang="en-US" dirty="0" smtClean="0"/>
              <a:t>, </a:t>
            </a:r>
            <a:r>
              <a:rPr lang="en-US" dirty="0" err="1" smtClean="0"/>
              <a:t>Dobozokhoz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r>
              <a:rPr lang="en-US" dirty="0" smtClean="0"/>
              <a:t> </a:t>
            </a:r>
            <a:r>
              <a:rPr lang="en-US" dirty="0" err="1" smtClean="0"/>
              <a:t>rendelni</a:t>
            </a:r>
            <a:r>
              <a:rPr lang="en-US" dirty="0" smtClean="0"/>
              <a:t> </a:t>
            </a:r>
            <a:r>
              <a:rPr lang="en-US" dirty="0" err="1" smtClean="0"/>
              <a:t>hasonló</a:t>
            </a:r>
            <a:r>
              <a:rPr lang="en-US" dirty="0" smtClean="0"/>
              <a:t> </a:t>
            </a:r>
            <a:r>
              <a:rPr lang="en-US" dirty="0" err="1" smtClean="0"/>
              <a:t>módon</a:t>
            </a:r>
            <a:endParaRPr lang="en-US" dirty="0" smtClean="0"/>
          </a:p>
          <a:p>
            <a:r>
              <a:rPr lang="en-US" dirty="0" err="1" smtClean="0"/>
              <a:t>Dobozok</a:t>
            </a:r>
            <a:r>
              <a:rPr lang="en-US" dirty="0" smtClean="0"/>
              <a:t> </a:t>
            </a:r>
            <a:r>
              <a:rPr lang="en-US" dirty="0" err="1" smtClean="0"/>
              <a:t>tömegét</a:t>
            </a:r>
            <a:r>
              <a:rPr lang="en-US" dirty="0" smtClean="0"/>
              <a:t> </a:t>
            </a:r>
            <a:r>
              <a:rPr lang="en-US" dirty="0" err="1" smtClean="0"/>
              <a:t>módosítani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Adjunk</a:t>
            </a:r>
            <a:r>
              <a:rPr lang="en-US" dirty="0" smtClean="0"/>
              <a:t> a </a:t>
            </a:r>
            <a:r>
              <a:rPr lang="en-US" dirty="0" err="1" smtClean="0"/>
              <a:t>kamerának</a:t>
            </a:r>
            <a:r>
              <a:rPr lang="en-US" dirty="0" smtClean="0"/>
              <a:t> is </a:t>
            </a:r>
            <a:r>
              <a:rPr lang="en-US" dirty="0" err="1" smtClean="0"/>
              <a:t>kizárót</a:t>
            </a:r>
            <a:r>
              <a:rPr lang="en-US" dirty="0" smtClean="0"/>
              <a:t>, </a:t>
            </a:r>
            <a:r>
              <a:rPr lang="en-US" dirty="0" err="1" smtClean="0"/>
              <a:t>így</a:t>
            </a:r>
            <a:r>
              <a:rPr lang="en-US" dirty="0" smtClean="0"/>
              <a:t> </a:t>
            </a:r>
            <a:r>
              <a:rPr lang="en-US" dirty="0" err="1" smtClean="0"/>
              <a:t>löködhetjük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endParaRPr lang="en-US" dirty="0" smtClean="0"/>
          </a:p>
          <a:p>
            <a:r>
              <a:rPr lang="en-US" dirty="0" err="1" smtClean="0"/>
              <a:t>Vigyázzunk</a:t>
            </a:r>
            <a:r>
              <a:rPr lang="en-US" dirty="0" smtClean="0"/>
              <a:t> a </a:t>
            </a:r>
            <a:r>
              <a:rPr lang="en-US" dirty="0" err="1" smtClean="0"/>
              <a:t>labdák</a:t>
            </a:r>
            <a:r>
              <a:rPr lang="en-US" dirty="0" smtClean="0"/>
              <a:t> </a:t>
            </a:r>
            <a:r>
              <a:rPr lang="en-US" dirty="0" err="1" smtClean="0"/>
              <a:t>kilövésére</a:t>
            </a:r>
            <a:r>
              <a:rPr lang="en-US" dirty="0" smtClean="0"/>
              <a:t>: a </a:t>
            </a:r>
            <a:r>
              <a:rPr lang="en-US" dirty="0" err="1" smtClean="0"/>
              <a:t>kizárón</a:t>
            </a:r>
            <a:r>
              <a:rPr lang="en-US" dirty="0" smtClean="0"/>
              <a:t> </a:t>
            </a:r>
            <a:r>
              <a:rPr lang="en-US" dirty="0" err="1" smtClean="0"/>
              <a:t>kívülre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rakni</a:t>
            </a:r>
            <a:endParaRPr lang="en-US" dirty="0" smtClean="0"/>
          </a:p>
          <a:p>
            <a:r>
              <a:rPr lang="en-US" dirty="0" err="1" smtClean="0"/>
              <a:t>Kicsit</a:t>
            </a:r>
            <a:r>
              <a:rPr lang="en-US" dirty="0" smtClean="0"/>
              <a:t> </a:t>
            </a:r>
            <a:r>
              <a:rPr lang="en-US" dirty="0" err="1" smtClean="0"/>
              <a:t>módosítani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a </a:t>
            </a:r>
            <a:r>
              <a:rPr lang="en-US" dirty="0" err="1" smtClean="0"/>
              <a:t>szkriptet</a:t>
            </a:r>
            <a:endParaRPr lang="en-US" dirty="0" smtClean="0"/>
          </a:p>
          <a:p>
            <a:r>
              <a:rPr lang="en-US" dirty="0" err="1" smtClean="0"/>
              <a:t>Figyelem</a:t>
            </a:r>
            <a:r>
              <a:rPr lang="en-US" dirty="0" smtClean="0"/>
              <a:t>! A </a:t>
            </a:r>
            <a:r>
              <a:rPr lang="en-US" dirty="0" err="1" smtClean="0"/>
              <a:t>kamera</a:t>
            </a:r>
            <a:r>
              <a:rPr lang="en-US" dirty="0"/>
              <a:t> </a:t>
            </a:r>
            <a:r>
              <a:rPr lang="en-US" dirty="0" err="1" smtClean="0"/>
              <a:t>végtelen</a:t>
            </a:r>
            <a:r>
              <a:rPr lang="en-US" dirty="0" smtClean="0"/>
              <a:t> </a:t>
            </a:r>
            <a:r>
              <a:rPr lang="en-US" dirty="0" err="1" smtClean="0"/>
              <a:t>tömegű</a:t>
            </a:r>
            <a:r>
              <a:rPr lang="en-US" dirty="0" smtClean="0"/>
              <a:t> </a:t>
            </a:r>
            <a:r>
              <a:rPr lang="en-US" dirty="0" err="1" smtClean="0"/>
              <a:t>mozgó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: Kinematic </a:t>
            </a:r>
            <a:r>
              <a:rPr lang="en-US" dirty="0" err="1" smtClean="0"/>
              <a:t>kapcsolót</a:t>
            </a:r>
            <a:r>
              <a:rPr lang="en-US" dirty="0" smtClean="0"/>
              <a:t> 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kapcsolni</a:t>
            </a:r>
            <a:r>
              <a:rPr lang="en-US" dirty="0" smtClean="0"/>
              <a:t> a </a:t>
            </a:r>
            <a:r>
              <a:rPr lang="en-US" dirty="0" err="1" smtClean="0"/>
              <a:t>merevtesten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Importáljuk</a:t>
            </a:r>
            <a:r>
              <a:rPr lang="en-US" dirty="0" smtClean="0"/>
              <a:t> be: trollmace.jpg</a:t>
            </a:r>
          </a:p>
          <a:p>
            <a:r>
              <a:rPr lang="en-US" dirty="0" err="1" smtClean="0"/>
              <a:t>Importáljuk</a:t>
            </a:r>
            <a:r>
              <a:rPr lang="en-US" dirty="0" smtClean="0"/>
              <a:t> be: TrollMace.fbx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kalapácsot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endParaRPr lang="en-US" dirty="0" smtClean="0"/>
          </a:p>
          <a:p>
            <a:r>
              <a:rPr lang="en-US" dirty="0" err="1" smtClean="0"/>
              <a:t>Méretezzük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dobozokhoz</a:t>
            </a:r>
            <a:r>
              <a:rPr lang="en-US" dirty="0" smtClean="0"/>
              <a:t> </a:t>
            </a:r>
            <a:r>
              <a:rPr lang="en-US" dirty="0" err="1" smtClean="0"/>
              <a:t>stimmeljen</a:t>
            </a:r>
            <a:r>
              <a:rPr lang="en-US" dirty="0" smtClean="0"/>
              <a:t> (5x-ös </a:t>
            </a:r>
            <a:r>
              <a:rPr lang="en-US" dirty="0" err="1" smtClean="0"/>
              <a:t>nagyítás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Forgatását</a:t>
            </a:r>
            <a:r>
              <a:rPr lang="en-US" dirty="0" smtClean="0"/>
              <a:t> </a:t>
            </a:r>
            <a:r>
              <a:rPr lang="en-US" dirty="0" err="1" smtClean="0"/>
              <a:t>vegyük</a:t>
            </a:r>
            <a:r>
              <a:rPr lang="en-US" dirty="0" smtClean="0"/>
              <a:t> 0-ra</a:t>
            </a:r>
          </a:p>
          <a:p>
            <a:r>
              <a:rPr lang="en-US" dirty="0" err="1" smtClean="0"/>
              <a:t>Helyezzük</a:t>
            </a:r>
            <a:r>
              <a:rPr lang="en-US" dirty="0" smtClean="0"/>
              <a:t> kb. a </a:t>
            </a:r>
            <a:r>
              <a:rPr lang="en-US" dirty="0" err="1" smtClean="0"/>
              <a:t>dobozok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 (3DPhysics)</a:t>
            </a:r>
          </a:p>
          <a:p>
            <a:r>
              <a:rPr lang="en-US" dirty="0" smtClean="0"/>
              <a:t>3D </a:t>
            </a:r>
            <a:r>
              <a:rPr lang="en-US" dirty="0" err="1" smtClean="0"/>
              <a:t>projekt</a:t>
            </a:r>
            <a:endParaRPr lang="en-US" dirty="0" smtClean="0"/>
          </a:p>
          <a:p>
            <a:r>
              <a:rPr lang="en-US" dirty="0" err="1" smtClean="0"/>
              <a:t>Assetek</a:t>
            </a:r>
            <a:r>
              <a:rPr lang="en-US" dirty="0" smtClean="0"/>
              <a:t>?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a </a:t>
            </a:r>
            <a:r>
              <a:rPr lang="en-US" dirty="0" err="1" smtClean="0"/>
              <a:t>kalapácshoz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(Rotate </a:t>
            </a:r>
            <a:r>
              <a:rPr lang="en-US" dirty="0" err="1" smtClean="0"/>
              <a:t>névvel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kódja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public class Rotate : </a:t>
            </a:r>
            <a:r>
              <a:rPr lang="en-US" dirty="0" err="1" smtClean="0"/>
              <a:t>MonoBehaviour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 public Vector3 </a:t>
            </a:r>
            <a:r>
              <a:rPr lang="en-US" dirty="0" err="1"/>
              <a:t>rotateSpeed</a:t>
            </a:r>
            <a:r>
              <a:rPr lang="en-US" dirty="0"/>
              <a:t> = new Vector3(0, 300.0f, 0);</a:t>
            </a:r>
            <a:br>
              <a:rPr lang="en-US" dirty="0"/>
            </a:br>
            <a:r>
              <a:rPr lang="en-US" dirty="0"/>
              <a:t>    void Update () {</a:t>
            </a:r>
            <a:br>
              <a:rPr lang="en-US" dirty="0"/>
            </a:br>
            <a:r>
              <a:rPr lang="en-US" dirty="0"/>
              <a:t>        float </a:t>
            </a:r>
            <a:r>
              <a:rPr lang="en-US" dirty="0" err="1"/>
              <a:t>dt</a:t>
            </a:r>
            <a:r>
              <a:rPr lang="en-US" dirty="0"/>
              <a:t> = </a:t>
            </a:r>
            <a:r>
              <a:rPr lang="en-US" dirty="0" err="1"/>
              <a:t>Time.deltaTime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        </a:t>
            </a:r>
            <a:r>
              <a:rPr lang="en-US" dirty="0" err="1"/>
              <a:t>transform.Rotate</a:t>
            </a:r>
            <a:r>
              <a:rPr lang="en-US" dirty="0"/>
              <a:t>(</a:t>
            </a:r>
            <a:r>
              <a:rPr lang="en-US" dirty="0" err="1"/>
              <a:t>dt</a:t>
            </a:r>
            <a:r>
              <a:rPr lang="en-US" dirty="0"/>
              <a:t> * </a:t>
            </a:r>
            <a:r>
              <a:rPr lang="en-US" dirty="0" err="1"/>
              <a:t>rotateSpeed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    }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Összetett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kalapács</a:t>
            </a:r>
            <a:r>
              <a:rPr lang="en-US" dirty="0" smtClean="0"/>
              <a:t> </a:t>
            </a:r>
            <a:r>
              <a:rPr lang="en-US" dirty="0" err="1" smtClean="0"/>
              <a:t>objektumhoz</a:t>
            </a:r>
            <a:r>
              <a:rPr lang="en-US" dirty="0" smtClean="0"/>
              <a:t> </a:t>
            </a:r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 (Physics/Capsule Collider)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úgy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egyik</a:t>
            </a:r>
            <a:r>
              <a:rPr lang="en-US" dirty="0" smtClean="0"/>
              <a:t> a </a:t>
            </a:r>
            <a:r>
              <a:rPr lang="en-US" dirty="0" err="1" smtClean="0"/>
              <a:t>nyelet</a:t>
            </a:r>
            <a:r>
              <a:rPr lang="en-US" dirty="0" smtClean="0"/>
              <a:t>, a </a:t>
            </a:r>
            <a:r>
              <a:rPr lang="en-US" dirty="0" err="1" smtClean="0"/>
              <a:t>másik</a:t>
            </a:r>
            <a:r>
              <a:rPr lang="en-US" dirty="0" smtClean="0"/>
              <a:t> a </a:t>
            </a:r>
            <a:r>
              <a:rPr lang="en-US" dirty="0" err="1" smtClean="0"/>
              <a:t>fejet</a:t>
            </a:r>
            <a:r>
              <a:rPr lang="en-US" dirty="0" smtClean="0"/>
              <a:t> </a:t>
            </a:r>
            <a:r>
              <a:rPr lang="en-US" dirty="0" err="1" smtClean="0"/>
              <a:t>írja</a:t>
            </a:r>
            <a:r>
              <a:rPr lang="en-US" dirty="0" smtClean="0"/>
              <a:t> le </a:t>
            </a:r>
            <a:r>
              <a:rPr lang="en-US" dirty="0" err="1" smtClean="0"/>
              <a:t>jól</a:t>
            </a:r>
            <a:r>
              <a:rPr lang="en-US" dirty="0" smtClean="0"/>
              <a:t> (Pl.: </a:t>
            </a:r>
            <a:r>
              <a:rPr lang="en-US" dirty="0" err="1" smtClean="0"/>
              <a:t>köv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Összetett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</a:t>
            </a:r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79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Rigid Body </a:t>
            </a:r>
            <a:r>
              <a:rPr lang="en-US" dirty="0" err="1" smtClean="0"/>
              <a:t>komponenst</a:t>
            </a:r>
            <a:r>
              <a:rPr lang="en-US" dirty="0" smtClean="0"/>
              <a:t> is</a:t>
            </a:r>
          </a:p>
          <a:p>
            <a:r>
              <a:rPr lang="en-US" dirty="0" smtClean="0"/>
              <a:t>Use Gravity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kikapcsolva</a:t>
            </a:r>
            <a:endParaRPr lang="en-US" dirty="0" smtClean="0"/>
          </a:p>
          <a:p>
            <a:r>
              <a:rPr lang="en-US" dirty="0" smtClean="0"/>
              <a:t>Is Kinematic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bekapcsolva</a:t>
            </a:r>
            <a:endParaRPr lang="en-US" dirty="0" smtClean="0"/>
          </a:p>
          <a:p>
            <a:r>
              <a:rPr lang="en-US" dirty="0" smtClean="0"/>
              <a:t>NE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statikus</a:t>
            </a:r>
            <a:r>
              <a:rPr lang="en-US" dirty="0" smtClean="0"/>
              <a:t> a </a:t>
            </a:r>
            <a:r>
              <a:rPr lang="en-US" dirty="0" err="1" smtClean="0"/>
              <a:t>kalapács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en-US" dirty="0" smtClean="0"/>
          </a:p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05200"/>
            <a:ext cx="4343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600200"/>
            <a:ext cx="57150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Importájuk</a:t>
            </a:r>
            <a:r>
              <a:rPr lang="en-US" dirty="0" smtClean="0"/>
              <a:t> be: explosive.tga, metal.jpg</a:t>
            </a:r>
          </a:p>
          <a:p>
            <a:r>
              <a:rPr lang="en-US" dirty="0" err="1" smtClean="0"/>
              <a:t>Importáljuk</a:t>
            </a:r>
            <a:r>
              <a:rPr lang="en-US" dirty="0" smtClean="0"/>
              <a:t> be: explosive.fbx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méretét</a:t>
            </a:r>
            <a:r>
              <a:rPr lang="en-US" dirty="0" smtClean="0"/>
              <a:t>: 3x, import settings/scale factor/apply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robbanót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endParaRPr lang="en-US" dirty="0" smtClean="0"/>
          </a:p>
          <a:p>
            <a:r>
              <a:rPr lang="en-US" dirty="0" err="1" smtClean="0"/>
              <a:t>Feltűnően</a:t>
            </a:r>
            <a:r>
              <a:rPr lang="en-US" dirty="0" smtClean="0"/>
              <a:t> </a:t>
            </a:r>
            <a:r>
              <a:rPr lang="en-US" dirty="0" err="1" smtClean="0"/>
              <a:t>szögletes</a:t>
            </a:r>
            <a:r>
              <a:rPr lang="en-US" dirty="0" smtClean="0"/>
              <a:t> (flat normal)</a:t>
            </a:r>
            <a:endParaRPr lang="hu-H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438400"/>
            <a:ext cx="3133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Normal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explosive resource-t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inspectorban</a:t>
            </a:r>
            <a:r>
              <a:rPr lang="en-US" dirty="0" smtClean="0"/>
              <a:t> </a:t>
            </a:r>
            <a:r>
              <a:rPr lang="en-US" dirty="0" err="1" smtClean="0"/>
              <a:t>keressük</a:t>
            </a:r>
            <a:r>
              <a:rPr lang="en-US" dirty="0" smtClean="0"/>
              <a:t> meg a </a:t>
            </a:r>
            <a:r>
              <a:rPr lang="en-US" dirty="0" err="1" smtClean="0"/>
              <a:t>Normals</a:t>
            </a:r>
            <a:r>
              <a:rPr lang="en-US" dirty="0" smtClean="0"/>
              <a:t> &amp; Tangents </a:t>
            </a:r>
            <a:r>
              <a:rPr lang="en-US" dirty="0" err="1" smtClean="0"/>
              <a:t>résznél</a:t>
            </a:r>
            <a:r>
              <a:rPr lang="en-US" dirty="0" smtClean="0"/>
              <a:t> a </a:t>
            </a:r>
            <a:r>
              <a:rPr lang="en-US" dirty="0" err="1" smtClean="0"/>
              <a:t>normálok</a:t>
            </a:r>
            <a:r>
              <a:rPr lang="en-US" dirty="0" smtClean="0"/>
              <a:t> </a:t>
            </a:r>
            <a:r>
              <a:rPr lang="en-US" dirty="0" err="1" smtClean="0"/>
              <a:t>importálásának</a:t>
            </a:r>
            <a:r>
              <a:rPr lang="en-US" dirty="0" smtClean="0"/>
              <a:t> </a:t>
            </a:r>
            <a:r>
              <a:rPr lang="en-US" dirty="0" err="1" smtClean="0"/>
              <a:t>módját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Import </a:t>
            </a:r>
            <a:r>
              <a:rPr lang="en-US" dirty="0" err="1" smtClean="0"/>
              <a:t>helyett</a:t>
            </a:r>
            <a:r>
              <a:rPr lang="en-US" dirty="0" smtClean="0"/>
              <a:t> Calculate-re</a:t>
            </a:r>
          </a:p>
          <a:p>
            <a:r>
              <a:rPr lang="en-US" dirty="0" smtClean="0"/>
              <a:t>A Smooth Angle </a:t>
            </a:r>
            <a:r>
              <a:rPr lang="en-US" dirty="0" err="1" smtClean="0"/>
              <a:t>paramétert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80-ra</a:t>
            </a:r>
          </a:p>
          <a:p>
            <a:r>
              <a:rPr lang="en-US" dirty="0" smtClean="0"/>
              <a:t>!!!Apply </a:t>
            </a:r>
            <a:r>
              <a:rPr lang="en-US" dirty="0" err="1" smtClean="0"/>
              <a:t>gombot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nyomni</a:t>
            </a:r>
            <a:r>
              <a:rPr lang="en-US" dirty="0" smtClean="0"/>
              <a:t>!!!!</a:t>
            </a:r>
            <a:endParaRPr lang="hu-H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619375"/>
            <a:ext cx="2790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Trigger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robbanót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ozzá</a:t>
            </a:r>
            <a:r>
              <a:rPr lang="en-US" dirty="0" smtClean="0"/>
              <a:t>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kizárót</a:t>
            </a:r>
            <a:r>
              <a:rPr lang="en-US" dirty="0" smtClean="0"/>
              <a:t> (Physics/Box Collider)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úgy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robbanó</a:t>
            </a:r>
            <a:r>
              <a:rPr lang="en-US" dirty="0" smtClean="0"/>
              <a:t> </a:t>
            </a:r>
            <a:r>
              <a:rPr lang="en-US" dirty="0" err="1" smtClean="0"/>
              <a:t>tartály</a:t>
            </a:r>
            <a:r>
              <a:rPr lang="en-US" dirty="0" smtClean="0"/>
              <a:t> </a:t>
            </a:r>
            <a:r>
              <a:rPr lang="en-US" dirty="0" err="1" smtClean="0"/>
              <a:t>részt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leírja</a:t>
            </a:r>
            <a:endParaRPr lang="en-US" dirty="0" smtClean="0"/>
          </a:p>
          <a:p>
            <a:r>
              <a:rPr lang="en-US" dirty="0" err="1" smtClean="0"/>
              <a:t>Kapcsoljuk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IsTrigger</a:t>
            </a:r>
            <a:r>
              <a:rPr lang="en-US" dirty="0" smtClean="0"/>
              <a:t> </a:t>
            </a:r>
            <a:r>
              <a:rPr lang="en-US" dirty="0" err="1" smtClean="0"/>
              <a:t>kapcsolót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(Explosive </a:t>
            </a:r>
            <a:r>
              <a:rPr lang="en-US" dirty="0" err="1" smtClean="0"/>
              <a:t>névvel</a:t>
            </a:r>
            <a:r>
              <a:rPr lang="en-US" dirty="0" smtClean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324225"/>
            <a:ext cx="71818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Explosive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= 1000</a:t>
            </a:r>
            <a:r>
              <a:rPr lang="en-US" dirty="0" smtClean="0"/>
              <a:t>0</a:t>
            </a:r>
            <a:r>
              <a:rPr lang="hu-HU" dirty="0" smtClean="0"/>
              <a:t>.0f;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OnTriggerEnter</a:t>
            </a:r>
            <a:r>
              <a:rPr lang="hu-HU" dirty="0" smtClean="0"/>
              <a:t>(</a:t>
            </a:r>
            <a:r>
              <a:rPr lang="hu-HU" dirty="0" err="1" smtClean="0"/>
              <a:t>Collider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Rigidbody</a:t>
            </a:r>
            <a:r>
              <a:rPr lang="hu-HU" dirty="0" smtClean="0"/>
              <a:t> </a:t>
            </a:r>
            <a:r>
              <a:rPr lang="hu-HU" dirty="0" err="1" smtClean="0"/>
              <a:t>otherRB</a:t>
            </a:r>
            <a:r>
              <a:rPr lang="hu-HU" dirty="0" smtClean="0"/>
              <a:t> = </a:t>
            </a:r>
            <a:r>
              <a:rPr lang="hu-HU" dirty="0" err="1" smtClean="0"/>
              <a:t>other.GetComponent</a:t>
            </a:r>
            <a:r>
              <a:rPr lang="hu-HU" dirty="0" smtClean="0"/>
              <a:t>&lt;</a:t>
            </a:r>
            <a:r>
              <a:rPr lang="hu-HU" dirty="0" err="1" smtClean="0"/>
              <a:t>Rigidbody</a:t>
            </a:r>
            <a:r>
              <a:rPr lang="hu-HU" dirty="0" smtClean="0"/>
              <a:t>&gt; ();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otherRB</a:t>
            </a:r>
            <a:r>
              <a:rPr lang="hu-HU" dirty="0" smtClean="0"/>
              <a:t> != null) </a:t>
            </a:r>
          </a:p>
          <a:p>
            <a:pPr>
              <a:buNone/>
            </a:pPr>
            <a:r>
              <a:rPr lang="hu-HU" dirty="0" smtClean="0"/>
              <a:t>		{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force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Vector3</a:t>
            </a:r>
            <a:r>
              <a:rPr lang="hu-HU" dirty="0" smtClean="0"/>
              <a:t>(</a:t>
            </a:r>
            <a:r>
              <a:rPr lang="hu-HU" dirty="0" err="1" smtClean="0"/>
              <a:t>Random.Range</a:t>
            </a:r>
            <a:r>
              <a:rPr lang="hu-HU" dirty="0" smtClean="0"/>
              <a:t>(-1.0f, 1.0f),</a:t>
            </a:r>
          </a:p>
          <a:p>
            <a:pPr>
              <a:buNone/>
            </a:pPr>
            <a:r>
              <a:rPr lang="hu-HU" dirty="0" smtClean="0"/>
              <a:t>			                            1.0f,</a:t>
            </a:r>
          </a:p>
          <a:p>
            <a:pPr>
              <a:buNone/>
            </a:pPr>
            <a:r>
              <a:rPr lang="hu-HU" dirty="0" smtClean="0"/>
              <a:t>			                            </a:t>
            </a:r>
            <a:r>
              <a:rPr lang="hu-HU" dirty="0" err="1" smtClean="0"/>
              <a:t>Random.Range</a:t>
            </a:r>
            <a:r>
              <a:rPr lang="hu-HU" dirty="0" smtClean="0"/>
              <a:t>(-1.0f, 1.0f));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otherRB.AddForce</a:t>
            </a:r>
            <a:r>
              <a:rPr lang="hu-HU" dirty="0" smtClean="0"/>
              <a:t>(</a:t>
            </a:r>
            <a:r>
              <a:rPr lang="hu-HU" dirty="0" err="1" smtClean="0"/>
              <a:t>force</a:t>
            </a:r>
            <a:r>
              <a:rPr lang="hu-HU" dirty="0" smtClean="0"/>
              <a:t> * </a:t>
            </a:r>
            <a:r>
              <a:rPr lang="hu-HU" dirty="0" err="1" smtClean="0"/>
              <a:t>power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OnTriggerstay</a:t>
            </a:r>
            <a:r>
              <a:rPr lang="hu-HU" dirty="0" smtClean="0"/>
              <a:t>(</a:t>
            </a:r>
            <a:r>
              <a:rPr lang="hu-HU" dirty="0" err="1" smtClean="0"/>
              <a:t>Collider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OnTriggerExit</a:t>
            </a:r>
            <a:r>
              <a:rPr lang="hu-HU" dirty="0" smtClean="0"/>
              <a:t>(</a:t>
            </a:r>
            <a:r>
              <a:rPr lang="hu-HU" dirty="0" err="1" smtClean="0"/>
              <a:t>Collider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próbálni</a:t>
            </a:r>
            <a:r>
              <a:rPr lang="en-US" dirty="0" smtClean="0"/>
              <a:t>: </a:t>
            </a:r>
            <a:r>
              <a:rPr lang="en-US" dirty="0" err="1" smtClean="0"/>
              <a:t>vigyük</a:t>
            </a:r>
            <a:r>
              <a:rPr lang="en-US" dirty="0" smtClean="0"/>
              <a:t> </a:t>
            </a:r>
            <a:r>
              <a:rPr lang="en-US" dirty="0" err="1" smtClean="0"/>
              <a:t>közelebb</a:t>
            </a:r>
            <a:r>
              <a:rPr lang="en-US" dirty="0" smtClean="0"/>
              <a:t> a </a:t>
            </a:r>
            <a:r>
              <a:rPr lang="en-US" dirty="0" err="1" smtClean="0"/>
              <a:t>dobozokhoz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lökjünk</a:t>
            </a:r>
            <a:r>
              <a:rPr lang="en-US" dirty="0" smtClean="0"/>
              <a:t> </a:t>
            </a:r>
            <a:r>
              <a:rPr lang="en-US" dirty="0" err="1" smtClean="0"/>
              <a:t>bele</a:t>
            </a:r>
            <a:r>
              <a:rPr lang="en-US" dirty="0" smtClean="0"/>
              <a:t> </a:t>
            </a:r>
            <a:r>
              <a:rPr lang="en-US" dirty="0" err="1" smtClean="0"/>
              <a:t>egyet</a:t>
            </a:r>
            <a:r>
              <a:rPr lang="en-US" dirty="0" smtClean="0"/>
              <a:t> v. </a:t>
            </a:r>
            <a:r>
              <a:rPr lang="en-US" dirty="0" err="1" smtClean="0"/>
              <a:t>lőjünk</a:t>
            </a:r>
            <a:r>
              <a:rPr lang="en-US" dirty="0" smtClean="0"/>
              <a:t> </a:t>
            </a:r>
            <a:r>
              <a:rPr lang="en-US" dirty="0" err="1" smtClean="0"/>
              <a:t>bele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labdát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További</a:t>
            </a:r>
            <a:r>
              <a:rPr lang="en-US" dirty="0"/>
              <a:t> </a:t>
            </a:r>
            <a:r>
              <a:rPr lang="en-US" dirty="0" err="1" smtClean="0"/>
              <a:t>teendők</a:t>
            </a:r>
            <a:r>
              <a:rPr lang="en-US" dirty="0" smtClean="0"/>
              <a:t> (</a:t>
            </a:r>
            <a:r>
              <a:rPr lang="en-US" dirty="0" err="1" smtClean="0"/>
              <a:t>önálló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Prefab </a:t>
            </a:r>
            <a:r>
              <a:rPr lang="en-US" dirty="0" err="1" smtClean="0"/>
              <a:t>gyártása</a:t>
            </a:r>
            <a:r>
              <a:rPr lang="en-US" dirty="0" smtClean="0"/>
              <a:t> a </a:t>
            </a:r>
            <a:r>
              <a:rPr lang="en-US" dirty="0" err="1" smtClean="0"/>
              <a:t>robbanóból</a:t>
            </a:r>
            <a:endParaRPr lang="en-US" dirty="0" smtClean="0"/>
          </a:p>
          <a:p>
            <a:pPr lvl="1"/>
            <a:r>
              <a:rPr lang="en-US" dirty="0" err="1" smtClean="0"/>
              <a:t>Robbanók</a:t>
            </a:r>
            <a:r>
              <a:rPr lang="en-US" dirty="0" smtClean="0"/>
              <a:t> </a:t>
            </a:r>
            <a:r>
              <a:rPr lang="en-US" dirty="0" err="1" smtClean="0"/>
              <a:t>véletlenszerű</a:t>
            </a:r>
            <a:r>
              <a:rPr lang="en-US" dirty="0" smtClean="0"/>
              <a:t> </a:t>
            </a:r>
            <a:r>
              <a:rPr lang="en-US" dirty="0" err="1" smtClean="0"/>
              <a:t>elhelyezése</a:t>
            </a:r>
            <a:r>
              <a:rPr lang="en-US" dirty="0" smtClean="0"/>
              <a:t>: </a:t>
            </a:r>
            <a:r>
              <a:rPr lang="en-US" dirty="0" err="1" smtClean="0"/>
              <a:t>spawner</a:t>
            </a:r>
            <a:r>
              <a:rPr lang="en-US" dirty="0" smtClean="0"/>
              <a:t> script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előző</a:t>
            </a:r>
            <a:r>
              <a:rPr lang="en-US" dirty="0" smtClean="0"/>
              <a:t> </a:t>
            </a:r>
            <a:r>
              <a:rPr lang="en-US" dirty="0" err="1" smtClean="0"/>
              <a:t>óráról</a:t>
            </a:r>
            <a:r>
              <a:rPr lang="en-US" dirty="0" smtClean="0"/>
              <a:t> (</a:t>
            </a:r>
            <a:r>
              <a:rPr lang="en-US" dirty="0" err="1" smtClean="0"/>
              <a:t>spawner.cs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err="1" smtClean="0"/>
              <a:t>Kényszerek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Dobozok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beimportálni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sima</a:t>
            </a:r>
            <a:r>
              <a:rPr lang="en-US" dirty="0" smtClean="0"/>
              <a:t> </a:t>
            </a:r>
            <a:r>
              <a:rPr lang="en-US" dirty="0" err="1" smtClean="0"/>
              <a:t>doboz</a:t>
            </a:r>
            <a:endParaRPr lang="en-US" dirty="0" smtClean="0"/>
          </a:p>
          <a:p>
            <a:r>
              <a:rPr lang="en-US" dirty="0" smtClean="0"/>
              <a:t>Game Object </a:t>
            </a:r>
            <a:r>
              <a:rPr lang="en-US" dirty="0" err="1" smtClean="0"/>
              <a:t>menü</a:t>
            </a:r>
            <a:r>
              <a:rPr lang="en-US" dirty="0" smtClean="0"/>
              <a:t>/3D Object/Cube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inspector-ban </a:t>
            </a:r>
            <a:r>
              <a:rPr lang="en-US" dirty="0" err="1" smtClean="0"/>
              <a:t>láthatjuk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kizárót</a:t>
            </a:r>
            <a:r>
              <a:rPr lang="en-US" dirty="0" smtClean="0"/>
              <a:t> is </a:t>
            </a:r>
            <a:r>
              <a:rPr lang="en-US" dirty="0" err="1" smtClean="0"/>
              <a:t>készít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r>
              <a:rPr lang="en-US" dirty="0" smtClean="0"/>
              <a:t> (Box)</a:t>
            </a:r>
          </a:p>
          <a:p>
            <a:r>
              <a:rPr lang="en-US" dirty="0" err="1" smtClean="0"/>
              <a:t>Importáljuk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r>
              <a:rPr lang="en-US" dirty="0" smtClean="0"/>
              <a:t> (doboz.tga)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albedójára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r>
              <a:rPr lang="en-US" dirty="0" smtClean="0"/>
              <a:t>-re a material-t (Asset </a:t>
            </a:r>
            <a:r>
              <a:rPr lang="en-US" dirty="0" err="1" smtClean="0"/>
              <a:t>nézetből</a:t>
            </a:r>
            <a:r>
              <a:rPr lang="en-US" dirty="0" smtClean="0"/>
              <a:t> a </a:t>
            </a:r>
            <a:r>
              <a:rPr lang="en-US" dirty="0" err="1" smtClean="0"/>
              <a:t>jelenet</a:t>
            </a:r>
            <a:r>
              <a:rPr lang="en-US" dirty="0" smtClean="0"/>
              <a:t> </a:t>
            </a:r>
            <a:r>
              <a:rPr lang="en-US" dirty="0" err="1" smtClean="0"/>
              <a:t>nézetbe</a:t>
            </a:r>
            <a:r>
              <a:rPr lang="en-US" dirty="0" smtClean="0"/>
              <a:t> v.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</a:t>
            </a:r>
            <a:r>
              <a:rPr lang="en-US" dirty="0" smtClean="0"/>
              <a:t>)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76400"/>
            <a:ext cx="25622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Ajtó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dobozt</a:t>
            </a:r>
            <a:r>
              <a:rPr lang="en-US" dirty="0" smtClean="0"/>
              <a:t> a </a:t>
            </a:r>
            <a:r>
              <a:rPr lang="en-US" dirty="0" err="1" smtClean="0"/>
              <a:t>prefabból</a:t>
            </a:r>
            <a:endParaRPr lang="en-US" dirty="0" smtClean="0"/>
          </a:p>
          <a:p>
            <a:r>
              <a:rPr lang="en-US" dirty="0" err="1" smtClean="0"/>
              <a:t>Éretezzük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</a:t>
            </a:r>
            <a:r>
              <a:rPr lang="en-US" dirty="0" err="1" smtClean="0"/>
              <a:t>így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971800"/>
            <a:ext cx="2990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Physics/ Hinge Joint</a:t>
            </a:r>
          </a:p>
          <a:p>
            <a:r>
              <a:rPr lang="en-US" dirty="0" err="1" smtClean="0"/>
              <a:t>Futtassuk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Lengedező</a:t>
            </a:r>
            <a:r>
              <a:rPr lang="en-US" dirty="0" smtClean="0"/>
              <a:t> </a:t>
            </a:r>
            <a:r>
              <a:rPr lang="en-US" dirty="0" err="1" smtClean="0"/>
              <a:t>ajtó</a:t>
            </a:r>
            <a:endParaRPr lang="en-US" dirty="0" smtClean="0"/>
          </a:p>
          <a:p>
            <a:pPr lvl="1"/>
            <a:r>
              <a:rPr lang="en-US" dirty="0" smtClean="0"/>
              <a:t>Scene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tesztelni</a:t>
            </a:r>
            <a:endParaRPr lang="en-US" dirty="0" smtClean="0"/>
          </a:p>
          <a:p>
            <a:pPr lvl="1"/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elmozgatni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ajtót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tengely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középpont</a:t>
            </a:r>
            <a:r>
              <a:rPr lang="en-US" dirty="0" smtClean="0"/>
              <a:t> </a:t>
            </a:r>
            <a:r>
              <a:rPr lang="en-US" dirty="0" err="1" smtClean="0"/>
              <a:t>körül</a:t>
            </a:r>
            <a:r>
              <a:rPr lang="en-US" dirty="0" smtClean="0"/>
              <a:t> </a:t>
            </a:r>
            <a:r>
              <a:rPr lang="en-US" dirty="0" err="1" smtClean="0"/>
              <a:t>forog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6629400" cy="438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114800" y="4953000"/>
            <a:ext cx="4038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err="1" smtClean="0"/>
              <a:t>Határok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Rugó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Törés</a:t>
            </a:r>
            <a:endParaRPr lang="hu-H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599" y="304800"/>
            <a:ext cx="428553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62200"/>
            <a:ext cx="4211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1148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638800"/>
            <a:ext cx="4254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Két</a:t>
            </a:r>
            <a:r>
              <a:rPr lang="en-US" dirty="0" smtClean="0"/>
              <a:t> test </a:t>
            </a:r>
            <a:r>
              <a:rPr lang="en-US" dirty="0" err="1" smtClean="0"/>
              <a:t>összekapcsolása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err="1" smtClean="0"/>
              <a:t>Másoljuk</a:t>
            </a:r>
            <a:r>
              <a:rPr lang="en-US" dirty="0" smtClean="0"/>
              <a:t> le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ajtót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vigyük</a:t>
            </a:r>
            <a:r>
              <a:rPr lang="en-US" dirty="0" smtClean="0"/>
              <a:t> a </a:t>
            </a:r>
            <a:r>
              <a:rPr lang="en-US" dirty="0" err="1" smtClean="0"/>
              <a:t>másik</a:t>
            </a:r>
            <a:r>
              <a:rPr lang="en-US" dirty="0" smtClean="0"/>
              <a:t> </a:t>
            </a:r>
            <a:r>
              <a:rPr lang="en-US" dirty="0" err="1" smtClean="0"/>
              <a:t>mellé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</a:t>
            </a:r>
            <a:r>
              <a:rPr lang="en-US" dirty="0" smtClean="0"/>
              <a:t> </a:t>
            </a:r>
            <a:r>
              <a:rPr lang="en-US" dirty="0" err="1" smtClean="0"/>
              <a:t>kényszerének</a:t>
            </a:r>
            <a:r>
              <a:rPr lang="en-US" dirty="0" smtClean="0"/>
              <a:t> </a:t>
            </a:r>
            <a:r>
              <a:rPr lang="en-US" dirty="0" err="1" smtClean="0"/>
              <a:t>adjuk</a:t>
            </a:r>
            <a:r>
              <a:rPr lang="en-US" dirty="0" smtClean="0"/>
              <a:t> meg a bal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ajtót</a:t>
            </a:r>
            <a:r>
              <a:rPr lang="en-US" dirty="0" smtClean="0"/>
              <a:t> (Connected Body)</a:t>
            </a:r>
          </a:p>
          <a:p>
            <a:r>
              <a:rPr lang="en-US" dirty="0" smtClean="0"/>
              <a:t>Van </a:t>
            </a:r>
            <a:r>
              <a:rPr lang="en-US" dirty="0" err="1" smtClean="0"/>
              <a:t>értelme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Enable Collision </a:t>
            </a:r>
            <a:r>
              <a:rPr lang="en-US" dirty="0" err="1" smtClean="0"/>
              <a:t>kapcsolónak</a:t>
            </a:r>
            <a:r>
              <a:rPr lang="en-US" dirty="0" smtClean="0"/>
              <a:t> is</a:t>
            </a:r>
            <a:endParaRPr lang="hu-H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14725"/>
            <a:ext cx="4572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724400"/>
            <a:ext cx="3267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Két</a:t>
            </a:r>
            <a:r>
              <a:rPr lang="en-US" dirty="0" smtClean="0"/>
              <a:t> test </a:t>
            </a:r>
            <a:r>
              <a:rPr lang="en-US" dirty="0" err="1" smtClean="0"/>
              <a:t>összekapcsolása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A bal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ajtóról</a:t>
            </a:r>
            <a:r>
              <a:rPr lang="en-US" dirty="0" smtClean="0"/>
              <a:t> le is </a:t>
            </a:r>
            <a:r>
              <a:rPr lang="en-US" dirty="0" err="1" smtClean="0"/>
              <a:t>vehetjük</a:t>
            </a:r>
            <a:r>
              <a:rPr lang="en-US" dirty="0" smtClean="0"/>
              <a:t> a </a:t>
            </a:r>
            <a:r>
              <a:rPr lang="en-US" dirty="0" err="1" smtClean="0"/>
              <a:t>kényszert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0"/>
            <a:ext cx="4800600" cy="36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Anchor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</a:t>
            </a:r>
            <a:r>
              <a:rPr lang="en-US" dirty="0" smtClean="0"/>
              <a:t> </a:t>
            </a:r>
            <a:r>
              <a:rPr lang="en-US" dirty="0" err="1" smtClean="0"/>
              <a:t>kényszerén</a:t>
            </a:r>
            <a:r>
              <a:rPr lang="en-US" dirty="0" smtClean="0"/>
              <a:t> </a:t>
            </a:r>
            <a:r>
              <a:rPr lang="en-US" dirty="0" err="1" smtClean="0"/>
              <a:t>kapcsoljuk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“Auto configure connected anchor” </a:t>
            </a:r>
            <a:r>
              <a:rPr lang="en-US" dirty="0" err="1" smtClean="0"/>
              <a:t>kapcsolót</a:t>
            </a:r>
            <a:endParaRPr lang="en-US" dirty="0" smtClean="0"/>
          </a:p>
          <a:p>
            <a:r>
              <a:rPr lang="en-US" dirty="0" smtClean="0"/>
              <a:t>A connected anchor x </a:t>
            </a:r>
            <a:r>
              <a:rPr lang="en-US" dirty="0" err="1" smtClean="0"/>
              <a:t>koordinátáját</a:t>
            </a:r>
            <a:r>
              <a:rPr lang="en-US" dirty="0" smtClean="0"/>
              <a:t> </a:t>
            </a:r>
            <a:r>
              <a:rPr lang="en-US" dirty="0" err="1" smtClean="0"/>
              <a:t>csökkentsük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962400"/>
            <a:ext cx="3267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33800"/>
            <a:ext cx="3105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előzőnél</a:t>
            </a:r>
            <a:r>
              <a:rPr lang="en-US" dirty="0" smtClean="0"/>
              <a:t> </a:t>
            </a:r>
            <a:r>
              <a:rPr lang="en-US" dirty="0" err="1" smtClean="0"/>
              <a:t>egyszerűbb</a:t>
            </a:r>
            <a:r>
              <a:rPr lang="en-US" dirty="0" smtClean="0"/>
              <a:t>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tud</a:t>
            </a:r>
            <a:r>
              <a:rPr lang="en-US" dirty="0" smtClean="0"/>
              <a:t> </a:t>
            </a:r>
            <a:r>
              <a:rPr lang="en-US" dirty="0" err="1" smtClean="0"/>
              <a:t>elforogni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elmozdulni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a </a:t>
            </a:r>
            <a:r>
              <a:rPr lang="en-US" dirty="0" err="1" smtClean="0"/>
              <a:t>két</a:t>
            </a:r>
            <a:r>
              <a:rPr lang="en-US" dirty="0" smtClean="0"/>
              <a:t> test</a:t>
            </a:r>
          </a:p>
          <a:p>
            <a:r>
              <a:rPr lang="en-US" dirty="0" err="1" smtClean="0"/>
              <a:t>Törés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is van</a:t>
            </a:r>
          </a:p>
          <a:p>
            <a:r>
              <a:rPr lang="en-US" dirty="0" err="1" smtClean="0"/>
              <a:t>Csinálhatunk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dobozt</a:t>
            </a:r>
            <a:r>
              <a:rPr lang="en-US" dirty="0" smtClean="0"/>
              <a:t>, </a:t>
            </a:r>
            <a:r>
              <a:rPr lang="en-US" dirty="0" err="1" smtClean="0"/>
              <a:t>akiket</a:t>
            </a:r>
            <a:r>
              <a:rPr lang="en-US" dirty="0" smtClean="0"/>
              <a:t> </a:t>
            </a:r>
            <a:r>
              <a:rPr lang="en-US" dirty="0" err="1" smtClean="0"/>
              <a:t>összekötjük</a:t>
            </a:r>
            <a:r>
              <a:rPr lang="en-US" dirty="0" smtClean="0"/>
              <a:t> fixed joint-al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töréssel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anélkül</a:t>
            </a:r>
            <a:r>
              <a:rPr lang="en-US" dirty="0" smtClean="0"/>
              <a:t> is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828800"/>
            <a:ext cx="2686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ponthoz</a:t>
            </a:r>
            <a:r>
              <a:rPr lang="en-US" dirty="0" smtClean="0"/>
              <a:t> </a:t>
            </a:r>
            <a:r>
              <a:rPr lang="en-US" dirty="0" err="1" smtClean="0"/>
              <a:t>rögzít</a:t>
            </a:r>
            <a:r>
              <a:rPr lang="en-US" dirty="0" smtClean="0"/>
              <a:t>, “</a:t>
            </a:r>
            <a:r>
              <a:rPr lang="en-US" dirty="0" err="1" smtClean="0"/>
              <a:t>gumiszalag</a:t>
            </a:r>
            <a:r>
              <a:rPr lang="en-US" dirty="0" smtClean="0"/>
              <a:t> </a:t>
            </a:r>
            <a:r>
              <a:rPr lang="en-US" dirty="0" err="1" smtClean="0"/>
              <a:t>szerűen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GameObject</a:t>
            </a:r>
            <a:r>
              <a:rPr lang="en-US" dirty="0" smtClean="0"/>
              <a:t> /3D object/Capsule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: Spring joint</a:t>
            </a:r>
          </a:p>
          <a:p>
            <a:r>
              <a:rPr lang="en-US" dirty="0" err="1" smtClean="0"/>
              <a:t>Próbálgassuk</a:t>
            </a:r>
            <a:r>
              <a:rPr lang="en-US" dirty="0" smtClean="0"/>
              <a:t> a </a:t>
            </a:r>
            <a:r>
              <a:rPr lang="en-US" dirty="0" err="1" smtClean="0"/>
              <a:t>paramétereket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828800"/>
            <a:ext cx="2057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kapszula</a:t>
            </a:r>
            <a:r>
              <a:rPr lang="en-US" dirty="0" smtClean="0"/>
              <a:t>,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, character joint</a:t>
            </a:r>
          </a:p>
          <a:p>
            <a:r>
              <a:rPr lang="en-US" dirty="0" err="1" smtClean="0"/>
              <a:t>Először</a:t>
            </a:r>
            <a:r>
              <a:rPr lang="en-US" dirty="0" smtClean="0"/>
              <a:t> </a:t>
            </a:r>
            <a:r>
              <a:rPr lang="en-US" dirty="0" err="1" smtClean="0"/>
              <a:t>nézzük</a:t>
            </a:r>
            <a:r>
              <a:rPr lang="en-US" dirty="0" smtClean="0"/>
              <a:t> a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tengelyt</a:t>
            </a:r>
            <a:r>
              <a:rPr lang="en-US" dirty="0" smtClean="0"/>
              <a:t>, Twist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5600"/>
            <a:ext cx="3962400" cy="378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Dobozok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merev</a:t>
            </a:r>
            <a:r>
              <a:rPr lang="en-US" dirty="0" smtClean="0"/>
              <a:t> test </a:t>
            </a:r>
            <a:r>
              <a:rPr lang="en-US" dirty="0" err="1" smtClean="0"/>
              <a:t>hozzárendelése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objektumot</a:t>
            </a:r>
            <a:r>
              <a:rPr lang="en-US" dirty="0" smtClean="0"/>
              <a:t> </a:t>
            </a:r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: Physics/Rigid Body</a:t>
            </a:r>
          </a:p>
          <a:p>
            <a:r>
              <a:rPr lang="en-US" dirty="0" err="1" smtClean="0"/>
              <a:t>Beállíthatunk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valamilyen</a:t>
            </a:r>
            <a:r>
              <a:rPr lang="en-US" dirty="0" smtClean="0"/>
              <a:t> </a:t>
            </a:r>
            <a:r>
              <a:rPr lang="en-US" dirty="0" err="1" smtClean="0"/>
              <a:t>tömeget</a:t>
            </a:r>
            <a:endParaRPr lang="en-US" dirty="0" smtClean="0"/>
          </a:p>
          <a:p>
            <a:r>
              <a:rPr lang="en-US" dirty="0" smtClean="0"/>
              <a:t>Use gravity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bekapcsolva</a:t>
            </a:r>
            <a:endParaRPr lang="en-US" dirty="0" smtClean="0"/>
          </a:p>
          <a:p>
            <a:r>
              <a:rPr lang="en-US" dirty="0" smtClean="0"/>
              <a:t>Is Kinematic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kikapcsolva</a:t>
            </a:r>
            <a:endParaRPr lang="hu-H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Mellék</a:t>
            </a:r>
            <a:r>
              <a:rPr lang="en-US" dirty="0" smtClean="0"/>
              <a:t> </a:t>
            </a:r>
            <a:r>
              <a:rPr lang="en-US" dirty="0" err="1" smtClean="0"/>
              <a:t>tengelyek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599"/>
            <a:ext cx="3962400" cy="273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Configurable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24399"/>
          </a:xfrm>
        </p:spPr>
        <p:txBody>
          <a:bodyPr>
            <a:normAutofit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kapszula</a:t>
            </a:r>
            <a:r>
              <a:rPr lang="en-US" dirty="0" smtClean="0"/>
              <a:t>,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, configurable joint</a:t>
            </a:r>
          </a:p>
          <a:p>
            <a:r>
              <a:rPr lang="en-US" dirty="0" err="1" smtClean="0"/>
              <a:t>Legáltalánosabb</a:t>
            </a:r>
            <a:r>
              <a:rPr lang="en-US" dirty="0" smtClean="0"/>
              <a:t>,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leírható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endParaRPr lang="en-US" dirty="0" smtClean="0"/>
          </a:p>
          <a:p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paraméter</a:t>
            </a:r>
            <a:r>
              <a:rPr lang="en-US" dirty="0" smtClean="0"/>
              <a:t> … </a:t>
            </a:r>
            <a:r>
              <a:rPr lang="en-US" dirty="0" err="1" smtClean="0"/>
              <a:t>nézzük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végig</a:t>
            </a:r>
            <a:endParaRPr lang="en-US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09600"/>
            <a:ext cx="29051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darut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09" y="2057400"/>
            <a:ext cx="4229100" cy="451485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H="1">
            <a:off x="2361509" y="6248400"/>
            <a:ext cx="1295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 flipV="1">
            <a:off x="1980510" y="3695700"/>
            <a:ext cx="1676399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1980510" y="2266950"/>
            <a:ext cx="3962399" cy="323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Jobb oldali kapcsos zárójel 9"/>
          <p:cNvSpPr/>
          <p:nvPr/>
        </p:nvSpPr>
        <p:spPr>
          <a:xfrm>
            <a:off x="5942909" y="2362200"/>
            <a:ext cx="152400" cy="2667000"/>
          </a:xfrm>
          <a:prstGeom prst="rightBrac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3656909" y="5638800"/>
            <a:ext cx="17585" cy="60960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2818710" y="4152900"/>
            <a:ext cx="838199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4895159" y="5257800"/>
            <a:ext cx="838199" cy="0"/>
          </a:xfrm>
          <a:prstGeom prst="straightConnector1">
            <a:avLst/>
          </a:prstGeom>
          <a:ln w="19050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6171509" y="5257800"/>
            <a:ext cx="838199" cy="0"/>
          </a:xfrm>
          <a:prstGeom prst="straightConnector1">
            <a:avLst/>
          </a:prstGeom>
          <a:ln w="19050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06315" y="2387640"/>
            <a:ext cx="12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Joint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85800" y="3511034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 Joint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104555" y="6063734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 Joint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7686282" y="4382869"/>
            <a:ext cx="138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Configurable</a:t>
            </a:r>
          </a:p>
          <a:p>
            <a:pPr algn="ctr"/>
            <a:r>
              <a:rPr lang="en-US" dirty="0" smtClean="0"/>
              <a:t> Joint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 flipV="1">
            <a:off x="6171509" y="4876800"/>
            <a:ext cx="1638299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5733358" y="4571973"/>
            <a:ext cx="1924050" cy="685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36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Importáljuk</a:t>
            </a:r>
            <a:r>
              <a:rPr lang="en-US" dirty="0" smtClean="0"/>
              <a:t> be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csomagot</a:t>
            </a:r>
            <a:r>
              <a:rPr lang="en-US" dirty="0"/>
              <a:t>: </a:t>
            </a:r>
            <a:r>
              <a:rPr lang="en-US" dirty="0" err="1" smtClean="0"/>
              <a:t>Human.unitypackage</a:t>
            </a:r>
            <a:endParaRPr lang="en-US" dirty="0" smtClean="0"/>
          </a:p>
          <a:p>
            <a:r>
              <a:rPr lang="en-US" dirty="0" err="1" smtClean="0"/>
              <a:t>Importálás</a:t>
            </a:r>
            <a:r>
              <a:rPr lang="en-US" dirty="0" smtClean="0"/>
              <a:t> mentee:</a:t>
            </a:r>
          </a:p>
          <a:p>
            <a:pPr lvl="1"/>
            <a:r>
              <a:rPr lang="en-US" dirty="0" smtClean="0"/>
              <a:t>Asset </a:t>
            </a:r>
            <a:r>
              <a:rPr lang="en-US" dirty="0" err="1" smtClean="0"/>
              <a:t>nézet</a:t>
            </a:r>
            <a:endParaRPr lang="en-US" dirty="0" smtClean="0"/>
          </a:p>
          <a:p>
            <a:pPr lvl="1"/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kilkk</a:t>
            </a:r>
            <a:endParaRPr lang="en-US" dirty="0" smtClean="0"/>
          </a:p>
          <a:p>
            <a:pPr lvl="1"/>
            <a:r>
              <a:rPr lang="en-US" dirty="0" smtClean="0"/>
              <a:t>Import Package/ Custom Package</a:t>
            </a:r>
          </a:p>
          <a:p>
            <a:r>
              <a:rPr lang="en-US" dirty="0" err="1" smtClean="0"/>
              <a:t>Megjelenik</a:t>
            </a:r>
            <a:r>
              <a:rPr lang="en-US" dirty="0" smtClean="0"/>
              <a:t> a Human prefab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jelenetre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7693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: </a:t>
            </a:r>
            <a:r>
              <a:rPr lang="en-US" dirty="0" err="1" smtClean="0"/>
              <a:t>szétgurul</a:t>
            </a:r>
            <a:r>
              <a:rPr lang="en-US" dirty="0" smtClean="0"/>
              <a:t>. </a:t>
            </a:r>
            <a:r>
              <a:rPr lang="en-US" dirty="0" err="1" smtClean="0"/>
              <a:t>Nincsenek</a:t>
            </a:r>
            <a:r>
              <a:rPr lang="en-US" dirty="0" smtClean="0"/>
              <a:t> </a:t>
            </a:r>
            <a:r>
              <a:rPr lang="en-US" dirty="0" err="1" smtClean="0"/>
              <a:t>kényszerek</a:t>
            </a:r>
            <a:endParaRPr lang="en-US" dirty="0" smtClean="0"/>
          </a:p>
          <a:p>
            <a:r>
              <a:rPr lang="en-US" dirty="0" err="1" smtClean="0"/>
              <a:t>Készítsunk</a:t>
            </a:r>
            <a:r>
              <a:rPr lang="en-US" dirty="0" smtClean="0"/>
              <a:t> ragdoll-t:</a:t>
            </a:r>
          </a:p>
          <a:p>
            <a:pPr lvl="1"/>
            <a:r>
              <a:rPr lang="en-US" dirty="0" err="1" smtClean="0"/>
              <a:t>GameObject</a:t>
            </a:r>
            <a:r>
              <a:rPr lang="en-US" dirty="0" smtClean="0"/>
              <a:t>/3dObject/Ragdoll</a:t>
            </a:r>
          </a:p>
          <a:p>
            <a:r>
              <a:rPr lang="en-US" dirty="0" err="1" smtClean="0"/>
              <a:t>Megjelenik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, </a:t>
            </a:r>
            <a:r>
              <a:rPr lang="en-US" dirty="0" err="1" smtClean="0"/>
              <a:t>ahova</a:t>
            </a:r>
            <a:r>
              <a:rPr lang="en-US" dirty="0" smtClean="0"/>
              <a:t> 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húznunk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elemeit</a:t>
            </a:r>
            <a:r>
              <a:rPr lang="en-US" dirty="0" smtClean="0"/>
              <a:t> (</a:t>
            </a:r>
            <a:r>
              <a:rPr lang="en-US" dirty="0" err="1" smtClean="0"/>
              <a:t>köv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“T_”-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kezdődő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9146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2" y="1265237"/>
            <a:ext cx="8976578" cy="4983163"/>
          </a:xfrm>
          <a:prstGeom prst="rect">
            <a:avLst/>
          </a:prstGeom>
        </p:spPr>
      </p:pic>
      <p:cxnSp>
        <p:nvCxnSpPr>
          <p:cNvPr id="5" name="Egyenes összekötő nyíllal 4"/>
          <p:cNvCxnSpPr/>
          <p:nvPr/>
        </p:nvCxnSpPr>
        <p:spPr>
          <a:xfrm>
            <a:off x="533400" y="1905000"/>
            <a:ext cx="3657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85800" y="2924481"/>
            <a:ext cx="3505200" cy="1129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85800" y="4127562"/>
            <a:ext cx="3505200" cy="634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75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7315200" cy="50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0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Fizikai</a:t>
            </a:r>
            <a:r>
              <a:rPr lang="en-US" dirty="0" smtClean="0"/>
              <a:t> motor </a:t>
            </a:r>
            <a:r>
              <a:rPr lang="en-US" dirty="0" err="1" smtClean="0"/>
              <a:t>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Edit / Project Settings / Physics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09800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95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34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Talaj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GameObject</a:t>
            </a:r>
            <a:r>
              <a:rPr lang="en-US" dirty="0" smtClean="0"/>
              <a:t>/3D Object/Plane</a:t>
            </a:r>
          </a:p>
          <a:p>
            <a:r>
              <a:rPr lang="en-US" dirty="0" err="1" smtClean="0"/>
              <a:t>Skálázzuk</a:t>
            </a:r>
            <a:r>
              <a:rPr lang="en-US" dirty="0" smtClean="0"/>
              <a:t>: 20x20x20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material: Ground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mportáljuk</a:t>
            </a:r>
            <a:r>
              <a:rPr lang="en-US" dirty="0" smtClean="0"/>
              <a:t> a </a:t>
            </a:r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r>
              <a:rPr lang="en-US" dirty="0" smtClean="0"/>
              <a:t> (ground.jpg)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albedójára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endParaRPr lang="en-US" dirty="0" smtClean="0"/>
          </a:p>
          <a:p>
            <a:r>
              <a:rPr lang="en-US" dirty="0" err="1" smtClean="0"/>
              <a:t>Textúra</a:t>
            </a:r>
            <a:r>
              <a:rPr lang="en-US" dirty="0" smtClean="0"/>
              <a:t> </a:t>
            </a:r>
            <a:r>
              <a:rPr lang="en-US" dirty="0" err="1" smtClean="0"/>
              <a:t>ismétlés</a:t>
            </a:r>
            <a:r>
              <a:rPr lang="en-US" dirty="0" smtClean="0"/>
              <a:t> (Tiling) </a:t>
            </a:r>
            <a:r>
              <a:rPr lang="en-US" dirty="0" err="1" smtClean="0"/>
              <a:t>legyen</a:t>
            </a:r>
            <a:r>
              <a:rPr lang="en-US" dirty="0" smtClean="0"/>
              <a:t> 10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talajra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fizika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2209800"/>
            <a:ext cx="8458200" cy="2514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Láthatjuk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van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</a:t>
            </a:r>
            <a:r>
              <a:rPr lang="en-US" dirty="0" smtClean="0"/>
              <a:t> </a:t>
            </a:r>
            <a:r>
              <a:rPr lang="en-US" dirty="0" err="1" smtClean="0"/>
              <a:t>hozzárendelve</a:t>
            </a:r>
            <a:r>
              <a:rPr lang="en-US" dirty="0" smtClean="0"/>
              <a:t> (Mesh Collider)</a:t>
            </a:r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rigid body, a rigid body </a:t>
            </a:r>
            <a:r>
              <a:rPr lang="en-US" dirty="0" err="1" smtClean="0"/>
              <a:t>nélküli</a:t>
            </a:r>
            <a:r>
              <a:rPr lang="en-US" dirty="0" smtClean="0"/>
              <a:t> collider-</a:t>
            </a:r>
            <a:r>
              <a:rPr lang="en-US" dirty="0" err="1" smtClean="0"/>
              <a:t>eket</a:t>
            </a:r>
            <a:r>
              <a:rPr lang="en-US" dirty="0" smtClean="0"/>
              <a:t> </a:t>
            </a:r>
            <a:r>
              <a:rPr lang="en-US" dirty="0" err="1" smtClean="0"/>
              <a:t>automatikusan</a:t>
            </a:r>
            <a:r>
              <a:rPr lang="en-US" dirty="0" smtClean="0"/>
              <a:t> </a:t>
            </a:r>
            <a:r>
              <a:rPr lang="en-US" dirty="0" err="1" smtClean="0"/>
              <a:t>statikus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objektumként</a:t>
            </a:r>
            <a:r>
              <a:rPr lang="en-US" dirty="0" smtClean="0"/>
              <a:t> </a:t>
            </a:r>
            <a:r>
              <a:rPr lang="en-US" dirty="0" err="1" smtClean="0"/>
              <a:t>kezeli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</a:t>
            </a:r>
            <a:r>
              <a:rPr lang="en-US" dirty="0" smtClean="0"/>
              <a:t> </a:t>
            </a:r>
            <a:r>
              <a:rPr lang="en-US" dirty="0" err="1" smtClean="0"/>
              <a:t>kipróbálása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Emeljük</a:t>
            </a:r>
            <a:r>
              <a:rPr lang="en-US" dirty="0" smtClean="0"/>
              <a:t> a </a:t>
            </a:r>
            <a:r>
              <a:rPr lang="en-US" dirty="0" err="1" smtClean="0"/>
              <a:t>dobozt</a:t>
            </a:r>
            <a:r>
              <a:rPr lang="en-US" dirty="0" smtClean="0"/>
              <a:t> a </a:t>
            </a:r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fölé</a:t>
            </a:r>
            <a:endParaRPr lang="en-US" dirty="0" smtClean="0"/>
          </a:p>
          <a:p>
            <a:r>
              <a:rPr lang="en-US" dirty="0" err="1" smtClean="0"/>
              <a:t>Indítsuk</a:t>
            </a:r>
            <a:r>
              <a:rPr lang="en-US" dirty="0" smtClean="0"/>
              <a:t> el a </a:t>
            </a:r>
            <a:r>
              <a:rPr lang="en-US" dirty="0" err="1" smtClean="0"/>
              <a:t>játékot</a:t>
            </a:r>
            <a:endParaRPr lang="en-US" dirty="0" smtClean="0"/>
          </a:p>
          <a:p>
            <a:r>
              <a:rPr lang="en-US" dirty="0" err="1" smtClean="0"/>
              <a:t>Ellenőrizzük</a:t>
            </a:r>
            <a:r>
              <a:rPr lang="en-US" dirty="0" smtClean="0"/>
              <a:t> a </a:t>
            </a:r>
            <a:r>
              <a:rPr lang="en-US" dirty="0" err="1" smtClean="0"/>
              <a:t>mozgást</a:t>
            </a:r>
            <a:r>
              <a:rPr lang="en-US" dirty="0" smtClean="0"/>
              <a:t> (</a:t>
            </a:r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egyhelyben</a:t>
            </a:r>
            <a:r>
              <a:rPr lang="en-US" dirty="0" smtClean="0"/>
              <a:t> </a:t>
            </a:r>
            <a:r>
              <a:rPr lang="en-US" dirty="0" err="1" smtClean="0"/>
              <a:t>marad</a:t>
            </a:r>
            <a:r>
              <a:rPr lang="en-US" dirty="0" smtClean="0"/>
              <a:t>,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ráesik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Esetleg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elforgathatjuk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úgy</a:t>
            </a:r>
            <a:r>
              <a:rPr lang="en-US" dirty="0" smtClean="0"/>
              <a:t> is </a:t>
            </a:r>
            <a:r>
              <a:rPr lang="en-US" dirty="0" err="1" smtClean="0"/>
              <a:t>dobjuk</a:t>
            </a:r>
            <a:r>
              <a:rPr lang="en-US" dirty="0" smtClean="0"/>
              <a:t> le, </a:t>
            </a:r>
            <a:r>
              <a:rPr lang="en-US" dirty="0" err="1" smtClean="0"/>
              <a:t>jobban</a:t>
            </a:r>
            <a:r>
              <a:rPr lang="en-US" dirty="0" smtClean="0"/>
              <a:t> </a:t>
            </a:r>
            <a:r>
              <a:rPr lang="en-US" dirty="0" err="1" smtClean="0"/>
              <a:t>látszik</a:t>
            </a:r>
            <a:r>
              <a:rPr lang="en-US" dirty="0" smtClean="0"/>
              <a:t> a </a:t>
            </a:r>
            <a:r>
              <a:rPr lang="en-US" dirty="0" err="1" smtClean="0"/>
              <a:t>helyes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működés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rendben</a:t>
            </a:r>
            <a:r>
              <a:rPr lang="en-US" dirty="0" smtClean="0"/>
              <a:t>, </a:t>
            </a:r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a </a:t>
            </a:r>
            <a:r>
              <a:rPr lang="en-US" dirty="0" err="1" smtClean="0"/>
              <a:t>transzformációját</a:t>
            </a:r>
            <a:r>
              <a:rPr lang="en-US" dirty="0" smtClean="0"/>
              <a:t> </a:t>
            </a:r>
            <a:r>
              <a:rPr lang="en-US" dirty="0" err="1" smtClean="0"/>
              <a:t>identitásra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Doboz</a:t>
            </a:r>
            <a:r>
              <a:rPr lang="en-US" dirty="0" smtClean="0"/>
              <a:t> prefab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dobozunk</a:t>
            </a:r>
            <a:r>
              <a:rPr lang="en-US" dirty="0" smtClean="0"/>
              <a:t> </a:t>
            </a:r>
            <a:r>
              <a:rPr lang="en-US" dirty="0" err="1" smtClean="0"/>
              <a:t>készen</a:t>
            </a:r>
            <a:r>
              <a:rPr lang="en-US" dirty="0" smtClean="0"/>
              <a:t> van, </a:t>
            </a:r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belőle</a:t>
            </a:r>
            <a:r>
              <a:rPr lang="en-US" dirty="0" smtClean="0"/>
              <a:t> </a:t>
            </a:r>
            <a:r>
              <a:rPr lang="en-US" dirty="0" err="1" smtClean="0"/>
              <a:t>prefabot</a:t>
            </a:r>
            <a:endParaRPr lang="en-US" dirty="0" smtClean="0"/>
          </a:p>
          <a:p>
            <a:r>
              <a:rPr lang="en-US" dirty="0" smtClean="0"/>
              <a:t>Asset/Create/Prefab</a:t>
            </a:r>
          </a:p>
          <a:p>
            <a:r>
              <a:rPr lang="en-US" dirty="0" err="1" smtClean="0"/>
              <a:t>Nevezzük</a:t>
            </a:r>
            <a:r>
              <a:rPr lang="en-US" dirty="0" smtClean="0"/>
              <a:t> el (</a:t>
            </a:r>
            <a:r>
              <a:rPr lang="en-US" dirty="0" err="1" smtClean="0"/>
              <a:t>BoxPrefab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dobozt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hierechia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</a:t>
            </a:r>
            <a:r>
              <a:rPr lang="en-US" dirty="0" err="1" smtClean="0"/>
              <a:t>törölhető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r>
              <a:rPr lang="en-US" dirty="0" smtClean="0"/>
              <a:t> a </a:t>
            </a:r>
            <a:r>
              <a:rPr lang="en-US" dirty="0" err="1" smtClean="0"/>
              <a:t>prefabból</a:t>
            </a:r>
            <a:r>
              <a:rPr lang="en-US" dirty="0" smtClean="0"/>
              <a:t> 3 </a:t>
            </a:r>
            <a:r>
              <a:rPr lang="en-US" dirty="0" err="1" smtClean="0"/>
              <a:t>példányt</a:t>
            </a:r>
            <a:endParaRPr lang="en-US" dirty="0" smtClean="0"/>
          </a:p>
          <a:p>
            <a:r>
              <a:rPr lang="en-US" dirty="0" err="1" smtClean="0"/>
              <a:t>Méretezzük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(</a:t>
            </a:r>
            <a:r>
              <a:rPr lang="en-US" dirty="0" err="1" smtClean="0"/>
              <a:t>kicsi</a:t>
            </a:r>
            <a:r>
              <a:rPr lang="en-US" dirty="0" smtClean="0"/>
              <a:t>, </a:t>
            </a:r>
            <a:r>
              <a:rPr lang="en-US" dirty="0" err="1" smtClean="0"/>
              <a:t>közepes</a:t>
            </a:r>
            <a:r>
              <a:rPr lang="en-US" dirty="0" smtClean="0"/>
              <a:t>, nagy:1x1x1,2x2x2,4x4x4)</a:t>
            </a:r>
          </a:p>
          <a:p>
            <a:r>
              <a:rPr lang="en-US" dirty="0" err="1" smtClean="0"/>
              <a:t>Helyezzük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el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524000"/>
            <a:ext cx="25622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navigáció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en-US" dirty="0" err="1" smtClean="0"/>
              <a:t>FreeCamera.cs</a:t>
            </a:r>
            <a:r>
              <a:rPr lang="en-US" dirty="0" smtClean="0"/>
              <a:t> </a:t>
            </a:r>
            <a:r>
              <a:rPr lang="en-US" dirty="0" err="1" smtClean="0"/>
              <a:t>importálása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asset-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közé</a:t>
            </a:r>
            <a:endParaRPr lang="en-US" dirty="0" smtClean="0"/>
          </a:p>
          <a:p>
            <a:r>
              <a:rPr lang="en-US" dirty="0" err="1" smtClean="0"/>
              <a:t>Adjuk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 </a:t>
            </a:r>
            <a:r>
              <a:rPr lang="en-US" dirty="0" err="1" smtClean="0"/>
              <a:t>kamerához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1187</Words>
  <Application>Microsoft Office PowerPoint</Application>
  <PresentationFormat>Diavetítés a képernyőre (4:3 oldalarány)</PresentationFormat>
  <Paragraphs>252</Paragraphs>
  <Slides>48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Office-téma</vt:lpstr>
      <vt:lpstr>3D fizika</vt:lpstr>
      <vt:lpstr>PowerPoint-bemutató</vt:lpstr>
      <vt:lpstr>Dobozok</vt:lpstr>
      <vt:lpstr>Dobozok II.</vt:lpstr>
      <vt:lpstr>Talaj</vt:lpstr>
      <vt:lpstr>Talaj fizika</vt:lpstr>
      <vt:lpstr>Fizika kipróbálása</vt:lpstr>
      <vt:lpstr>Doboz prefab</vt:lpstr>
      <vt:lpstr>Kamera navigáció</vt:lpstr>
      <vt:lpstr>Futtatás</vt:lpstr>
      <vt:lpstr>Labdák I.</vt:lpstr>
      <vt:lpstr>Labdák II.</vt:lpstr>
      <vt:lpstr>Labdák III.</vt:lpstr>
      <vt:lpstr>Labda generáló szkript</vt:lpstr>
      <vt:lpstr>Labda generáló szkript</vt:lpstr>
      <vt:lpstr>PowerPoint-bemutató</vt:lpstr>
      <vt:lpstr>Fizikai anyagjellemzők</vt:lpstr>
      <vt:lpstr>Feladat</vt:lpstr>
      <vt:lpstr>Animált objektum</vt:lpstr>
      <vt:lpstr>Animált objektum</vt:lpstr>
      <vt:lpstr>Összetett fizikai alakzat</vt:lpstr>
      <vt:lpstr>Összetett fizikai alakzat</vt:lpstr>
      <vt:lpstr>Animált fizikai objektum</vt:lpstr>
      <vt:lpstr>Explosive</vt:lpstr>
      <vt:lpstr>Smooth Normal</vt:lpstr>
      <vt:lpstr>Trigger</vt:lpstr>
      <vt:lpstr>Explosive szkript</vt:lpstr>
      <vt:lpstr>Explosive</vt:lpstr>
      <vt:lpstr>Kényszerek</vt:lpstr>
      <vt:lpstr>Ajtó</vt:lpstr>
      <vt:lpstr>Hinge joint</vt:lpstr>
      <vt:lpstr>Hinge joint</vt:lpstr>
      <vt:lpstr>PowerPoint-bemutató</vt:lpstr>
      <vt:lpstr>Két test összekapcsolása</vt:lpstr>
      <vt:lpstr>Két test összekapcsolása</vt:lpstr>
      <vt:lpstr>Connected Anchor</vt:lpstr>
      <vt:lpstr>Fixed joint</vt:lpstr>
      <vt:lpstr>Spring joint</vt:lpstr>
      <vt:lpstr>Character joint</vt:lpstr>
      <vt:lpstr>Character joint</vt:lpstr>
      <vt:lpstr>Configurable joint</vt:lpstr>
      <vt:lpstr>Feladat</vt:lpstr>
      <vt:lpstr>Ragdoll</vt:lpstr>
      <vt:lpstr>Ragdoll</vt:lpstr>
      <vt:lpstr>PowerPoint-bemutató</vt:lpstr>
      <vt:lpstr>Próba</vt:lpstr>
      <vt:lpstr>Fizikai motor paraméterek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fizika</dc:title>
  <dc:creator>umitomi</dc:creator>
  <cp:lastModifiedBy>Umitomi</cp:lastModifiedBy>
  <cp:revision>75</cp:revision>
  <dcterms:created xsi:type="dcterms:W3CDTF">2016-03-06T17:23:20Z</dcterms:created>
  <dcterms:modified xsi:type="dcterms:W3CDTF">2016-03-07T13:35:11Z</dcterms:modified>
</cp:coreProperties>
</file>