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30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2" r:id="rId48"/>
    <p:sldId id="303" r:id="rId49"/>
    <p:sldId id="304" r:id="rId50"/>
    <p:sldId id="306" r:id="rId51"/>
    <p:sldId id="305" r:id="rId52"/>
    <p:sldId id="307" r:id="rId53"/>
    <p:sldId id="308" r:id="rId54"/>
    <p:sldId id="310" r:id="rId55"/>
    <p:sldId id="309" r:id="rId56"/>
    <p:sldId id="311" r:id="rId5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78305" autoAdjust="0"/>
  </p:normalViewPr>
  <p:slideViewPr>
    <p:cSldViewPr>
      <p:cViewPr>
        <p:scale>
          <a:sx n="75" d="100"/>
          <a:sy n="75" d="100"/>
        </p:scale>
        <p:origin x="-10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88B617-20DC-481F-86C2-B1547786D530}" type="datetimeFigureOut">
              <a:rPr lang="en-US" smtClean="0"/>
              <a:pPr/>
              <a:t>10/31/2015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DA91B2-372E-49C1-833E-0907CB0D2B45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noProof="0" dirty="0" smtClean="0"/>
              <a:t>A </a:t>
            </a:r>
            <a:r>
              <a:rPr lang="hu-HU" noProof="0" dirty="0" err="1" smtClean="0"/>
              <a:t>Unity</a:t>
            </a:r>
            <a:r>
              <a:rPr lang="hu-HU" noProof="0" dirty="0" smtClean="0"/>
              <a:t> </a:t>
            </a:r>
            <a:r>
              <a:rPr lang="hu-HU" noProof="0" dirty="0" err="1" smtClean="0"/>
              <a:t>szkriptek</a:t>
            </a:r>
            <a:r>
              <a:rPr lang="hu-HU" noProof="0" dirty="0" smtClean="0"/>
              <a:t> úgy működnek, hogy a </a:t>
            </a:r>
            <a:r>
              <a:rPr lang="hu-HU" noProof="0" dirty="0" err="1" smtClean="0"/>
              <a:t>Unity</a:t>
            </a:r>
            <a:r>
              <a:rPr lang="hu-HU" noProof="0" dirty="0" smtClean="0"/>
              <a:t> rendszerben van egy végtelen ciklus. Ez sok mindent csinál: bemenetet kezel, fizikát kezel, animációkat kezel, kirajzol stb. Ez önmagában egy működő zárt rendszer. Hogy be tudjunk avatkozni a működésbe, bizonyos pontokon a </a:t>
            </a:r>
            <a:r>
              <a:rPr lang="hu-HU" noProof="0" dirty="0" err="1" smtClean="0"/>
              <a:t>Unity</a:t>
            </a:r>
            <a:r>
              <a:rPr lang="hu-HU" noProof="0" dirty="0" smtClean="0"/>
              <a:t> rendszer lehetőséget ad </a:t>
            </a:r>
            <a:r>
              <a:rPr lang="en-US" noProof="0" dirty="0" smtClean="0"/>
              <a:t>a </a:t>
            </a:r>
            <a:r>
              <a:rPr lang="hu-HU" noProof="0" dirty="0" err="1" smtClean="0"/>
              <a:t>szkripteknek</a:t>
            </a:r>
            <a:r>
              <a:rPr lang="hu-HU" noProof="0" dirty="0" smtClean="0"/>
              <a:t>,</a:t>
            </a:r>
            <a:r>
              <a:rPr lang="hu-HU" baseline="0" noProof="0" dirty="0" smtClean="0"/>
              <a:t> hogy rövid időre átvegyék az irányítást és dolguk végeztével visszaadják </a:t>
            </a:r>
            <a:r>
              <a:rPr lang="en-US" baseline="0" noProof="0" dirty="0" err="1" smtClean="0"/>
              <a:t>azt</a:t>
            </a:r>
            <a:r>
              <a:rPr lang="en-US" baseline="0" noProof="0" dirty="0" smtClean="0"/>
              <a:t> </a:t>
            </a:r>
            <a:r>
              <a:rPr lang="hu-HU" baseline="0" noProof="0" dirty="0" smtClean="0"/>
              <a:t>a </a:t>
            </a:r>
            <a:r>
              <a:rPr lang="hu-HU" baseline="0" noProof="0" dirty="0" err="1" smtClean="0"/>
              <a:t>Unity</a:t>
            </a:r>
            <a:r>
              <a:rPr lang="hu-HU" baseline="0" noProof="0" dirty="0" smtClean="0"/>
              <a:t> rendszernek. Ezek a pontok jól meghatározottak és megfelelő eseménykezelő f</a:t>
            </a:r>
            <a:r>
              <a:rPr lang="en-US" baseline="0" noProof="0" dirty="0" smtClean="0"/>
              <a:t>ü</a:t>
            </a:r>
            <a:r>
              <a:rPr lang="hu-HU" baseline="0" noProof="0" dirty="0" err="1" smtClean="0"/>
              <a:t>ggvények</a:t>
            </a:r>
            <a:r>
              <a:rPr lang="hu-HU" baseline="0" noProof="0" dirty="0" smtClean="0"/>
              <a:t> implementálásával lehet ezeken a pontokon beavatkozni. A </a:t>
            </a:r>
            <a:r>
              <a:rPr lang="hu-HU" noProof="0" dirty="0" err="1" smtClean="0"/>
              <a:t>MonoBehaviour</a:t>
            </a:r>
            <a:r>
              <a:rPr lang="hu-HU" noProof="0" dirty="0" smtClean="0"/>
              <a:t> osztály tartalmazza az összes ilyen függvényt, minden </a:t>
            </a:r>
            <a:r>
              <a:rPr lang="hu-HU" noProof="0" dirty="0" err="1" smtClean="0"/>
              <a:t>szkriptünk</a:t>
            </a:r>
            <a:r>
              <a:rPr lang="hu-HU" noProof="0" dirty="0" smtClean="0"/>
              <a:t> ennek a leszármazottja. Tehát minden ilyen ponton be tudnak avatkozni, de ez nem jellemző. Vannak gyakran használt</a:t>
            </a:r>
            <a:r>
              <a:rPr lang="hu-HU" baseline="0" noProof="0" dirty="0" smtClean="0"/>
              <a:t> belépési pontok, ezeket listázza az alap “üres” </a:t>
            </a:r>
            <a:r>
              <a:rPr lang="hu-HU" baseline="0" noProof="0" dirty="0" err="1" smtClean="0"/>
              <a:t>szkript</a:t>
            </a:r>
            <a:r>
              <a:rPr lang="hu-HU" baseline="0" noProof="0" dirty="0" smtClean="0"/>
              <a:t> kód, a többi </a:t>
            </a:r>
            <a:r>
              <a:rPr lang="hu-HU" baseline="0" noProof="0" dirty="0" err="1" smtClean="0"/>
              <a:t>füg</a:t>
            </a:r>
            <a:r>
              <a:rPr lang="en-US" baseline="0" noProof="0" dirty="0" smtClean="0"/>
              <a:t>g</a:t>
            </a:r>
            <a:r>
              <a:rPr lang="hu-HU" baseline="0" noProof="0" dirty="0" smtClean="0"/>
              <a:t>vény nincs listázva, nem végeznek műveletet (akárcsak az alap két függvény sem, csak még listázva sincsenek). Természetesen bármikor felvehetjük őket és kitölthetjük tatalommal.</a:t>
            </a:r>
            <a:endParaRPr lang="hu-HU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A91B2-372E-49C1-833E-0907CB0D2B45}" type="slidenum">
              <a:rPr lang="hu-HU" smtClean="0"/>
              <a:pPr/>
              <a:t>8</a:t>
            </a:fld>
            <a:endParaRPr lang="hu-H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Kijelöljük</a:t>
            </a:r>
            <a:r>
              <a:rPr lang="en-US" dirty="0" smtClean="0"/>
              <a:t> a </a:t>
            </a:r>
            <a:r>
              <a:rPr lang="en-US" dirty="0" err="1" smtClean="0"/>
              <a:t>pókot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szkript</a:t>
            </a:r>
            <a:r>
              <a:rPr lang="en-US" dirty="0" smtClean="0"/>
              <a:t> </a:t>
            </a:r>
            <a:r>
              <a:rPr lang="en-US" dirty="0" err="1" smtClean="0"/>
              <a:t>komponensén</a:t>
            </a:r>
            <a:r>
              <a:rPr lang="en-US" dirty="0" smtClean="0"/>
              <a:t> van </a:t>
            </a:r>
            <a:r>
              <a:rPr lang="en-US" dirty="0" err="1" smtClean="0"/>
              <a:t>egy</a:t>
            </a:r>
            <a:r>
              <a:rPr lang="en-US" dirty="0" smtClean="0"/>
              <a:t> </a:t>
            </a:r>
            <a:r>
              <a:rPr lang="en-US" dirty="0" err="1" smtClean="0"/>
              <a:t>bemeneti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 Fly </a:t>
            </a:r>
            <a:r>
              <a:rPr lang="en-US" dirty="0" err="1" smtClean="0"/>
              <a:t>néven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hierarchia</a:t>
            </a:r>
            <a:r>
              <a:rPr lang="en-US" dirty="0" smtClean="0"/>
              <a:t> </a:t>
            </a:r>
            <a:r>
              <a:rPr lang="en-US" dirty="0" err="1" smtClean="0"/>
              <a:t>nézetből</a:t>
            </a:r>
            <a:r>
              <a:rPr lang="en-US" dirty="0" smtClean="0"/>
              <a:t> </a:t>
            </a:r>
            <a:r>
              <a:rPr lang="en-US" dirty="0" err="1" smtClean="0"/>
              <a:t>ráhúzzuk</a:t>
            </a:r>
            <a:r>
              <a:rPr lang="en-US" dirty="0" smtClean="0"/>
              <a:t> a </a:t>
            </a:r>
            <a:r>
              <a:rPr lang="en-US" dirty="0" err="1" smtClean="0"/>
              <a:t>legyet</a:t>
            </a:r>
            <a:r>
              <a:rPr lang="en-US" dirty="0" smtClean="0"/>
              <a:t> </a:t>
            </a:r>
            <a:r>
              <a:rPr lang="en-US" dirty="0" err="1" smtClean="0"/>
              <a:t>ennek</a:t>
            </a:r>
            <a:r>
              <a:rPr lang="en-US" dirty="0" smtClean="0"/>
              <a:t> a </a:t>
            </a:r>
            <a:r>
              <a:rPr lang="en-US" dirty="0" err="1" smtClean="0"/>
              <a:t>bemenetnek</a:t>
            </a:r>
            <a:r>
              <a:rPr lang="en-US" dirty="0" smtClean="0"/>
              <a:t> a </a:t>
            </a:r>
            <a:r>
              <a:rPr lang="en-US" dirty="0" err="1" smtClean="0"/>
              <a:t>szöveges</a:t>
            </a:r>
            <a:r>
              <a:rPr lang="en-US" dirty="0" smtClean="0"/>
              <a:t> </a:t>
            </a:r>
            <a:r>
              <a:rPr lang="en-US" dirty="0" err="1" smtClean="0"/>
              <a:t>mezőjére</a:t>
            </a:r>
            <a:r>
              <a:rPr lang="en-US" dirty="0" smtClean="0"/>
              <a:t>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A91B2-372E-49C1-833E-0907CB0D2B45}" type="slidenum">
              <a:rPr lang="hu-HU" smtClean="0"/>
              <a:pPr/>
              <a:t>33</a:t>
            </a:fld>
            <a:endParaRPr lang="hu-H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Figyeljük</a:t>
            </a:r>
            <a:r>
              <a:rPr lang="en-US" dirty="0" smtClean="0"/>
              <a:t> meg, </a:t>
            </a:r>
            <a:r>
              <a:rPr lang="en-US" dirty="0" err="1" smtClean="0"/>
              <a:t>hogy</a:t>
            </a:r>
            <a:r>
              <a:rPr lang="en-US" dirty="0" smtClean="0"/>
              <a:t> a public </a:t>
            </a:r>
            <a:r>
              <a:rPr lang="en-US" dirty="0" err="1" smtClean="0"/>
              <a:t>jelző</a:t>
            </a:r>
            <a:r>
              <a:rPr lang="en-US" dirty="0" smtClean="0"/>
              <a:t> </a:t>
            </a:r>
            <a:r>
              <a:rPr lang="en-US" dirty="0" err="1" smtClean="0"/>
              <a:t>lekerült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Így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nem</a:t>
            </a:r>
            <a:r>
              <a:rPr lang="en-US" baseline="0" dirty="0" smtClean="0"/>
              <a:t> is </a:t>
            </a:r>
            <a:r>
              <a:rPr lang="en-US" baseline="0" dirty="0" err="1" smtClean="0"/>
              <a:t>jelenik</a:t>
            </a:r>
            <a:r>
              <a:rPr lang="en-US" baseline="0" dirty="0" smtClean="0"/>
              <a:t> meg </a:t>
            </a:r>
            <a:r>
              <a:rPr lang="en-US" baseline="0" dirty="0" err="1" smtClean="0"/>
              <a:t>az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Editorban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nem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tudjuk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ráhúzni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az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objektumot</a:t>
            </a:r>
            <a:r>
              <a:rPr lang="en-US" baseline="0" dirty="0" smtClean="0"/>
              <a:t>.</a:t>
            </a:r>
          </a:p>
          <a:p>
            <a:r>
              <a:rPr lang="en-US" baseline="0" dirty="0" err="1" smtClean="0"/>
              <a:t>Név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szerint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kérjük</a:t>
            </a:r>
            <a:r>
              <a:rPr lang="en-US" baseline="0" dirty="0" smtClean="0"/>
              <a:t> le.</a:t>
            </a:r>
          </a:p>
          <a:p>
            <a:r>
              <a:rPr lang="en-US" baseline="0" dirty="0" err="1" smtClean="0"/>
              <a:t>Ezt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inicializációs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lépésként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tehetjük</a:t>
            </a:r>
            <a:r>
              <a:rPr lang="en-US" baseline="0" dirty="0" smtClean="0"/>
              <a:t> meg.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A91B2-372E-49C1-833E-0907CB0D2B45}" type="slidenum">
              <a:rPr lang="hu-HU" smtClean="0"/>
              <a:pPr/>
              <a:t>36</a:t>
            </a:fld>
            <a:endParaRPr lang="hu-H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 a </a:t>
            </a:r>
            <a:r>
              <a:rPr lang="en-US" dirty="0" err="1" smtClean="0"/>
              <a:t>prefabra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kattintunk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és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annak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tulajdonságait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szerkesztjük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játék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indítása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előtt</a:t>
            </a:r>
            <a:r>
              <a:rPr lang="en-US" baseline="0" dirty="0" smtClean="0"/>
              <a:t> (pl. speed) </a:t>
            </a:r>
            <a:r>
              <a:rPr lang="en-US" baseline="0" dirty="0" err="1" smtClean="0"/>
              <a:t>az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minden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példányra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kihat</a:t>
            </a:r>
            <a:r>
              <a:rPr lang="en-US" baseline="0" dirty="0" smtClean="0"/>
              <a:t>. De ha </a:t>
            </a:r>
            <a:r>
              <a:rPr lang="en-US" baseline="0" dirty="0" err="1" smtClean="0"/>
              <a:t>egy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példány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tulajdonságait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szerkesztjük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az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csak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az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adott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példányra</a:t>
            </a:r>
            <a:r>
              <a:rPr lang="en-US" baseline="0" dirty="0" smtClean="0"/>
              <a:t> hat.</a:t>
            </a:r>
          </a:p>
          <a:p>
            <a:r>
              <a:rPr lang="en-US" baseline="0" dirty="0" err="1" smtClean="0"/>
              <a:t>Játszhatunk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kicsit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paraméterekkel</a:t>
            </a:r>
            <a:r>
              <a:rPr lang="en-US" baseline="0" dirty="0" smtClean="0"/>
              <a:t> …..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A91B2-372E-49C1-833E-0907CB0D2B45}" type="slidenum">
              <a:rPr lang="hu-HU" smtClean="0"/>
              <a:pPr/>
              <a:t>40</a:t>
            </a:fld>
            <a:endParaRPr lang="hu-H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Próbáljuk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alkalmazást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pókokat</a:t>
            </a:r>
            <a:r>
              <a:rPr lang="en-US" dirty="0" smtClean="0"/>
              <a:t> </a:t>
            </a:r>
            <a:r>
              <a:rPr lang="en-US" dirty="0" err="1" smtClean="0"/>
              <a:t>áthelyezhetjük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futás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közben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A91B2-372E-49C1-833E-0907CB0D2B45}" type="slidenum">
              <a:rPr lang="hu-HU" smtClean="0"/>
              <a:pPr/>
              <a:t>45</a:t>
            </a:fld>
            <a:endParaRPr lang="hu-H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Most a </a:t>
            </a:r>
            <a:r>
              <a:rPr lang="en-US" dirty="0" err="1" smtClean="0"/>
              <a:t>forgatást</a:t>
            </a:r>
            <a:r>
              <a:rPr lang="en-US" dirty="0" smtClean="0"/>
              <a:t> </a:t>
            </a:r>
            <a:r>
              <a:rPr lang="en-US" dirty="0" err="1" smtClean="0"/>
              <a:t>nézzük</a:t>
            </a:r>
            <a:r>
              <a:rPr lang="en-US" dirty="0" smtClean="0"/>
              <a:t> meg.</a:t>
            </a:r>
          </a:p>
          <a:p>
            <a:r>
              <a:rPr lang="en-US" dirty="0" err="1" smtClean="0"/>
              <a:t>Ez</a:t>
            </a:r>
            <a:r>
              <a:rPr lang="en-US" dirty="0" smtClean="0"/>
              <a:t> a </a:t>
            </a:r>
            <a:r>
              <a:rPr lang="en-US" dirty="0" err="1" smtClean="0"/>
              <a:t>szkript</a:t>
            </a:r>
            <a:r>
              <a:rPr lang="en-US" dirty="0" smtClean="0"/>
              <a:t> </a:t>
            </a:r>
            <a:r>
              <a:rPr lang="en-US" dirty="0" err="1" smtClean="0"/>
              <a:t>másodpercenként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egy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fokot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forgat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csillagon</a:t>
            </a:r>
            <a:r>
              <a:rPr lang="en-US" baseline="0" dirty="0" smtClean="0"/>
              <a:t>. A rotate </a:t>
            </a:r>
            <a:r>
              <a:rPr lang="en-US" baseline="0" dirty="0" err="1" smtClean="0"/>
              <a:t>függvény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három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fő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tengely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szerinti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elfordulást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várja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fokban</a:t>
            </a:r>
            <a:r>
              <a:rPr lang="en-US" baseline="0" dirty="0" smtClean="0"/>
              <a:t>. 2D </a:t>
            </a:r>
            <a:r>
              <a:rPr lang="en-US" baseline="0" dirty="0" err="1" smtClean="0"/>
              <a:t>játékoknál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csak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harmadik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koordináta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körül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szoktunk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forgatni</a:t>
            </a:r>
            <a:r>
              <a:rPr lang="en-US" baseline="0" dirty="0" smtClean="0"/>
              <a:t>. A </a:t>
            </a:r>
            <a:r>
              <a:rPr lang="en-US" baseline="0" dirty="0" err="1" smtClean="0"/>
              <a:t>valódi</a:t>
            </a:r>
            <a:r>
              <a:rPr lang="en-US" baseline="0" dirty="0" smtClean="0"/>
              <a:t> 3D </a:t>
            </a:r>
            <a:r>
              <a:rPr lang="en-US" baseline="0" dirty="0" err="1" smtClean="0"/>
              <a:t>forgatással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majd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később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találkozunk</a:t>
            </a:r>
            <a:r>
              <a:rPr lang="en-US" baseline="0" dirty="0" smtClean="0"/>
              <a:t>. A speed-et </a:t>
            </a:r>
            <a:r>
              <a:rPr lang="en-US" baseline="0" dirty="0" err="1" smtClean="0"/>
              <a:t>érdemes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futás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közben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feljebb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vinni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mondjuk</a:t>
            </a:r>
            <a:r>
              <a:rPr lang="en-US" baseline="0" dirty="0" smtClean="0"/>
              <a:t> 360-ig, </a:t>
            </a:r>
            <a:r>
              <a:rPr lang="en-US" baseline="0" dirty="0" err="1" smtClean="0"/>
              <a:t>hogy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másodpercenként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körbeforogjon</a:t>
            </a:r>
            <a:r>
              <a:rPr lang="en-US" baseline="0" dirty="0" smtClean="0"/>
              <a:t>).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A91B2-372E-49C1-833E-0907CB0D2B45}" type="slidenum">
              <a:rPr lang="hu-HU" smtClean="0"/>
              <a:pPr/>
              <a:t>47</a:t>
            </a:fld>
            <a:endParaRPr lang="hu-H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Mozgassuk</a:t>
            </a:r>
            <a:r>
              <a:rPr lang="en-US" dirty="0" smtClean="0"/>
              <a:t> a </a:t>
            </a:r>
            <a:r>
              <a:rPr lang="en-US" dirty="0" err="1" smtClean="0"/>
              <a:t>csillagot</a:t>
            </a:r>
            <a:r>
              <a:rPr lang="en-US" dirty="0" smtClean="0"/>
              <a:t> </a:t>
            </a:r>
            <a:r>
              <a:rPr lang="en-US" dirty="0" err="1" smtClean="0"/>
              <a:t>játék</a:t>
            </a:r>
            <a:r>
              <a:rPr lang="en-US" dirty="0" smtClean="0"/>
              <a:t> </a:t>
            </a:r>
            <a:r>
              <a:rPr lang="en-US" dirty="0" err="1" smtClean="0"/>
              <a:t>közben</a:t>
            </a:r>
            <a:r>
              <a:rPr lang="en-US" dirty="0" smtClean="0"/>
              <a:t>!!!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A91B2-372E-49C1-833E-0907CB0D2B45}" type="slidenum">
              <a:rPr lang="hu-HU" smtClean="0"/>
              <a:pPr/>
              <a:t>49</a:t>
            </a:fld>
            <a:endParaRPr lang="hu-H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Játék</a:t>
            </a:r>
            <a:r>
              <a:rPr lang="en-US" dirty="0" smtClean="0"/>
              <a:t> </a:t>
            </a:r>
            <a:r>
              <a:rPr lang="en-US" dirty="0" err="1" smtClean="0"/>
              <a:t>közben</a:t>
            </a:r>
            <a:r>
              <a:rPr lang="en-US" dirty="0" smtClean="0"/>
              <a:t> </a:t>
            </a:r>
            <a:r>
              <a:rPr lang="en-US" dirty="0" err="1" smtClean="0"/>
              <a:t>próbálgassuk</a:t>
            </a:r>
            <a:r>
              <a:rPr lang="en-US" dirty="0" smtClean="0"/>
              <a:t> a </a:t>
            </a:r>
            <a:r>
              <a:rPr lang="en-US" dirty="0" err="1" smtClean="0"/>
              <a:t>két</a:t>
            </a:r>
            <a:r>
              <a:rPr lang="en-US" dirty="0" smtClean="0"/>
              <a:t> speed </a:t>
            </a:r>
            <a:r>
              <a:rPr lang="en-US" dirty="0" err="1" smtClean="0"/>
              <a:t>paramétert</a:t>
            </a:r>
            <a:r>
              <a:rPr lang="en-US" dirty="0" smtClean="0"/>
              <a:t>. Ha a </a:t>
            </a:r>
            <a:r>
              <a:rPr lang="en-US" dirty="0" err="1" smtClean="0"/>
              <a:t>movespeed</a:t>
            </a:r>
            <a:r>
              <a:rPr lang="en-US" dirty="0" smtClean="0"/>
              <a:t>-et </a:t>
            </a:r>
            <a:r>
              <a:rPr lang="en-US" dirty="0" err="1" smtClean="0"/>
              <a:t>nem</a:t>
            </a:r>
            <a:r>
              <a:rPr lang="en-US" dirty="0" smtClean="0"/>
              <a:t> </a:t>
            </a:r>
            <a:r>
              <a:rPr lang="en-US" dirty="0" err="1" smtClean="0"/>
              <a:t>rakjuk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túl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nagyra</a:t>
            </a:r>
            <a:r>
              <a:rPr lang="en-US" baseline="0" dirty="0" smtClean="0"/>
              <a:t>, a </a:t>
            </a:r>
            <a:r>
              <a:rPr lang="en-US" baseline="0" dirty="0" err="1" smtClean="0"/>
              <a:t>rotatespeed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változtatgatásával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tudjuk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irányítani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pók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mozgását</a:t>
            </a:r>
            <a:r>
              <a:rPr lang="en-US" baseline="0" dirty="0" smtClean="0"/>
              <a:t> … mint </a:t>
            </a:r>
            <a:r>
              <a:rPr lang="en-US" baseline="0" dirty="0" err="1" smtClean="0"/>
              <a:t>egy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kisautót</a:t>
            </a:r>
            <a:r>
              <a:rPr lang="en-US" baseline="0" dirty="0" smtClean="0"/>
              <a:t>.</a:t>
            </a:r>
          </a:p>
          <a:p>
            <a:r>
              <a:rPr lang="en-US" baseline="0" dirty="0" err="1" smtClean="0"/>
              <a:t>Itt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legfontosabb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dolog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amit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észre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kell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vennünk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hogy</a:t>
            </a:r>
            <a:r>
              <a:rPr lang="en-US" baseline="0" dirty="0" smtClean="0"/>
              <a:t> a Translate </a:t>
            </a:r>
            <a:r>
              <a:rPr lang="en-US" baseline="0" dirty="0" err="1" smtClean="0"/>
              <a:t>függvény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nem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világ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fő</a:t>
            </a:r>
            <a:r>
              <a:rPr lang="en-US" baseline="0" dirty="0" smtClean="0"/>
              <a:t> </a:t>
            </a:r>
            <a:r>
              <a:rPr lang="en-US" baseline="0" dirty="0" err="1" smtClean="0"/>
              <a:t>x,y,z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irányvektorai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mentén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tol</a:t>
            </a:r>
            <a:r>
              <a:rPr lang="en-US" baseline="0" dirty="0" smtClean="0"/>
              <a:t> el, </a:t>
            </a:r>
            <a:r>
              <a:rPr lang="en-US" baseline="0" dirty="0" err="1" smtClean="0"/>
              <a:t>hanem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az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objektum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saját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x,y,z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tengelyei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mentén</a:t>
            </a:r>
            <a:r>
              <a:rPr lang="en-US" baseline="0" dirty="0" smtClean="0"/>
              <a:t> (be </a:t>
            </a:r>
            <a:r>
              <a:rPr lang="en-US" baseline="0" dirty="0" err="1" smtClean="0"/>
              <a:t>lehet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állítani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hogy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világ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tengelyei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mentén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történjen</a:t>
            </a:r>
            <a:r>
              <a:rPr lang="en-US" baseline="0" dirty="0" smtClean="0"/>
              <a:t>, ha </a:t>
            </a:r>
            <a:r>
              <a:rPr lang="en-US" baseline="0" dirty="0" err="1" smtClean="0"/>
              <a:t>második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paramétert</a:t>
            </a:r>
            <a:r>
              <a:rPr lang="en-US" baseline="0" dirty="0" smtClean="0"/>
              <a:t> is </a:t>
            </a:r>
            <a:r>
              <a:rPr lang="en-US" baseline="0" dirty="0" err="1" smtClean="0"/>
              <a:t>felveszünk</a:t>
            </a:r>
            <a:r>
              <a:rPr lang="en-US" baseline="0" dirty="0" smtClean="0"/>
              <a:t>: </a:t>
            </a:r>
            <a:r>
              <a:rPr lang="en-US" baseline="0" dirty="0" err="1" smtClean="0"/>
              <a:t>Space.World</a:t>
            </a:r>
            <a:r>
              <a:rPr lang="en-US" baseline="0" dirty="0" smtClean="0"/>
              <a:t>)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A91B2-372E-49C1-833E-0907CB0D2B45}" type="slidenum">
              <a:rPr lang="hu-HU" smtClean="0"/>
              <a:pPr/>
              <a:t>55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Aweak</a:t>
            </a:r>
            <a:r>
              <a:rPr lang="en-US" dirty="0" smtClean="0"/>
              <a:t> </a:t>
            </a:r>
            <a:r>
              <a:rPr lang="en-US" dirty="0" err="1" smtClean="0"/>
              <a:t>akkor</a:t>
            </a:r>
            <a:r>
              <a:rPr lang="en-US" dirty="0" smtClean="0"/>
              <a:t> is </a:t>
            </a:r>
            <a:r>
              <a:rPr lang="en-US" dirty="0" err="1" smtClean="0"/>
              <a:t>hívódik</a:t>
            </a:r>
            <a:r>
              <a:rPr lang="en-US" dirty="0" smtClean="0"/>
              <a:t>, ha a </a:t>
            </a:r>
            <a:r>
              <a:rPr lang="en-US" dirty="0" err="1" smtClean="0"/>
              <a:t>szkript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nincs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bekapcsolva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Mindig</a:t>
            </a:r>
            <a:r>
              <a:rPr lang="en-US" baseline="0" dirty="0" smtClean="0"/>
              <a:t> a Start </a:t>
            </a:r>
            <a:r>
              <a:rPr lang="en-US" baseline="0" dirty="0" err="1" smtClean="0"/>
              <a:t>függvények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hívása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előtt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lefut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Az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egyes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objektumok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között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az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Aweak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hívások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sorrendje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esetleges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ugyanez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igaz</a:t>
            </a:r>
            <a:r>
              <a:rPr lang="en-US" baseline="0" dirty="0" smtClean="0"/>
              <a:t> a Start-</a:t>
            </a:r>
            <a:r>
              <a:rPr lang="en-US" baseline="0" dirty="0" err="1" smtClean="0"/>
              <a:t>ra</a:t>
            </a:r>
            <a:r>
              <a:rPr lang="en-US" baseline="0" dirty="0" smtClean="0"/>
              <a:t> is. De </a:t>
            </a:r>
            <a:r>
              <a:rPr lang="en-US" baseline="0" dirty="0" err="1" smtClean="0"/>
              <a:t>mindig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biztosak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lehetünk</a:t>
            </a:r>
            <a:r>
              <a:rPr lang="en-US" baseline="0" dirty="0" smtClean="0"/>
              <a:t> benne, </a:t>
            </a:r>
            <a:r>
              <a:rPr lang="en-US" baseline="0" dirty="0" err="1" smtClean="0"/>
              <a:t>hogy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egy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objektum</a:t>
            </a:r>
            <a:r>
              <a:rPr lang="en-US" baseline="0" dirty="0" smtClean="0"/>
              <a:t> Start </a:t>
            </a:r>
            <a:r>
              <a:rPr lang="en-US" baseline="0" dirty="0" err="1" smtClean="0"/>
              <a:t>függvényének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hívásakor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monden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más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objektum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Aweak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hívása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már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lefutott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Ez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fontos</a:t>
            </a:r>
            <a:r>
              <a:rPr lang="en-US" baseline="0" dirty="0" smtClean="0"/>
              <a:t>, ha </a:t>
            </a:r>
            <a:r>
              <a:rPr lang="en-US" baseline="0" dirty="0" err="1" smtClean="0"/>
              <a:t>az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egyes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szkriptek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építenek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egymás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létezésére</a:t>
            </a:r>
            <a:r>
              <a:rPr lang="en-US" baseline="0" dirty="0" smtClean="0"/>
              <a:t>. (</a:t>
            </a:r>
            <a:r>
              <a:rPr lang="en-US" baseline="0" dirty="0" err="1" smtClean="0"/>
              <a:t>természetesen</a:t>
            </a:r>
            <a:r>
              <a:rPr lang="en-US" baseline="0" dirty="0" smtClean="0"/>
              <a:t>, ha </a:t>
            </a:r>
            <a:r>
              <a:rPr lang="en-US" baseline="0" dirty="0" err="1" smtClean="0"/>
              <a:t>menet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közben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jönnek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létre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objektumok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akkor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azok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Aweak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hívása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már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létező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objektumok</a:t>
            </a:r>
            <a:r>
              <a:rPr lang="en-US" baseline="0" dirty="0" smtClean="0"/>
              <a:t> Start </a:t>
            </a:r>
            <a:r>
              <a:rPr lang="en-US" baseline="0" dirty="0" err="1" smtClean="0"/>
              <a:t>hívása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után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történik</a:t>
            </a:r>
            <a:r>
              <a:rPr lang="en-US" baseline="0" dirty="0" smtClean="0"/>
              <a:t>)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Az</a:t>
            </a:r>
            <a:r>
              <a:rPr lang="en-US" baseline="0" dirty="0" smtClean="0"/>
              <a:t> Update </a:t>
            </a:r>
            <a:r>
              <a:rPr lang="en-US" baseline="0" dirty="0" err="1" smtClean="0"/>
              <a:t>függvény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minden</a:t>
            </a:r>
            <a:r>
              <a:rPr lang="en-US" baseline="0" dirty="0" smtClean="0"/>
              <a:t> frame </a:t>
            </a:r>
            <a:r>
              <a:rPr lang="en-US" baseline="0" dirty="0" err="1" smtClean="0"/>
              <a:t>számításának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kezdetekor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hívódik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Sorrendjük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esetleges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Itt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tudunk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beavatkozni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dinamikus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működésbe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 </a:t>
            </a:r>
            <a:r>
              <a:rPr lang="en-US" baseline="0" dirty="0" err="1" smtClean="0"/>
              <a:t>FixedUpdate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fizika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frissitési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lépéseikor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hívódik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Fontos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hogy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ennek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gyakorisága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tipikusan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nem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egyezik</a:t>
            </a:r>
            <a:r>
              <a:rPr lang="en-US" baseline="0" dirty="0" smtClean="0"/>
              <a:t> meg </a:t>
            </a:r>
            <a:r>
              <a:rPr lang="en-US" baseline="0" dirty="0" err="1" smtClean="0"/>
              <a:t>az</a:t>
            </a:r>
            <a:r>
              <a:rPr lang="en-US" baseline="0" dirty="0" smtClean="0"/>
              <a:t> Update </a:t>
            </a:r>
            <a:r>
              <a:rPr lang="en-US" baseline="0" dirty="0" err="1" smtClean="0"/>
              <a:t>hívásának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gyakoriságával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általában</a:t>
            </a:r>
            <a:r>
              <a:rPr lang="en-US" baseline="0" dirty="0" smtClean="0"/>
              <a:t> 1/60 sec). A </a:t>
            </a:r>
            <a:r>
              <a:rPr lang="en-US" baseline="0" dirty="0" err="1" smtClean="0"/>
              <a:t>pontos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fizikai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számítások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érdekében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fizikára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ható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műveleteinket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itt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érdemes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megtenni</a:t>
            </a:r>
            <a:r>
              <a:rPr lang="en-US" baseline="0" dirty="0" smtClean="0"/>
              <a:t> (pl </a:t>
            </a:r>
            <a:r>
              <a:rPr lang="en-US" baseline="0" dirty="0" err="1" smtClean="0"/>
              <a:t>erők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hozzáadása</a:t>
            </a:r>
            <a:r>
              <a:rPr lang="en-US" baseline="0" dirty="0" smtClean="0"/>
              <a:t>).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LateUpdate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az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animációk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és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fizika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frissítése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után</a:t>
            </a:r>
            <a:r>
              <a:rPr lang="en-US" baseline="0" dirty="0" smtClean="0"/>
              <a:t> is </a:t>
            </a:r>
            <a:r>
              <a:rPr lang="en-US" baseline="0" dirty="0" err="1" smtClean="0"/>
              <a:t>lehetőségünk</a:t>
            </a:r>
            <a:r>
              <a:rPr lang="en-US" baseline="0" dirty="0" smtClean="0"/>
              <a:t> van </a:t>
            </a:r>
            <a:r>
              <a:rPr lang="en-US" baseline="0" dirty="0" err="1" smtClean="0"/>
              <a:t>beavatkozni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Ekkor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már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minden</a:t>
            </a:r>
            <a:r>
              <a:rPr lang="en-US" baseline="0" dirty="0" smtClean="0"/>
              <a:t> Update </a:t>
            </a:r>
            <a:r>
              <a:rPr lang="en-US" baseline="0" dirty="0" err="1" smtClean="0"/>
              <a:t>és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FixedUpdate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lefutott</a:t>
            </a:r>
            <a:r>
              <a:rPr lang="en-US" baseline="0" dirty="0" smtClean="0"/>
              <a:t>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A91B2-372E-49C1-833E-0907CB0D2B45}" type="slidenum">
              <a:rPr lang="hu-HU" smtClean="0"/>
              <a:pPr/>
              <a:t>9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Használjuk</a:t>
            </a:r>
            <a:r>
              <a:rPr lang="en-US" dirty="0" smtClean="0"/>
              <a:t> a transform </a:t>
            </a:r>
            <a:r>
              <a:rPr lang="en-US" dirty="0" err="1" smtClean="0"/>
              <a:t>adattagot</a:t>
            </a:r>
            <a:r>
              <a:rPr lang="en-US" dirty="0" smtClean="0"/>
              <a:t>. </a:t>
            </a:r>
            <a:r>
              <a:rPr lang="en-US" dirty="0" err="1" smtClean="0"/>
              <a:t>Ez</a:t>
            </a:r>
            <a:r>
              <a:rPr lang="en-US" dirty="0" smtClean="0"/>
              <a:t> </a:t>
            </a:r>
            <a:r>
              <a:rPr lang="en-US" dirty="0" err="1" smtClean="0"/>
              <a:t>egy</a:t>
            </a:r>
            <a:r>
              <a:rPr lang="en-US" dirty="0" smtClean="0"/>
              <a:t> 3D </a:t>
            </a:r>
            <a:r>
              <a:rPr lang="en-US" dirty="0" err="1" smtClean="0"/>
              <a:t>tébeli</a:t>
            </a:r>
            <a:r>
              <a:rPr lang="en-US" dirty="0" smtClean="0"/>
              <a:t> </a:t>
            </a:r>
            <a:r>
              <a:rPr lang="en-US" dirty="0" err="1" smtClean="0"/>
              <a:t>helyzetet</a:t>
            </a:r>
            <a:r>
              <a:rPr lang="en-US" dirty="0" smtClean="0"/>
              <a:t> </a:t>
            </a:r>
            <a:r>
              <a:rPr lang="en-US" dirty="0" err="1" smtClean="0"/>
              <a:t>ír</a:t>
            </a:r>
            <a:r>
              <a:rPr lang="en-US" dirty="0" smtClean="0"/>
              <a:t> le. </a:t>
            </a:r>
            <a:r>
              <a:rPr lang="en-US" dirty="0" err="1" smtClean="0"/>
              <a:t>Egy</a:t>
            </a:r>
            <a:r>
              <a:rPr lang="en-US" dirty="0" smtClean="0"/>
              <a:t> </a:t>
            </a:r>
            <a:r>
              <a:rPr lang="en-US" dirty="0" err="1" smtClean="0"/>
              <a:t>objektum</a:t>
            </a:r>
            <a:r>
              <a:rPr lang="en-US" dirty="0" smtClean="0"/>
              <a:t> </a:t>
            </a:r>
            <a:r>
              <a:rPr lang="en-US" dirty="0" err="1" smtClean="0"/>
              <a:t>helyzetét</a:t>
            </a:r>
            <a:r>
              <a:rPr lang="en-US" dirty="0" smtClean="0"/>
              <a:t> a </a:t>
            </a:r>
            <a:r>
              <a:rPr lang="en-US" dirty="0" err="1" smtClean="0"/>
              <a:t>pozíciója</a:t>
            </a:r>
            <a:r>
              <a:rPr lang="en-US" dirty="0" smtClean="0"/>
              <a:t> </a:t>
            </a:r>
            <a:r>
              <a:rPr lang="en-US" dirty="0" err="1" smtClean="0"/>
              <a:t>és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elforgatása</a:t>
            </a:r>
            <a:r>
              <a:rPr lang="en-US" dirty="0" smtClean="0"/>
              <a:t> </a:t>
            </a:r>
            <a:r>
              <a:rPr lang="en-US" dirty="0" err="1" smtClean="0"/>
              <a:t>adja</a:t>
            </a:r>
            <a:r>
              <a:rPr lang="en-US" dirty="0" smtClean="0"/>
              <a:t>. A </a:t>
            </a:r>
            <a:r>
              <a:rPr lang="en-US" dirty="0" err="1" smtClean="0"/>
              <a:t>pozíciót</a:t>
            </a:r>
            <a:r>
              <a:rPr lang="en-US" dirty="0" smtClean="0"/>
              <a:t> </a:t>
            </a:r>
            <a:r>
              <a:rPr lang="en-US" dirty="0" err="1" smtClean="0"/>
              <a:t>egy</a:t>
            </a:r>
            <a:r>
              <a:rPr lang="en-US" dirty="0" smtClean="0"/>
              <a:t> </a:t>
            </a:r>
            <a:r>
              <a:rPr lang="en-US" dirty="0" err="1" smtClean="0"/>
              <a:t>háromdimenziós</a:t>
            </a:r>
            <a:r>
              <a:rPr lang="en-US" dirty="0" smtClean="0"/>
              <a:t> </a:t>
            </a:r>
            <a:r>
              <a:rPr lang="en-US" dirty="0" err="1" smtClean="0"/>
              <a:t>vektor</a:t>
            </a:r>
            <a:r>
              <a:rPr lang="en-US" dirty="0" smtClean="0"/>
              <a:t> </a:t>
            </a:r>
            <a:r>
              <a:rPr lang="en-US" dirty="0" err="1" smtClean="0"/>
              <a:t>írja</a:t>
            </a:r>
            <a:r>
              <a:rPr lang="en-US" dirty="0" smtClean="0"/>
              <a:t> le </a:t>
            </a:r>
            <a:r>
              <a:rPr lang="en-US" dirty="0" err="1" smtClean="0"/>
              <a:t>és</a:t>
            </a:r>
            <a:r>
              <a:rPr lang="en-US" dirty="0" smtClean="0"/>
              <a:t> a transform </a:t>
            </a:r>
            <a:r>
              <a:rPr lang="en-US" dirty="0" err="1" smtClean="0"/>
              <a:t>adattag</a:t>
            </a:r>
            <a:r>
              <a:rPr lang="en-US" dirty="0" smtClean="0"/>
              <a:t> position </a:t>
            </a:r>
            <a:r>
              <a:rPr lang="en-US" dirty="0" err="1" smtClean="0"/>
              <a:t>adattagján</a:t>
            </a:r>
            <a:r>
              <a:rPr lang="en-US" dirty="0" smtClean="0"/>
              <a:t> </a:t>
            </a:r>
            <a:r>
              <a:rPr lang="en-US" dirty="0" err="1" smtClean="0"/>
              <a:t>keresztül</a:t>
            </a:r>
            <a:r>
              <a:rPr lang="en-US" dirty="0" smtClean="0"/>
              <a:t> </a:t>
            </a:r>
            <a:r>
              <a:rPr lang="en-US" dirty="0" err="1" smtClean="0"/>
              <a:t>érjük</a:t>
            </a:r>
            <a:r>
              <a:rPr lang="en-US" dirty="0" smtClean="0"/>
              <a:t> el.</a:t>
            </a:r>
          </a:p>
          <a:p>
            <a:r>
              <a:rPr lang="en-US" dirty="0" err="1" smtClean="0"/>
              <a:t>Ennek</a:t>
            </a:r>
            <a:r>
              <a:rPr lang="en-US" dirty="0" smtClean="0"/>
              <a:t> </a:t>
            </a:r>
            <a:r>
              <a:rPr lang="en-US" dirty="0" err="1" smtClean="0"/>
              <a:t>új</a:t>
            </a:r>
            <a:r>
              <a:rPr lang="en-US" dirty="0" smtClean="0"/>
              <a:t> </a:t>
            </a:r>
            <a:r>
              <a:rPr lang="en-US" dirty="0" err="1" smtClean="0"/>
              <a:t>értéket</a:t>
            </a:r>
            <a:r>
              <a:rPr lang="en-US" dirty="0" smtClean="0"/>
              <a:t> </a:t>
            </a:r>
            <a:r>
              <a:rPr lang="en-US" dirty="0" err="1" smtClean="0"/>
              <a:t>adhatunk</a:t>
            </a:r>
            <a:r>
              <a:rPr lang="en-US" dirty="0" smtClean="0"/>
              <a:t>, ha </a:t>
            </a:r>
            <a:r>
              <a:rPr lang="en-US" dirty="0" err="1" smtClean="0"/>
              <a:t>egy</a:t>
            </a:r>
            <a:r>
              <a:rPr lang="en-US" dirty="0" smtClean="0"/>
              <a:t> </a:t>
            </a:r>
            <a:r>
              <a:rPr lang="en-US" dirty="0" err="1" smtClean="0"/>
              <a:t>új</a:t>
            </a:r>
            <a:r>
              <a:rPr lang="en-US" dirty="0" smtClean="0"/>
              <a:t> Vector3 </a:t>
            </a:r>
            <a:r>
              <a:rPr lang="en-US" dirty="0" err="1" smtClean="0"/>
              <a:t>példánnyal</a:t>
            </a:r>
            <a:r>
              <a:rPr lang="en-US" dirty="0" smtClean="0"/>
              <a:t> </a:t>
            </a:r>
            <a:r>
              <a:rPr lang="en-US" dirty="0" err="1" smtClean="0"/>
              <a:t>tesszük</a:t>
            </a:r>
            <a:r>
              <a:rPr lang="en-US" dirty="0" smtClean="0"/>
              <a:t> </a:t>
            </a:r>
            <a:r>
              <a:rPr lang="en-US" dirty="0" err="1" smtClean="0"/>
              <a:t>egyenlővé</a:t>
            </a:r>
            <a:r>
              <a:rPr lang="en-US" dirty="0" smtClean="0"/>
              <a:t>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A91B2-372E-49C1-833E-0907CB0D2B45}" type="slidenum">
              <a:rPr lang="hu-HU" smtClean="0"/>
              <a:pPr/>
              <a:t>12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Érdemes</a:t>
            </a:r>
            <a:r>
              <a:rPr lang="en-US" dirty="0" smtClean="0"/>
              <a:t> </a:t>
            </a:r>
            <a:r>
              <a:rPr lang="en-US" dirty="0" err="1" smtClean="0"/>
              <a:t>beállítani</a:t>
            </a:r>
            <a:r>
              <a:rPr lang="en-US" dirty="0" smtClean="0"/>
              <a:t> a </a:t>
            </a:r>
            <a:r>
              <a:rPr lang="en-US" dirty="0" err="1" smtClean="0"/>
              <a:t>következő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nézetet</a:t>
            </a:r>
            <a:r>
              <a:rPr lang="en-US" baseline="0" dirty="0" smtClean="0"/>
              <a:t>: </a:t>
            </a:r>
            <a:r>
              <a:rPr lang="en-US" baseline="0" dirty="0" err="1" smtClean="0"/>
              <a:t>legyen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látható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jelenet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és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játék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nézet</a:t>
            </a:r>
            <a:r>
              <a:rPr lang="en-US" baseline="0" dirty="0" smtClean="0"/>
              <a:t> is </a:t>
            </a:r>
            <a:r>
              <a:rPr lang="en-US" baseline="0" dirty="0" err="1" smtClean="0"/>
              <a:t>egymás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mellett</a:t>
            </a:r>
            <a:r>
              <a:rPr lang="en-US" baseline="0" dirty="0" smtClean="0"/>
              <a:t>. (</a:t>
            </a:r>
            <a:r>
              <a:rPr lang="en-US" baseline="0" dirty="0" err="1" smtClean="0"/>
              <a:t>Két</a:t>
            </a:r>
            <a:r>
              <a:rPr lang="en-US" baseline="0" dirty="0" smtClean="0"/>
              <a:t> monitor </a:t>
            </a:r>
            <a:r>
              <a:rPr lang="en-US" baseline="0" dirty="0" err="1" smtClean="0"/>
              <a:t>esetén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játék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nézetet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</a:t>
            </a:r>
            <a:r>
              <a:rPr lang="en-US" baseline="0" dirty="0" smtClean="0"/>
              <a:t> is </a:t>
            </a:r>
            <a:r>
              <a:rPr lang="en-US" baseline="0" dirty="0" err="1" smtClean="0"/>
              <a:t>lehetne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rakni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egy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másik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monitorra</a:t>
            </a:r>
            <a:r>
              <a:rPr lang="en-US" baseline="0" dirty="0" smtClean="0"/>
              <a:t>.)</a:t>
            </a:r>
          </a:p>
          <a:p>
            <a:r>
              <a:rPr lang="en-US" baseline="0" dirty="0" smtClean="0"/>
              <a:t>A </a:t>
            </a:r>
            <a:r>
              <a:rPr lang="en-US" baseline="0" dirty="0" err="1" smtClean="0"/>
              <a:t>tapasztalatok</a:t>
            </a:r>
            <a:r>
              <a:rPr lang="en-US" baseline="0" dirty="0" smtClean="0"/>
              <a:t>: </a:t>
            </a:r>
          </a:p>
          <a:p>
            <a:r>
              <a:rPr lang="en-US" baseline="0" dirty="0" smtClean="0"/>
              <a:t>-A </a:t>
            </a:r>
            <a:r>
              <a:rPr lang="en-US" baseline="0" dirty="0" err="1" smtClean="0"/>
              <a:t>légy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pozíciója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megváltozott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játék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indulásakor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-</a:t>
            </a:r>
            <a:r>
              <a:rPr lang="en-US" baseline="0" dirty="0" err="1" smtClean="0"/>
              <a:t>Játék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közben</a:t>
            </a:r>
            <a:r>
              <a:rPr lang="en-US" baseline="0" dirty="0" smtClean="0"/>
              <a:t> el </a:t>
            </a:r>
            <a:r>
              <a:rPr lang="en-US" baseline="0" dirty="0" err="1" smtClean="0"/>
              <a:t>tudtuk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mozgatni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ebből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pozícióból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legyet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-</a:t>
            </a:r>
            <a:r>
              <a:rPr lang="en-US" baseline="0" dirty="0" err="1" smtClean="0"/>
              <a:t>Játék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leállítása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után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felvette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az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eredeti</a:t>
            </a:r>
            <a:r>
              <a:rPr lang="en-US" baseline="0" dirty="0" smtClean="0"/>
              <a:t> 0,0,0 </a:t>
            </a:r>
            <a:r>
              <a:rPr lang="en-US" baseline="0" dirty="0" err="1" smtClean="0"/>
              <a:t>pozícióját</a:t>
            </a:r>
            <a:r>
              <a:rPr lang="en-US" baseline="0" dirty="0" smtClean="0"/>
              <a:t>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A91B2-372E-49C1-833E-0907CB0D2B45}" type="slidenum">
              <a:rPr lang="hu-HU" smtClean="0"/>
              <a:pPr/>
              <a:t>13</a:t>
            </a:fld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 err="1" smtClean="0"/>
              <a:t>Vektorokat</a:t>
            </a:r>
            <a:r>
              <a:rPr lang="en-US" dirty="0" smtClean="0"/>
              <a:t> </a:t>
            </a:r>
            <a:r>
              <a:rPr lang="en-US" dirty="0" err="1" smtClean="0"/>
              <a:t>megszorozhatjuk</a:t>
            </a:r>
            <a:r>
              <a:rPr lang="en-US" dirty="0" smtClean="0"/>
              <a:t> </a:t>
            </a:r>
            <a:r>
              <a:rPr lang="en-US" dirty="0" err="1" smtClean="0"/>
              <a:t>egy</a:t>
            </a:r>
            <a:r>
              <a:rPr lang="en-US" dirty="0" smtClean="0"/>
              <a:t> </a:t>
            </a:r>
            <a:r>
              <a:rPr lang="en-US" dirty="0" err="1" smtClean="0"/>
              <a:t>számmal</a:t>
            </a:r>
            <a:r>
              <a:rPr lang="en-US" dirty="0" smtClean="0"/>
              <a:t>!!! (</a:t>
            </a:r>
            <a:r>
              <a:rPr lang="en-US" dirty="0" err="1" smtClean="0"/>
              <a:t>vigyázzunk</a:t>
            </a:r>
            <a:r>
              <a:rPr lang="en-US" dirty="0" smtClean="0"/>
              <a:t>, </a:t>
            </a:r>
            <a:r>
              <a:rPr lang="en-US" dirty="0" err="1" smtClean="0"/>
              <a:t>hogy</a:t>
            </a:r>
            <a:r>
              <a:rPr lang="en-US" dirty="0" smtClean="0"/>
              <a:t> </a:t>
            </a:r>
            <a:r>
              <a:rPr lang="en-US" dirty="0" err="1" smtClean="0"/>
              <a:t>tört</a:t>
            </a:r>
            <a:r>
              <a:rPr lang="en-US" dirty="0" smtClean="0"/>
              <a:t> </a:t>
            </a:r>
            <a:r>
              <a:rPr lang="en-US" dirty="0" err="1" smtClean="0"/>
              <a:t>számnál</a:t>
            </a:r>
            <a:r>
              <a:rPr lang="en-US" dirty="0" smtClean="0"/>
              <a:t> </a:t>
            </a:r>
            <a:r>
              <a:rPr lang="en-US" dirty="0" err="1" smtClean="0"/>
              <a:t>legyen</a:t>
            </a:r>
            <a:r>
              <a:rPr lang="en-US" dirty="0" smtClean="0"/>
              <a:t> a </a:t>
            </a:r>
            <a:r>
              <a:rPr lang="en-US" dirty="0" err="1" smtClean="0"/>
              <a:t>végén</a:t>
            </a:r>
            <a:r>
              <a:rPr lang="en-US" dirty="0" smtClean="0"/>
              <a:t> f, </a:t>
            </a:r>
            <a:r>
              <a:rPr lang="en-US" dirty="0" err="1" smtClean="0"/>
              <a:t>mert</a:t>
            </a:r>
            <a:r>
              <a:rPr lang="en-US" dirty="0" smtClean="0"/>
              <a:t> </a:t>
            </a:r>
            <a:r>
              <a:rPr lang="en-US" dirty="0" err="1" smtClean="0"/>
              <a:t>különben</a:t>
            </a:r>
            <a:r>
              <a:rPr lang="en-US" dirty="0" smtClean="0"/>
              <a:t> double-</a:t>
            </a:r>
            <a:r>
              <a:rPr lang="en-US" dirty="0" err="1" smtClean="0"/>
              <a:t>ként</a:t>
            </a:r>
            <a:r>
              <a:rPr lang="en-US" dirty="0" smtClean="0"/>
              <a:t> </a:t>
            </a:r>
            <a:r>
              <a:rPr lang="en-US" dirty="0" err="1" smtClean="0"/>
              <a:t>értelmezi</a:t>
            </a:r>
            <a:r>
              <a:rPr lang="en-US" dirty="0" smtClean="0"/>
              <a:t> </a:t>
            </a:r>
            <a:r>
              <a:rPr lang="en-US" dirty="0" err="1" smtClean="0"/>
              <a:t>és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hibát</a:t>
            </a:r>
            <a:r>
              <a:rPr lang="en-US" dirty="0" smtClean="0"/>
              <a:t> ad)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A91B2-372E-49C1-833E-0907CB0D2B45}" type="slidenum">
              <a:rPr lang="hu-HU" smtClean="0"/>
              <a:pPr/>
              <a:t>17</a:t>
            </a:fld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Van </a:t>
            </a:r>
            <a:r>
              <a:rPr lang="en-US" dirty="0" err="1" smtClean="0"/>
              <a:t>összeadás</a:t>
            </a:r>
            <a:r>
              <a:rPr lang="en-US" dirty="0" smtClean="0"/>
              <a:t> </a:t>
            </a:r>
            <a:r>
              <a:rPr lang="en-US" dirty="0" err="1" smtClean="0"/>
              <a:t>operátor</a:t>
            </a:r>
            <a:r>
              <a:rPr lang="en-US" dirty="0" smtClean="0"/>
              <a:t>!!!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A91B2-372E-49C1-833E-0907CB0D2B45}" type="slidenum">
              <a:rPr lang="hu-HU" smtClean="0"/>
              <a:pPr/>
              <a:t>18</a:t>
            </a:fld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Time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osztálynak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vannak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fontos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gyakran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használt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adattagjai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Ilyen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deltaTime</a:t>
            </a:r>
            <a:r>
              <a:rPr lang="en-US" baseline="0" dirty="0" smtClean="0"/>
              <a:t> is, </a:t>
            </a:r>
            <a:r>
              <a:rPr lang="en-US" baseline="0" dirty="0" err="1" smtClean="0"/>
              <a:t>ami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az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előző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képkocka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számítási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dejének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hosszát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adja</a:t>
            </a:r>
            <a:r>
              <a:rPr lang="en-US" baseline="0" dirty="0" smtClean="0"/>
              <a:t> meg </a:t>
            </a:r>
            <a:r>
              <a:rPr lang="en-US" b="1" baseline="0" dirty="0" err="1" smtClean="0"/>
              <a:t>másodpercben</a:t>
            </a:r>
            <a:r>
              <a:rPr lang="en-US" b="1" baseline="0" dirty="0" smtClean="0"/>
              <a:t> </a:t>
            </a:r>
            <a:r>
              <a:rPr lang="en-US" b="0" baseline="0" dirty="0" smtClean="0"/>
              <a:t>(</a:t>
            </a:r>
            <a:r>
              <a:rPr lang="en-US" b="0" baseline="0" dirty="0" err="1" smtClean="0"/>
              <a:t>ez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tehát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tipikusan</a:t>
            </a:r>
            <a:r>
              <a:rPr lang="en-US" b="0" baseline="0" dirty="0" smtClean="0"/>
              <a:t>  </a:t>
            </a:r>
            <a:r>
              <a:rPr lang="en-US" b="0" baseline="0" dirty="0" err="1" smtClean="0"/>
              <a:t>tört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szám</a:t>
            </a:r>
            <a:r>
              <a:rPr lang="en-US" b="0" baseline="0" dirty="0" smtClean="0"/>
              <a:t>, </a:t>
            </a:r>
            <a:r>
              <a:rPr lang="en-US" b="0" baseline="0" dirty="0" err="1" smtClean="0"/>
              <a:t>és</a:t>
            </a:r>
            <a:r>
              <a:rPr lang="en-US" b="0" baseline="0" dirty="0" smtClean="0"/>
              <a:t> 1.0 </a:t>
            </a:r>
            <a:r>
              <a:rPr lang="en-US" b="0" baseline="0" dirty="0" err="1" smtClean="0"/>
              <a:t>alatti</a:t>
            </a:r>
            <a:r>
              <a:rPr lang="en-US" b="0" baseline="0" dirty="0" smtClean="0"/>
              <a:t>).</a:t>
            </a:r>
          </a:p>
          <a:p>
            <a:r>
              <a:rPr lang="en-US" b="0" baseline="0" dirty="0" err="1" smtClean="0"/>
              <a:t>Másik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hasznos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adattag</a:t>
            </a:r>
            <a:r>
              <a:rPr lang="en-US" b="0" baseline="0" dirty="0" smtClean="0"/>
              <a:t>: </a:t>
            </a:r>
            <a:r>
              <a:rPr lang="en-US" b="0" baseline="0" dirty="0" err="1" smtClean="0"/>
              <a:t>Time.time</a:t>
            </a:r>
            <a:r>
              <a:rPr lang="en-US" b="0" baseline="0" dirty="0" smtClean="0"/>
              <a:t> a </a:t>
            </a:r>
            <a:r>
              <a:rPr lang="en-US" b="0" baseline="0" dirty="0" err="1" smtClean="0"/>
              <a:t>játék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indítása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ota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eltelt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idő</a:t>
            </a:r>
            <a:r>
              <a:rPr lang="en-US" b="0" baseline="0" dirty="0" smtClean="0"/>
              <a:t> (a frame </a:t>
            </a:r>
            <a:r>
              <a:rPr lang="en-US" b="0" baseline="0" dirty="0" err="1" smtClean="0"/>
              <a:t>számításának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elején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mérve</a:t>
            </a:r>
            <a:r>
              <a:rPr lang="en-US" b="0" baseline="0" dirty="0" smtClean="0"/>
              <a:t>) </a:t>
            </a:r>
            <a:r>
              <a:rPr lang="en-US" b="1" baseline="0" dirty="0" err="1" smtClean="0"/>
              <a:t>másodpercben</a:t>
            </a:r>
            <a:r>
              <a:rPr lang="en-US" b="0" baseline="0" dirty="0" smtClean="0"/>
              <a:t>.</a:t>
            </a:r>
            <a:endParaRPr lang="hu-HU" b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A91B2-372E-49C1-833E-0907CB0D2B45}" type="slidenum">
              <a:rPr lang="hu-HU" smtClean="0"/>
              <a:pPr/>
              <a:t>19</a:t>
            </a:fld>
            <a:endParaRPr 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Kihasználtuk</a:t>
            </a:r>
            <a:r>
              <a:rPr lang="en-US" dirty="0" smtClean="0"/>
              <a:t> a Start </a:t>
            </a:r>
            <a:r>
              <a:rPr lang="en-US" dirty="0" err="1" smtClean="0"/>
              <a:t>függvényt</a:t>
            </a:r>
            <a:r>
              <a:rPr lang="en-US" dirty="0" smtClean="0"/>
              <a:t>!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Itt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kiolvastuk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az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objektum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pozícióját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és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azt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használtuk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középpontnak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Így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tervező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elhelyezheti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pályán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az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elemeket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és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beállított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pozíció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körül</a:t>
            </a:r>
            <a:r>
              <a:rPr lang="en-US" baseline="0" dirty="0" smtClean="0"/>
              <a:t> fog </a:t>
            </a:r>
            <a:r>
              <a:rPr lang="en-US" baseline="0" dirty="0" err="1" smtClean="0"/>
              <a:t>körpályán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mozogni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 speed </a:t>
            </a:r>
            <a:r>
              <a:rPr lang="en-US" baseline="0" dirty="0" err="1" smtClean="0"/>
              <a:t>és</a:t>
            </a:r>
            <a:r>
              <a:rPr lang="en-US" baseline="0" dirty="0" smtClean="0"/>
              <a:t> radius </a:t>
            </a:r>
            <a:r>
              <a:rPr lang="en-US" baseline="0" dirty="0" err="1" smtClean="0"/>
              <a:t>adattagokat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játék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közben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beállíthatjuk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smtClean="0"/>
              <a:t>Center </a:t>
            </a:r>
            <a:r>
              <a:rPr lang="en-US" baseline="0" dirty="0" err="1" smtClean="0"/>
              <a:t>nem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publikus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ebben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az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esetben</a:t>
            </a:r>
            <a:r>
              <a:rPr lang="en-US" baseline="0" dirty="0" smtClean="0"/>
              <a:t>! Ha </a:t>
            </a:r>
            <a:r>
              <a:rPr lang="en-US" baseline="0" dirty="0" err="1" smtClean="0"/>
              <a:t>az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lenne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játékközben</a:t>
            </a:r>
            <a:r>
              <a:rPr lang="en-US" baseline="0" dirty="0" smtClean="0"/>
              <a:t> is </a:t>
            </a:r>
            <a:r>
              <a:rPr lang="en-US" baseline="0" dirty="0" err="1" smtClean="0"/>
              <a:t>állítható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lenne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középpont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kipróbálhatjuk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ezt</a:t>
            </a:r>
            <a:r>
              <a:rPr lang="en-US" baseline="0" dirty="0" smtClean="0"/>
              <a:t> is!!!)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A91B2-372E-49C1-833E-0907CB0D2B45}" type="slidenum">
              <a:rPr lang="hu-HU" smtClean="0"/>
              <a:pPr/>
              <a:t>30</a:t>
            </a:fld>
            <a:endParaRPr lang="hu-H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Csak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X </a:t>
            </a:r>
            <a:r>
              <a:rPr lang="en-US" dirty="0" err="1" smtClean="0"/>
              <a:t>koordinátáját</a:t>
            </a:r>
            <a:r>
              <a:rPr lang="en-US" dirty="0" smtClean="0"/>
              <a:t> </a:t>
            </a:r>
            <a:r>
              <a:rPr lang="en-US" dirty="0" err="1" smtClean="0"/>
              <a:t>követi</a:t>
            </a:r>
            <a:r>
              <a:rPr lang="en-US" baseline="0" dirty="0" smtClean="0"/>
              <a:t> …</a:t>
            </a:r>
          </a:p>
          <a:p>
            <a:r>
              <a:rPr lang="en-US" baseline="0" dirty="0" err="1" smtClean="0"/>
              <a:t>Vigyázat</a:t>
            </a:r>
            <a:r>
              <a:rPr lang="en-US" baseline="0" dirty="0" smtClean="0"/>
              <a:t> a fly </a:t>
            </a:r>
            <a:r>
              <a:rPr lang="en-US" baseline="0" dirty="0" err="1" smtClean="0"/>
              <a:t>adattag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itt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még</a:t>
            </a:r>
            <a:r>
              <a:rPr lang="en-US" baseline="0" dirty="0" smtClean="0"/>
              <a:t> null </a:t>
            </a:r>
            <a:r>
              <a:rPr lang="en-US" baseline="0" dirty="0" err="1" smtClean="0"/>
              <a:t>referencia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nem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tartozik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hozzá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semmi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értelmes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objektum</a:t>
            </a:r>
            <a:r>
              <a:rPr lang="en-US" baseline="0" dirty="0" smtClean="0"/>
              <a:t>!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A91B2-372E-49C1-833E-0907CB0D2B45}" type="slidenum">
              <a:rPr lang="hu-HU" smtClean="0"/>
              <a:pPr/>
              <a:t>32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4FDF-BEA2-42AF-9EF2-C30F4E897FCA}" type="datetimeFigureOut">
              <a:rPr lang="en-US" smtClean="0"/>
              <a:pPr/>
              <a:t>10/31/2015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E96FF-78C2-4B10-9C10-C9C826E0BEE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4FDF-BEA2-42AF-9EF2-C30F4E897FCA}" type="datetimeFigureOut">
              <a:rPr lang="en-US" smtClean="0"/>
              <a:pPr/>
              <a:t>10/31/2015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E96FF-78C2-4B10-9C10-C9C826E0BEE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4FDF-BEA2-42AF-9EF2-C30F4E897FCA}" type="datetimeFigureOut">
              <a:rPr lang="en-US" smtClean="0"/>
              <a:pPr/>
              <a:t>10/31/2015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E96FF-78C2-4B10-9C10-C9C826E0BEE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4FDF-BEA2-42AF-9EF2-C30F4E897FCA}" type="datetimeFigureOut">
              <a:rPr lang="en-US" smtClean="0"/>
              <a:pPr/>
              <a:t>10/31/2015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E96FF-78C2-4B10-9C10-C9C826E0BEE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4FDF-BEA2-42AF-9EF2-C30F4E897FCA}" type="datetimeFigureOut">
              <a:rPr lang="en-US" smtClean="0"/>
              <a:pPr/>
              <a:t>10/31/2015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E96FF-78C2-4B10-9C10-C9C826E0BEE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4FDF-BEA2-42AF-9EF2-C30F4E897FCA}" type="datetimeFigureOut">
              <a:rPr lang="en-US" smtClean="0"/>
              <a:pPr/>
              <a:t>10/31/2015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E96FF-78C2-4B10-9C10-C9C826E0BEE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4FDF-BEA2-42AF-9EF2-C30F4E897FCA}" type="datetimeFigureOut">
              <a:rPr lang="en-US" smtClean="0"/>
              <a:pPr/>
              <a:t>10/31/2015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E96FF-78C2-4B10-9C10-C9C826E0BEE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4FDF-BEA2-42AF-9EF2-C30F4E897FCA}" type="datetimeFigureOut">
              <a:rPr lang="en-US" smtClean="0"/>
              <a:pPr/>
              <a:t>10/31/2015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E96FF-78C2-4B10-9C10-C9C826E0BEE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4FDF-BEA2-42AF-9EF2-C30F4E897FCA}" type="datetimeFigureOut">
              <a:rPr lang="en-US" smtClean="0"/>
              <a:pPr/>
              <a:t>10/31/2015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E96FF-78C2-4B10-9C10-C9C826E0BEE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4FDF-BEA2-42AF-9EF2-C30F4E897FCA}" type="datetimeFigureOut">
              <a:rPr lang="en-US" smtClean="0"/>
              <a:pPr/>
              <a:t>10/31/2015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E96FF-78C2-4B10-9C10-C9C826E0BEE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4FDF-BEA2-42AF-9EF2-C30F4E897FCA}" type="datetimeFigureOut">
              <a:rPr lang="en-US" smtClean="0"/>
              <a:pPr/>
              <a:t>10/31/2015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E96FF-78C2-4B10-9C10-C9C826E0BEE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84FDF-BEA2-42AF-9EF2-C30F4E897FCA}" type="datetimeFigureOut">
              <a:rPr lang="en-US" smtClean="0"/>
              <a:pPr/>
              <a:t>10/31/2015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E96FF-78C2-4B10-9C10-C9C826E0BEE7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Unity </a:t>
            </a:r>
            <a:r>
              <a:rPr lang="en-US" dirty="0" err="1" smtClean="0"/>
              <a:t>programozási</a:t>
            </a:r>
            <a:r>
              <a:rPr lang="en-US" dirty="0" smtClean="0"/>
              <a:t> </a:t>
            </a:r>
            <a:r>
              <a:rPr lang="en-US" dirty="0" err="1" smtClean="0"/>
              <a:t>gyakorlatok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Szkript</a:t>
            </a:r>
            <a:r>
              <a:rPr lang="en-US" dirty="0" smtClean="0"/>
              <a:t> revisited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381000" y="1848683"/>
            <a:ext cx="8305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err="1" smtClean="0"/>
              <a:t>using</a:t>
            </a:r>
            <a:r>
              <a:rPr lang="hu-HU" dirty="0" smtClean="0"/>
              <a:t> </a:t>
            </a:r>
            <a:r>
              <a:rPr lang="hu-HU" dirty="0" err="1" smtClean="0"/>
              <a:t>UnityEngine</a:t>
            </a:r>
            <a:r>
              <a:rPr lang="hu-HU" dirty="0" smtClean="0"/>
              <a:t>;</a:t>
            </a:r>
          </a:p>
          <a:p>
            <a:r>
              <a:rPr lang="hu-HU" dirty="0" err="1" smtClean="0"/>
              <a:t>using</a:t>
            </a:r>
            <a:r>
              <a:rPr lang="hu-HU" dirty="0" smtClean="0"/>
              <a:t> </a:t>
            </a:r>
            <a:r>
              <a:rPr lang="hu-HU" dirty="0" err="1" smtClean="0"/>
              <a:t>System.Collections</a:t>
            </a:r>
            <a:r>
              <a:rPr lang="hu-HU" dirty="0" smtClean="0"/>
              <a:t>;</a:t>
            </a:r>
          </a:p>
          <a:p>
            <a:endParaRPr lang="hu-HU" dirty="0" smtClean="0"/>
          </a:p>
          <a:p>
            <a:r>
              <a:rPr lang="hu-HU" dirty="0" err="1" smtClean="0"/>
              <a:t>public</a:t>
            </a:r>
            <a:r>
              <a:rPr lang="hu-HU" dirty="0" smtClean="0"/>
              <a:t> </a:t>
            </a:r>
            <a:r>
              <a:rPr lang="hu-HU" dirty="0" err="1" smtClean="0"/>
              <a:t>class</a:t>
            </a:r>
            <a:r>
              <a:rPr lang="hu-HU" dirty="0" smtClean="0"/>
              <a:t> </a:t>
            </a:r>
            <a:r>
              <a:rPr lang="hu-HU" dirty="0" err="1" smtClean="0"/>
              <a:t>FlyControl</a:t>
            </a:r>
            <a:r>
              <a:rPr lang="hu-HU" dirty="0" smtClean="0"/>
              <a:t> : </a:t>
            </a:r>
            <a:r>
              <a:rPr lang="hu-HU" dirty="0" err="1" smtClean="0"/>
              <a:t>MonoBehaviour</a:t>
            </a:r>
            <a:r>
              <a:rPr lang="hu-HU" dirty="0" smtClean="0"/>
              <a:t> {</a:t>
            </a:r>
          </a:p>
          <a:p>
            <a:endParaRPr lang="hu-HU" dirty="0" smtClean="0"/>
          </a:p>
          <a:p>
            <a:r>
              <a:rPr lang="hu-HU" dirty="0" smtClean="0"/>
              <a:t>	// </a:t>
            </a:r>
            <a:r>
              <a:rPr lang="hu-HU" dirty="0" err="1" smtClean="0"/>
              <a:t>Use</a:t>
            </a:r>
            <a:r>
              <a:rPr lang="hu-HU" dirty="0" smtClean="0"/>
              <a:t> </a:t>
            </a:r>
            <a:r>
              <a:rPr lang="hu-HU" dirty="0" err="1" smtClean="0"/>
              <a:t>this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initialization</a:t>
            </a:r>
            <a:endParaRPr lang="hu-HU" dirty="0" smtClean="0"/>
          </a:p>
          <a:p>
            <a:r>
              <a:rPr lang="hu-HU" dirty="0" smtClean="0"/>
              <a:t>	</a:t>
            </a:r>
            <a:r>
              <a:rPr lang="hu-HU" dirty="0" err="1" smtClean="0"/>
              <a:t>void</a:t>
            </a:r>
            <a:r>
              <a:rPr lang="hu-HU" dirty="0" smtClean="0"/>
              <a:t> Start () {</a:t>
            </a:r>
          </a:p>
          <a:p>
            <a:r>
              <a:rPr lang="hu-HU" dirty="0" smtClean="0"/>
              <a:t>	</a:t>
            </a:r>
          </a:p>
          <a:p>
            <a:r>
              <a:rPr lang="hu-HU" dirty="0" smtClean="0"/>
              <a:t>	}</a:t>
            </a:r>
          </a:p>
          <a:p>
            <a:r>
              <a:rPr lang="hu-HU" dirty="0" smtClean="0"/>
              <a:t>	</a:t>
            </a:r>
          </a:p>
          <a:p>
            <a:r>
              <a:rPr lang="hu-HU" dirty="0" smtClean="0"/>
              <a:t>	// Update is </a:t>
            </a:r>
            <a:r>
              <a:rPr lang="hu-HU" dirty="0" err="1" smtClean="0"/>
              <a:t>called</a:t>
            </a:r>
            <a:r>
              <a:rPr lang="hu-HU" dirty="0" smtClean="0"/>
              <a:t> </a:t>
            </a:r>
            <a:r>
              <a:rPr lang="hu-HU" dirty="0" err="1" smtClean="0"/>
              <a:t>once</a:t>
            </a:r>
            <a:r>
              <a:rPr lang="hu-HU" dirty="0" smtClean="0"/>
              <a:t> per </a:t>
            </a:r>
            <a:r>
              <a:rPr lang="hu-HU" dirty="0" err="1" smtClean="0"/>
              <a:t>frame</a:t>
            </a:r>
            <a:endParaRPr lang="hu-HU" dirty="0" smtClean="0"/>
          </a:p>
          <a:p>
            <a:r>
              <a:rPr lang="hu-HU" dirty="0" smtClean="0"/>
              <a:t>	</a:t>
            </a:r>
            <a:r>
              <a:rPr lang="hu-HU" dirty="0" err="1" smtClean="0"/>
              <a:t>void</a:t>
            </a:r>
            <a:r>
              <a:rPr lang="hu-HU" dirty="0" smtClean="0"/>
              <a:t> Update () {</a:t>
            </a:r>
          </a:p>
          <a:p>
            <a:r>
              <a:rPr lang="hu-HU" dirty="0" smtClean="0"/>
              <a:t>	</a:t>
            </a:r>
          </a:p>
          <a:p>
            <a:r>
              <a:rPr lang="hu-HU" dirty="0" smtClean="0"/>
              <a:t>	}</a:t>
            </a:r>
          </a:p>
          <a:p>
            <a:r>
              <a:rPr lang="hu-HU" dirty="0" smtClean="0"/>
              <a:t>}</a:t>
            </a:r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6019801" y="1828800"/>
            <a:ext cx="31242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A </a:t>
            </a:r>
            <a:r>
              <a:rPr lang="en-US" dirty="0" err="1" smtClean="0">
                <a:solidFill>
                  <a:srgbClr val="FF0000"/>
                </a:solidFill>
              </a:rPr>
              <a:t>pálya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betöltődött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A </a:t>
            </a:r>
            <a:r>
              <a:rPr lang="en-US" dirty="0" err="1" smtClean="0">
                <a:solidFill>
                  <a:srgbClr val="FF0000"/>
                </a:solidFill>
              </a:rPr>
              <a:t>játékobjektumunk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és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komponensei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már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létrejöttek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err="1" smtClean="0">
                <a:solidFill>
                  <a:srgbClr val="FF0000"/>
                </a:solidFill>
              </a:rPr>
              <a:t>Más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játékobjektumok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és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komponenseik</a:t>
            </a:r>
            <a:r>
              <a:rPr lang="en-US" dirty="0" smtClean="0">
                <a:solidFill>
                  <a:srgbClr val="FF0000"/>
                </a:solidFill>
              </a:rPr>
              <a:t> is </a:t>
            </a:r>
            <a:r>
              <a:rPr lang="en-US" dirty="0" err="1" smtClean="0">
                <a:solidFill>
                  <a:srgbClr val="FF0000"/>
                </a:solidFill>
              </a:rPr>
              <a:t>létrejöttek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már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A </a:t>
            </a:r>
            <a:r>
              <a:rPr lang="en-US" dirty="0" err="1" smtClean="0">
                <a:solidFill>
                  <a:srgbClr val="FF0000"/>
                </a:solidFill>
              </a:rPr>
              <a:t>szkripte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komponens</a:t>
            </a:r>
            <a:r>
              <a:rPr lang="en-US" dirty="0" smtClean="0">
                <a:solidFill>
                  <a:srgbClr val="FF0000"/>
                </a:solidFill>
              </a:rPr>
              <a:t> be van </a:t>
            </a:r>
            <a:r>
              <a:rPr lang="en-US" dirty="0" err="1" smtClean="0">
                <a:solidFill>
                  <a:srgbClr val="FF0000"/>
                </a:solidFill>
              </a:rPr>
              <a:t>kapcsolva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err="1" smtClean="0">
                <a:solidFill>
                  <a:srgbClr val="FF0000"/>
                </a:solidFill>
              </a:rPr>
              <a:t>Még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nem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történt</a:t>
            </a:r>
            <a:r>
              <a:rPr lang="en-US" dirty="0" smtClean="0">
                <a:solidFill>
                  <a:srgbClr val="FF0000"/>
                </a:solidFill>
              </a:rPr>
              <a:t> meg </a:t>
            </a:r>
            <a:r>
              <a:rPr lang="en-US" dirty="0" err="1" smtClean="0">
                <a:solidFill>
                  <a:srgbClr val="FF0000"/>
                </a:solidFill>
              </a:rPr>
              <a:t>egy</a:t>
            </a:r>
            <a:r>
              <a:rPr lang="en-US" dirty="0" smtClean="0">
                <a:solidFill>
                  <a:srgbClr val="FF0000"/>
                </a:solidFill>
              </a:rPr>
              <a:t> Update </a:t>
            </a:r>
            <a:r>
              <a:rPr lang="en-US" dirty="0" err="1" smtClean="0">
                <a:solidFill>
                  <a:srgbClr val="FF0000"/>
                </a:solidFill>
              </a:rPr>
              <a:t>sem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err="1" smtClean="0">
                <a:solidFill>
                  <a:srgbClr val="FF0000"/>
                </a:solidFill>
              </a:rPr>
              <a:t>Csak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egyszer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hívódik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err="1" smtClean="0">
                <a:solidFill>
                  <a:srgbClr val="FF0000"/>
                </a:solidFill>
              </a:rPr>
              <a:t>Inicializációs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dolgokat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érdemes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ide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elhelyezni</a:t>
            </a:r>
            <a:endParaRPr lang="hu-HU" dirty="0">
              <a:solidFill>
                <a:srgbClr val="FF0000"/>
              </a:solidFill>
            </a:endParaRPr>
          </a:p>
        </p:txBody>
      </p:sp>
      <p:cxnSp>
        <p:nvCxnSpPr>
          <p:cNvPr id="7" name="Egyenes összekötő nyíllal 6"/>
          <p:cNvCxnSpPr>
            <a:endCxn id="6" idx="1"/>
          </p:cNvCxnSpPr>
          <p:nvPr/>
        </p:nvCxnSpPr>
        <p:spPr>
          <a:xfrm flipV="1">
            <a:off x="1600200" y="3675460"/>
            <a:ext cx="4419601" cy="28694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zövegdoboz 10"/>
          <p:cNvSpPr txBox="1"/>
          <p:nvPr/>
        </p:nvSpPr>
        <p:spPr>
          <a:xfrm>
            <a:off x="5943600" y="1752600"/>
            <a:ext cx="3124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Minden </a:t>
            </a:r>
            <a:r>
              <a:rPr lang="en-US" dirty="0" err="1" smtClean="0">
                <a:solidFill>
                  <a:srgbClr val="FF0000"/>
                </a:solidFill>
              </a:rPr>
              <a:t>objektum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létrejött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már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Start is </a:t>
            </a:r>
            <a:r>
              <a:rPr lang="en-US" dirty="0" err="1" smtClean="0">
                <a:solidFill>
                  <a:srgbClr val="FF0000"/>
                </a:solidFill>
              </a:rPr>
              <a:t>meghívódott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mindenkire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err="1" smtClean="0">
                <a:solidFill>
                  <a:srgbClr val="FF0000"/>
                </a:solidFill>
              </a:rPr>
              <a:t>Egy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új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képkocka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számítása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kezdődött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Minden </a:t>
            </a:r>
            <a:r>
              <a:rPr lang="en-US" dirty="0" err="1" smtClean="0">
                <a:solidFill>
                  <a:srgbClr val="FF0000"/>
                </a:solidFill>
              </a:rPr>
              <a:t>képkockába</a:t>
            </a:r>
            <a:r>
              <a:rPr lang="en-US" dirty="0" smtClean="0">
                <a:solidFill>
                  <a:srgbClr val="FF0000"/>
                </a:solidFill>
              </a:rPr>
              <a:t> meg fog </a:t>
            </a:r>
            <a:r>
              <a:rPr lang="en-US" dirty="0" err="1" smtClean="0">
                <a:solidFill>
                  <a:srgbClr val="FF0000"/>
                </a:solidFill>
              </a:rPr>
              <a:t>hívódni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A </a:t>
            </a:r>
            <a:r>
              <a:rPr lang="en-US" dirty="0" err="1" smtClean="0">
                <a:solidFill>
                  <a:srgbClr val="FF0000"/>
                </a:solidFill>
              </a:rPr>
              <a:t>szkript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komponens</a:t>
            </a:r>
            <a:r>
              <a:rPr lang="en-US" dirty="0" smtClean="0">
                <a:solidFill>
                  <a:srgbClr val="FF0000"/>
                </a:solidFill>
              </a:rPr>
              <a:t> be van </a:t>
            </a:r>
            <a:r>
              <a:rPr lang="en-US" dirty="0" err="1" smtClean="0">
                <a:solidFill>
                  <a:srgbClr val="FF0000"/>
                </a:solidFill>
              </a:rPr>
              <a:t>kapcsolva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err="1" smtClean="0">
                <a:solidFill>
                  <a:srgbClr val="FF0000"/>
                </a:solidFill>
              </a:rPr>
              <a:t>Nem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tudjuk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mely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komponensek</a:t>
            </a:r>
            <a:r>
              <a:rPr lang="en-US" dirty="0" smtClean="0">
                <a:solidFill>
                  <a:srgbClr val="FF0000"/>
                </a:solidFill>
              </a:rPr>
              <a:t> Update </a:t>
            </a:r>
            <a:r>
              <a:rPr lang="en-US" dirty="0" err="1" smtClean="0">
                <a:solidFill>
                  <a:srgbClr val="FF0000"/>
                </a:solidFill>
              </a:rPr>
              <a:t>függvényei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hívódtak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már</a:t>
            </a:r>
            <a:r>
              <a:rPr lang="en-US" dirty="0" smtClean="0">
                <a:solidFill>
                  <a:srgbClr val="FF0000"/>
                </a:solidFill>
              </a:rPr>
              <a:t> meg </a:t>
            </a:r>
            <a:r>
              <a:rPr lang="en-US" dirty="0" err="1" smtClean="0">
                <a:solidFill>
                  <a:srgbClr val="FF0000"/>
                </a:solidFill>
              </a:rPr>
              <a:t>ebben</a:t>
            </a:r>
            <a:r>
              <a:rPr lang="en-US" dirty="0" smtClean="0">
                <a:solidFill>
                  <a:srgbClr val="FF0000"/>
                </a:solidFill>
              </a:rPr>
              <a:t> a frame-</a:t>
            </a:r>
            <a:r>
              <a:rPr lang="en-US" dirty="0" err="1" smtClean="0">
                <a:solidFill>
                  <a:srgbClr val="FF0000"/>
                </a:solidFill>
              </a:rPr>
              <a:t>ben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err="1" smtClean="0">
                <a:solidFill>
                  <a:srgbClr val="FF0000"/>
                </a:solidFill>
              </a:rPr>
              <a:t>Dinamikus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dolgokat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érdemes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ide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elhelyezni</a:t>
            </a:r>
            <a:endParaRPr lang="hu-HU" dirty="0">
              <a:solidFill>
                <a:srgbClr val="FF0000"/>
              </a:solidFill>
            </a:endParaRPr>
          </a:p>
        </p:txBody>
      </p:sp>
      <p:cxnSp>
        <p:nvCxnSpPr>
          <p:cNvPr id="12" name="Egyenes összekötő nyíllal 11"/>
          <p:cNvCxnSpPr>
            <a:endCxn id="11" idx="1"/>
          </p:cNvCxnSpPr>
          <p:nvPr/>
        </p:nvCxnSpPr>
        <p:spPr>
          <a:xfrm flipV="1">
            <a:off x="1676400" y="4014758"/>
            <a:ext cx="4267200" cy="13192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MonoBehaviour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Fontos</a:t>
            </a:r>
            <a:r>
              <a:rPr lang="en-US" dirty="0" smtClean="0"/>
              <a:t> </a:t>
            </a:r>
            <a:r>
              <a:rPr lang="en-US" dirty="0" err="1" smtClean="0"/>
              <a:t>adattagok</a:t>
            </a:r>
            <a:r>
              <a:rPr lang="en-US" dirty="0" smtClean="0"/>
              <a:t> (</a:t>
            </a:r>
            <a:r>
              <a:rPr lang="en-US" dirty="0" err="1" smtClean="0"/>
              <a:t>ezeket</a:t>
            </a:r>
            <a:r>
              <a:rPr lang="en-US" dirty="0" smtClean="0"/>
              <a:t> </a:t>
            </a:r>
            <a:r>
              <a:rPr lang="en-US" dirty="0" err="1" smtClean="0"/>
              <a:t>megörököltük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ame</a:t>
            </a:r>
          </a:p>
          <a:p>
            <a:pPr lvl="1"/>
            <a:r>
              <a:rPr lang="en-US" dirty="0" err="1" smtClean="0"/>
              <a:t>gameObject</a:t>
            </a:r>
            <a:endParaRPr lang="en-US" dirty="0" smtClean="0"/>
          </a:p>
          <a:p>
            <a:pPr lvl="1"/>
            <a:r>
              <a:rPr lang="en-US" dirty="0"/>
              <a:t>t</a:t>
            </a:r>
            <a:r>
              <a:rPr lang="en-US" dirty="0" smtClean="0"/>
              <a:t>ransform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ag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nabled</a:t>
            </a:r>
          </a:p>
          <a:p>
            <a:pPr lvl="1"/>
            <a:r>
              <a:rPr lang="en-US" dirty="0" smtClean="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Első</a:t>
            </a:r>
            <a:r>
              <a:rPr lang="en-US" dirty="0" smtClean="0"/>
              <a:t> </a:t>
            </a:r>
            <a:r>
              <a:rPr lang="en-US" dirty="0" err="1" smtClean="0"/>
              <a:t>beavatkozások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/>
          </a:bodyPr>
          <a:lstStyle/>
          <a:p>
            <a:r>
              <a:rPr lang="hu-HU" dirty="0" smtClean="0"/>
              <a:t>Állítsuk a légy</a:t>
            </a:r>
            <a:r>
              <a:rPr lang="en-US" dirty="0" smtClean="0"/>
              <a:t> </a:t>
            </a:r>
            <a:r>
              <a:rPr lang="en-US" dirty="0" err="1" smtClean="0"/>
              <a:t>és</a:t>
            </a:r>
            <a:r>
              <a:rPr lang="en-US" dirty="0" smtClean="0"/>
              <a:t> a </a:t>
            </a:r>
            <a:r>
              <a:rPr lang="en-US" dirty="0" err="1" smtClean="0"/>
              <a:t>pók</a:t>
            </a:r>
            <a:r>
              <a:rPr lang="hu-HU" dirty="0" smtClean="0"/>
              <a:t> transzformációját 0,</a:t>
            </a:r>
            <a:r>
              <a:rPr lang="hu-HU" dirty="0" err="1" smtClean="0"/>
              <a:t>0</a:t>
            </a:r>
            <a:r>
              <a:rPr lang="hu-HU" dirty="0" smtClean="0"/>
              <a:t>,0-ra</a:t>
            </a:r>
          </a:p>
          <a:p>
            <a:r>
              <a:rPr lang="hu-HU" dirty="0" err="1" smtClean="0"/>
              <a:t>Szkript</a:t>
            </a:r>
            <a:r>
              <a:rPr lang="hu-HU" dirty="0" smtClean="0"/>
              <a:t>:</a:t>
            </a:r>
          </a:p>
          <a:p>
            <a:pPr>
              <a:buNone/>
            </a:pPr>
            <a:r>
              <a:rPr lang="hu-HU" dirty="0" err="1" smtClean="0"/>
              <a:t>void</a:t>
            </a:r>
            <a:r>
              <a:rPr lang="hu-HU" dirty="0" smtClean="0"/>
              <a:t> Start () {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transform</a:t>
            </a:r>
            <a:r>
              <a:rPr lang="hu-HU" dirty="0" smtClean="0"/>
              <a:t>.</a:t>
            </a:r>
            <a:r>
              <a:rPr lang="en-US" dirty="0" smtClean="0"/>
              <a:t>position</a:t>
            </a:r>
            <a:r>
              <a:rPr lang="hu-HU" dirty="0" smtClean="0"/>
              <a:t> = </a:t>
            </a:r>
            <a:r>
              <a:rPr lang="hu-HU" dirty="0" err="1" smtClean="0"/>
              <a:t>new</a:t>
            </a:r>
            <a:r>
              <a:rPr lang="hu-HU" dirty="0" smtClean="0"/>
              <a:t> Vector3 (0, 3, 0);</a:t>
            </a:r>
          </a:p>
          <a:p>
            <a:pPr>
              <a:buNone/>
            </a:pPr>
            <a:r>
              <a:rPr lang="hu-HU" dirty="0" smtClean="0"/>
              <a:t>	}</a:t>
            </a:r>
          </a:p>
          <a:p>
            <a:r>
              <a:rPr lang="hu-HU" dirty="0" smtClean="0"/>
              <a:t>Mentsük el a </a:t>
            </a:r>
            <a:r>
              <a:rPr lang="hu-HU" dirty="0" err="1" smtClean="0"/>
              <a:t>szkriptet</a:t>
            </a:r>
            <a:r>
              <a:rPr lang="hu-HU" dirty="0" smtClean="0"/>
              <a:t>!</a:t>
            </a:r>
          </a:p>
          <a:p>
            <a:r>
              <a:rPr lang="hu-HU" dirty="0" smtClean="0"/>
              <a:t>A </a:t>
            </a:r>
            <a:r>
              <a:rPr lang="hu-HU" dirty="0" err="1" smtClean="0"/>
              <a:t>Unity</a:t>
            </a:r>
            <a:r>
              <a:rPr lang="hu-HU" dirty="0" smtClean="0"/>
              <a:t> automatikusan feldolgozza!</a:t>
            </a:r>
          </a:p>
          <a:p>
            <a:r>
              <a:rPr lang="hu-HU" dirty="0" smtClean="0"/>
              <a:t>Indítsuk el, figyeljük meg mi történik</a:t>
            </a:r>
          </a:p>
          <a:p>
            <a:r>
              <a:rPr lang="hu-HU" dirty="0" smtClean="0"/>
              <a:t>Jelenet nézetben mozdítsuk el a legyet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Nézet</a:t>
            </a:r>
            <a:endParaRPr lang="hu-H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4299" y="1676400"/>
            <a:ext cx="8438701" cy="465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Vector3 </a:t>
            </a:r>
            <a:r>
              <a:rPr lang="en-US" dirty="0" err="1" smtClean="0"/>
              <a:t>gondolatok</a:t>
            </a:r>
            <a:r>
              <a:rPr lang="en-US" dirty="0" smtClean="0"/>
              <a:t> 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Van </a:t>
            </a:r>
            <a:r>
              <a:rPr lang="en-US" dirty="0" err="1" smtClean="0"/>
              <a:t>üres</a:t>
            </a:r>
            <a:r>
              <a:rPr lang="en-US" dirty="0" smtClean="0"/>
              <a:t> </a:t>
            </a:r>
            <a:r>
              <a:rPr lang="en-US" dirty="0" err="1" smtClean="0"/>
              <a:t>konstruktora</a:t>
            </a:r>
            <a:r>
              <a:rPr lang="en-US" dirty="0" smtClean="0"/>
              <a:t>, </a:t>
            </a:r>
            <a:r>
              <a:rPr lang="en-US" dirty="0" err="1" smtClean="0"/>
              <a:t>ami</a:t>
            </a:r>
            <a:r>
              <a:rPr lang="en-US" dirty="0" smtClean="0"/>
              <a:t> </a:t>
            </a:r>
            <a:r>
              <a:rPr lang="en-US" dirty="0" err="1" smtClean="0"/>
              <a:t>zerus</a:t>
            </a:r>
            <a:r>
              <a:rPr lang="en-US" dirty="0" smtClean="0"/>
              <a:t> </a:t>
            </a:r>
            <a:r>
              <a:rPr lang="en-US" dirty="0" err="1" smtClean="0"/>
              <a:t>pozíciót</a:t>
            </a:r>
            <a:r>
              <a:rPr lang="en-US" dirty="0" smtClean="0"/>
              <a:t> </a:t>
            </a:r>
            <a:r>
              <a:rPr lang="en-US" dirty="0" err="1" smtClean="0"/>
              <a:t>eredményez</a:t>
            </a:r>
            <a:endParaRPr lang="en-US" dirty="0" smtClean="0"/>
          </a:p>
          <a:p>
            <a:pPr lvl="1"/>
            <a:r>
              <a:rPr lang="en-US" dirty="0" smtClean="0"/>
              <a:t>Vector3 v = new Vector3();</a:t>
            </a:r>
          </a:p>
          <a:p>
            <a:r>
              <a:rPr lang="en-US" dirty="0" err="1" smtClean="0"/>
              <a:t>Vannak</a:t>
            </a:r>
            <a:r>
              <a:rPr lang="en-US" dirty="0" smtClean="0"/>
              <a:t> </a:t>
            </a:r>
            <a:r>
              <a:rPr lang="en-US" dirty="0" err="1" smtClean="0"/>
              <a:t>gyakran</a:t>
            </a:r>
            <a:r>
              <a:rPr lang="en-US" dirty="0" smtClean="0"/>
              <a:t> </a:t>
            </a:r>
            <a:r>
              <a:rPr lang="en-US" dirty="0" err="1" smtClean="0"/>
              <a:t>használt</a:t>
            </a:r>
            <a:r>
              <a:rPr lang="en-US" dirty="0" smtClean="0"/>
              <a:t> </a:t>
            </a:r>
            <a:r>
              <a:rPr lang="en-US" dirty="0" err="1" smtClean="0"/>
              <a:t>fontos</a:t>
            </a:r>
            <a:r>
              <a:rPr lang="en-US" dirty="0" smtClean="0"/>
              <a:t> </a:t>
            </a:r>
            <a:r>
              <a:rPr lang="en-US" dirty="0" err="1" smtClean="0"/>
              <a:t>vektorok</a:t>
            </a:r>
            <a:r>
              <a:rPr lang="en-US" dirty="0" smtClean="0"/>
              <a:t>, </a:t>
            </a:r>
            <a:r>
              <a:rPr lang="en-US" dirty="0" err="1" smtClean="0"/>
              <a:t>melyeket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osztályon</a:t>
            </a:r>
            <a:r>
              <a:rPr lang="en-US" dirty="0" smtClean="0"/>
              <a:t> </a:t>
            </a:r>
            <a:r>
              <a:rPr lang="en-US" dirty="0" err="1" smtClean="0"/>
              <a:t>keresztül</a:t>
            </a:r>
            <a:r>
              <a:rPr lang="en-US" dirty="0" smtClean="0"/>
              <a:t> </a:t>
            </a:r>
            <a:r>
              <a:rPr lang="en-US" dirty="0" err="1" smtClean="0"/>
              <a:t>gyorsan</a:t>
            </a:r>
            <a:r>
              <a:rPr lang="en-US" dirty="0" smtClean="0"/>
              <a:t> el </a:t>
            </a:r>
            <a:r>
              <a:rPr lang="en-US" dirty="0" err="1" smtClean="0"/>
              <a:t>tudunk</a:t>
            </a:r>
            <a:r>
              <a:rPr lang="en-US" dirty="0" smtClean="0"/>
              <a:t> </a:t>
            </a:r>
            <a:r>
              <a:rPr lang="en-US" dirty="0" err="1" smtClean="0"/>
              <a:t>érni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Vector3 v = Vector3.right;       //  1, 0, 0</a:t>
            </a:r>
          </a:p>
          <a:p>
            <a:pPr lvl="1"/>
            <a:r>
              <a:rPr lang="en-US" dirty="0" smtClean="0"/>
              <a:t>Vector3 v = Vector3.up;           //  0, 1, 0</a:t>
            </a:r>
          </a:p>
          <a:p>
            <a:pPr lvl="1"/>
            <a:r>
              <a:rPr lang="en-US" dirty="0" smtClean="0"/>
              <a:t>Vector3 v = Vector3.forward; //  0, 0, 1</a:t>
            </a:r>
          </a:p>
          <a:p>
            <a:pPr lvl="1"/>
            <a:r>
              <a:rPr lang="en-US" dirty="0" smtClean="0"/>
              <a:t>Vector3 v = Vector3.left;         // -1, 0, 0 </a:t>
            </a:r>
          </a:p>
          <a:p>
            <a:pPr lvl="1"/>
            <a:r>
              <a:rPr lang="en-US" dirty="0" smtClean="0"/>
              <a:t>Vector3 v = Vector3.down;     //  0,-1, 0</a:t>
            </a:r>
          </a:p>
          <a:p>
            <a:pPr lvl="1"/>
            <a:r>
              <a:rPr lang="en-US" dirty="0" smtClean="0"/>
              <a:t>Vector3 v = Vector3.back;      //   0, 0,-1</a:t>
            </a:r>
          </a:p>
          <a:p>
            <a:pPr lvl="1"/>
            <a:r>
              <a:rPr lang="en-US" dirty="0" smtClean="0"/>
              <a:t>Vector3 v = Vector3.zero;      //   0, 0, 0</a:t>
            </a:r>
            <a:endParaRPr lang="hu-HU" dirty="0" smtClean="0"/>
          </a:p>
          <a:p>
            <a:pPr lvl="1">
              <a:buNone/>
            </a:pPr>
            <a:endParaRPr lang="hu-HU" dirty="0" smtClean="0"/>
          </a:p>
          <a:p>
            <a:pPr lvl="1"/>
            <a:endParaRPr lang="hu-HU" dirty="0" smtClean="0"/>
          </a:p>
          <a:p>
            <a:pPr lvl="1"/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Vector3 </a:t>
            </a:r>
            <a:r>
              <a:rPr lang="en-US" dirty="0" err="1" smtClean="0"/>
              <a:t>gondolatok</a:t>
            </a:r>
            <a:r>
              <a:rPr lang="en-US" dirty="0" smtClean="0"/>
              <a:t> 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 err="1" smtClean="0"/>
              <a:t>vektoroknak</a:t>
            </a:r>
            <a:r>
              <a:rPr lang="en-US" dirty="0" smtClean="0"/>
              <a:t> </a:t>
            </a:r>
            <a:r>
              <a:rPr lang="en-US" dirty="0" err="1" smtClean="0"/>
              <a:t>vannak</a:t>
            </a:r>
            <a:r>
              <a:rPr lang="en-US" dirty="0" smtClean="0"/>
              <a:t> </a:t>
            </a:r>
            <a:r>
              <a:rPr lang="en-US" dirty="0" err="1" smtClean="0"/>
              <a:t>komponensei</a:t>
            </a:r>
            <a:r>
              <a:rPr lang="en-US" dirty="0" smtClean="0"/>
              <a:t>: </a:t>
            </a:r>
            <a:r>
              <a:rPr lang="en-US" dirty="0" err="1" smtClean="0"/>
              <a:t>x,y,z</a:t>
            </a:r>
            <a:endParaRPr lang="en-US" dirty="0" smtClean="0"/>
          </a:p>
          <a:p>
            <a:r>
              <a:rPr lang="en-US" dirty="0" err="1" smtClean="0"/>
              <a:t>Ezeket</a:t>
            </a:r>
            <a:r>
              <a:rPr lang="en-US" dirty="0" smtClean="0"/>
              <a:t> </a:t>
            </a:r>
            <a:r>
              <a:rPr lang="en-US" dirty="0" err="1" smtClean="0"/>
              <a:t>egyenként</a:t>
            </a:r>
            <a:r>
              <a:rPr lang="en-US" dirty="0" smtClean="0"/>
              <a:t> </a:t>
            </a:r>
            <a:r>
              <a:rPr lang="en-US" dirty="0" err="1" smtClean="0"/>
              <a:t>lekérdezhetjük</a:t>
            </a:r>
            <a:r>
              <a:rPr lang="en-US" dirty="0" smtClean="0"/>
              <a:t>, </a:t>
            </a:r>
            <a:r>
              <a:rPr lang="en-US" dirty="0" err="1" smtClean="0"/>
              <a:t>beállíthatjuk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Pl:</a:t>
            </a:r>
          </a:p>
          <a:p>
            <a:pPr>
              <a:buNone/>
            </a:pPr>
            <a:r>
              <a:rPr lang="es-ES" dirty="0" smtClean="0"/>
              <a:t>Vector3 v = Vector3.zero;</a:t>
            </a:r>
          </a:p>
          <a:p>
            <a:pPr>
              <a:buNone/>
            </a:pPr>
            <a:r>
              <a:rPr lang="es-ES" dirty="0" smtClean="0"/>
              <a:t>v.y = 3;</a:t>
            </a:r>
          </a:p>
          <a:p>
            <a:pPr>
              <a:buNone/>
            </a:pPr>
            <a:r>
              <a:rPr lang="es-ES" dirty="0" smtClean="0"/>
              <a:t>transform.position = v;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Vector3 </a:t>
            </a:r>
            <a:r>
              <a:rPr lang="en-US" dirty="0" err="1" smtClean="0"/>
              <a:t>gondolatok</a:t>
            </a:r>
            <a:r>
              <a:rPr lang="en-US" dirty="0" smtClean="0"/>
              <a:t> III.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 </a:t>
            </a:r>
            <a:r>
              <a:rPr lang="en-US" dirty="0" err="1" smtClean="0"/>
              <a:t>vektorok</a:t>
            </a:r>
            <a:r>
              <a:rPr lang="en-US" dirty="0" smtClean="0"/>
              <a:t> </a:t>
            </a:r>
            <a:r>
              <a:rPr lang="en-US" dirty="0" err="1" smtClean="0"/>
              <a:t>érték</a:t>
            </a:r>
            <a:r>
              <a:rPr lang="en-US" dirty="0" smtClean="0"/>
              <a:t> </a:t>
            </a:r>
            <a:r>
              <a:rPr lang="en-US" dirty="0" err="1" smtClean="0"/>
              <a:t>típusúak</a:t>
            </a:r>
            <a:r>
              <a:rPr lang="en-US" dirty="0" smtClean="0"/>
              <a:t>: </a:t>
            </a:r>
            <a:r>
              <a:rPr lang="en-US" dirty="0" err="1" smtClean="0"/>
              <a:t>értékadáskor</a:t>
            </a:r>
            <a:r>
              <a:rPr lang="en-US" dirty="0" smtClean="0"/>
              <a:t> </a:t>
            </a:r>
            <a:r>
              <a:rPr lang="en-US" dirty="0" err="1" smtClean="0"/>
              <a:t>másolódnak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Pl.: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hu-HU" dirty="0" smtClean="0"/>
              <a:t>Vector3 v = </a:t>
            </a:r>
            <a:r>
              <a:rPr lang="hu-HU" dirty="0" err="1" smtClean="0"/>
              <a:t>new</a:t>
            </a:r>
            <a:r>
              <a:rPr lang="hu-HU" dirty="0" smtClean="0"/>
              <a:t> Vector3(0,-3,0);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//</a:t>
            </a:r>
            <a:r>
              <a:rPr lang="en-US" dirty="0" err="1" smtClean="0"/>
              <a:t>másolódik</a:t>
            </a:r>
            <a:r>
              <a:rPr lang="en-US" dirty="0" smtClean="0"/>
              <a:t>,  </a:t>
            </a:r>
            <a:r>
              <a:rPr lang="en-US" dirty="0" err="1" smtClean="0"/>
              <a:t>nem</a:t>
            </a:r>
            <a:r>
              <a:rPr lang="en-US" dirty="0" smtClean="0"/>
              <a:t> </a:t>
            </a:r>
            <a:r>
              <a:rPr lang="en-US" dirty="0" err="1" smtClean="0"/>
              <a:t>ugyan</a:t>
            </a:r>
            <a:r>
              <a:rPr lang="en-US" dirty="0" smtClean="0"/>
              <a:t> </a:t>
            </a:r>
            <a:r>
              <a:rPr lang="en-US" dirty="0" err="1" smtClean="0"/>
              <a:t>arról</a:t>
            </a:r>
            <a:r>
              <a:rPr lang="en-US" dirty="0" smtClean="0"/>
              <a:t> a </a:t>
            </a:r>
            <a:r>
              <a:rPr lang="en-US" dirty="0" err="1" smtClean="0"/>
              <a:t>példányról</a:t>
            </a:r>
            <a:r>
              <a:rPr lang="en-US" dirty="0" smtClean="0"/>
              <a:t> </a:t>
            </a:r>
            <a:r>
              <a:rPr lang="en-US" dirty="0" err="1" smtClean="0"/>
              <a:t>beszélünk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Vector3 v2 = v;</a:t>
            </a:r>
            <a:r>
              <a:rPr lang="en-US" dirty="0" smtClean="0"/>
              <a:t> </a:t>
            </a:r>
            <a:endParaRPr lang="hu-HU" dirty="0" smtClean="0"/>
          </a:p>
          <a:p>
            <a:pPr>
              <a:buNone/>
            </a:pPr>
            <a:r>
              <a:rPr lang="hu-HU" dirty="0" err="1" smtClean="0"/>
              <a:t>v.y</a:t>
            </a:r>
            <a:r>
              <a:rPr lang="hu-HU" dirty="0" smtClean="0"/>
              <a:t> = 3;</a:t>
            </a:r>
            <a:r>
              <a:rPr lang="en-US" dirty="0" smtClean="0"/>
              <a:t> // v2 </a:t>
            </a:r>
            <a:r>
              <a:rPr lang="en-US" dirty="0" err="1" smtClean="0"/>
              <a:t>értéke</a:t>
            </a:r>
            <a:r>
              <a:rPr lang="en-US" dirty="0" smtClean="0"/>
              <a:t> </a:t>
            </a:r>
            <a:r>
              <a:rPr lang="en-US" dirty="0" err="1" smtClean="0"/>
              <a:t>nem</a:t>
            </a:r>
            <a:r>
              <a:rPr lang="en-US" dirty="0" smtClean="0"/>
              <a:t> </a:t>
            </a:r>
            <a:r>
              <a:rPr lang="en-US" dirty="0" err="1" smtClean="0"/>
              <a:t>változik</a:t>
            </a:r>
            <a:r>
              <a:rPr lang="en-US" dirty="0" smtClean="0"/>
              <a:t> meg</a:t>
            </a:r>
            <a:endParaRPr lang="hu-HU" dirty="0" smtClean="0"/>
          </a:p>
          <a:p>
            <a:pPr>
              <a:buNone/>
            </a:pPr>
            <a:r>
              <a:rPr lang="hu-HU" dirty="0" err="1" smtClean="0"/>
              <a:t>transform.position</a:t>
            </a:r>
            <a:r>
              <a:rPr lang="hu-HU" dirty="0" smtClean="0"/>
              <a:t> = v2;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</a:t>
            </a:r>
            <a:r>
              <a:rPr lang="en-US" dirty="0" err="1" smtClean="0"/>
              <a:t>függvény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Helyezzük</a:t>
            </a:r>
            <a:r>
              <a:rPr lang="en-US" dirty="0" smtClean="0"/>
              <a:t> </a:t>
            </a:r>
            <a:r>
              <a:rPr lang="en-US" dirty="0" err="1" smtClean="0"/>
              <a:t>át</a:t>
            </a:r>
            <a:r>
              <a:rPr lang="en-US" dirty="0" smtClean="0"/>
              <a:t> a </a:t>
            </a:r>
            <a:r>
              <a:rPr lang="en-US" dirty="0" err="1" smtClean="0"/>
              <a:t>transzformációt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Update-be: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void</a:t>
            </a:r>
            <a:r>
              <a:rPr lang="hu-HU" dirty="0" smtClean="0"/>
              <a:t> Start () {	}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void</a:t>
            </a:r>
            <a:r>
              <a:rPr lang="hu-HU" dirty="0" smtClean="0"/>
              <a:t> Update () {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transform.position</a:t>
            </a:r>
            <a:r>
              <a:rPr lang="hu-HU" dirty="0" smtClean="0"/>
              <a:t> = Vector3.up * 3.0f;</a:t>
            </a:r>
          </a:p>
          <a:p>
            <a:pPr>
              <a:buNone/>
            </a:pPr>
            <a:r>
              <a:rPr lang="hu-HU" dirty="0" smtClean="0"/>
              <a:t>	}</a:t>
            </a:r>
            <a:endParaRPr lang="en-US" dirty="0" smtClean="0"/>
          </a:p>
          <a:p>
            <a:r>
              <a:rPr lang="en-US" dirty="0" err="1" smtClean="0"/>
              <a:t>Futtassunk</a:t>
            </a:r>
            <a:r>
              <a:rPr lang="en-US" dirty="0" smtClean="0"/>
              <a:t>, </a:t>
            </a:r>
            <a:r>
              <a:rPr lang="en-US" dirty="0" err="1" smtClean="0"/>
              <a:t>próbáljuk</a:t>
            </a:r>
            <a:r>
              <a:rPr lang="en-US" dirty="0" smtClean="0"/>
              <a:t> meg a </a:t>
            </a:r>
            <a:r>
              <a:rPr lang="en-US" dirty="0" err="1" smtClean="0"/>
              <a:t>legyet</a:t>
            </a:r>
            <a:r>
              <a:rPr lang="en-US" dirty="0" smtClean="0"/>
              <a:t> </a:t>
            </a:r>
            <a:r>
              <a:rPr lang="en-US" dirty="0" err="1" smtClean="0"/>
              <a:t>elmozgatni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légy</a:t>
            </a:r>
            <a:r>
              <a:rPr lang="en-US" dirty="0" smtClean="0"/>
              <a:t> a </a:t>
            </a:r>
            <a:r>
              <a:rPr lang="en-US" dirty="0" err="1" smtClean="0"/>
              <a:t>helyén</a:t>
            </a:r>
            <a:r>
              <a:rPr lang="en-US" dirty="0" smtClean="0"/>
              <a:t> </a:t>
            </a:r>
            <a:r>
              <a:rPr lang="en-US" dirty="0" err="1" smtClean="0"/>
              <a:t>marad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 err="1" smtClean="0"/>
              <a:t>leállításkor</a:t>
            </a:r>
            <a:r>
              <a:rPr lang="en-US" dirty="0" smtClean="0"/>
              <a:t> </a:t>
            </a:r>
            <a:r>
              <a:rPr lang="en-US" dirty="0" err="1" smtClean="0"/>
              <a:t>persze</a:t>
            </a:r>
            <a:r>
              <a:rPr lang="en-US" dirty="0" smtClean="0"/>
              <a:t> </a:t>
            </a:r>
            <a:r>
              <a:rPr lang="en-US" dirty="0" err="1" smtClean="0"/>
              <a:t>visszakerül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origóba</a:t>
            </a:r>
            <a:r>
              <a:rPr lang="en-US" dirty="0" smtClean="0"/>
              <a:t>)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Mozgassunk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err="1" smtClean="0"/>
              <a:t>void</a:t>
            </a:r>
            <a:r>
              <a:rPr lang="hu-HU" dirty="0" smtClean="0"/>
              <a:t> Update () {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transform.position</a:t>
            </a:r>
            <a:r>
              <a:rPr lang="hu-HU" dirty="0" smtClean="0"/>
              <a:t> = </a:t>
            </a:r>
            <a:r>
              <a:rPr lang="hu-HU" dirty="0" err="1" smtClean="0"/>
              <a:t>transform.position</a:t>
            </a:r>
            <a:r>
              <a:rPr lang="hu-HU" dirty="0" smtClean="0"/>
              <a:t> + Vector3.left * 0.01f;</a:t>
            </a:r>
          </a:p>
          <a:p>
            <a:pPr>
              <a:buNone/>
            </a:pPr>
            <a:r>
              <a:rPr lang="hu-HU" dirty="0" smtClean="0"/>
              <a:t>	}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Mozgassunk</a:t>
            </a:r>
            <a:r>
              <a:rPr lang="en-US" dirty="0" smtClean="0"/>
              <a:t> </a:t>
            </a:r>
            <a:r>
              <a:rPr lang="en-US" dirty="0" err="1" smtClean="0"/>
              <a:t>kicsit</a:t>
            </a:r>
            <a:r>
              <a:rPr lang="en-US" dirty="0" smtClean="0"/>
              <a:t> </a:t>
            </a:r>
            <a:r>
              <a:rPr lang="en-US" dirty="0" err="1" smtClean="0"/>
              <a:t>korrektebben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u-HU" dirty="0" err="1" smtClean="0"/>
              <a:t>void</a:t>
            </a:r>
            <a:r>
              <a:rPr lang="hu-HU" dirty="0" smtClean="0"/>
              <a:t> Update () {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float</a:t>
            </a:r>
            <a:r>
              <a:rPr lang="hu-HU" dirty="0" smtClean="0"/>
              <a:t> </a:t>
            </a:r>
            <a:r>
              <a:rPr lang="hu-HU" dirty="0" err="1" smtClean="0"/>
              <a:t>dt</a:t>
            </a:r>
            <a:r>
              <a:rPr lang="hu-HU" dirty="0" smtClean="0"/>
              <a:t> = </a:t>
            </a:r>
            <a:r>
              <a:rPr lang="hu-HU" dirty="0" err="1" smtClean="0"/>
              <a:t>Time.deltaTime</a:t>
            </a:r>
            <a:r>
              <a:rPr lang="hu-HU" dirty="0" smtClean="0"/>
              <a:t>;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transform.position</a:t>
            </a:r>
            <a:r>
              <a:rPr lang="hu-HU" dirty="0" smtClean="0"/>
              <a:t> = </a:t>
            </a:r>
            <a:r>
              <a:rPr lang="hu-HU" dirty="0" err="1" smtClean="0"/>
              <a:t>transform.position</a:t>
            </a:r>
            <a:r>
              <a:rPr lang="hu-HU" dirty="0" smtClean="0"/>
              <a:t> + Vector3.left * 1.0f * </a:t>
            </a:r>
            <a:r>
              <a:rPr lang="hu-HU" dirty="0" err="1" smtClean="0"/>
              <a:t>dt</a:t>
            </a:r>
            <a:r>
              <a:rPr lang="hu-HU" dirty="0" smtClean="0"/>
              <a:t>;</a:t>
            </a:r>
          </a:p>
          <a:p>
            <a:pPr>
              <a:buNone/>
            </a:pPr>
            <a:r>
              <a:rPr lang="hu-HU" dirty="0" smtClean="0"/>
              <a:t>	}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err="1" smtClean="0"/>
              <a:t>Nagyon</a:t>
            </a:r>
            <a:r>
              <a:rPr lang="en-US" b="1" dirty="0" smtClean="0"/>
              <a:t> </a:t>
            </a:r>
            <a:r>
              <a:rPr lang="en-US" b="1" dirty="0" err="1" smtClean="0"/>
              <a:t>fontos</a:t>
            </a:r>
            <a:r>
              <a:rPr lang="en-US" b="1" dirty="0" smtClean="0"/>
              <a:t>!! </a:t>
            </a:r>
            <a:r>
              <a:rPr lang="en-US" dirty="0" err="1" smtClean="0"/>
              <a:t>Az</a:t>
            </a:r>
            <a:r>
              <a:rPr lang="en-US" dirty="0" smtClean="0"/>
              <a:t> update </a:t>
            </a:r>
            <a:r>
              <a:rPr lang="en-US" dirty="0" err="1" smtClean="0"/>
              <a:t>meghívásának</a:t>
            </a:r>
            <a:r>
              <a:rPr lang="en-US" dirty="0" smtClean="0"/>
              <a:t> </a:t>
            </a:r>
            <a:r>
              <a:rPr lang="en-US" dirty="0" err="1" smtClean="0"/>
              <a:t>gyakoriságát</a:t>
            </a:r>
            <a:r>
              <a:rPr lang="en-US" dirty="0" smtClean="0"/>
              <a:t> </a:t>
            </a:r>
            <a:r>
              <a:rPr lang="en-US" dirty="0" err="1" smtClean="0"/>
              <a:t>nem</a:t>
            </a:r>
            <a:r>
              <a:rPr lang="en-US" dirty="0" smtClean="0"/>
              <a:t> </a:t>
            </a:r>
            <a:r>
              <a:rPr lang="en-US" dirty="0" err="1" smtClean="0"/>
              <a:t>tudhatjuk</a:t>
            </a:r>
            <a:r>
              <a:rPr lang="en-US" dirty="0" smtClean="0"/>
              <a:t>. </a:t>
            </a:r>
            <a:r>
              <a:rPr lang="en-US" dirty="0" err="1" smtClean="0"/>
              <a:t>Úgy</a:t>
            </a:r>
            <a:r>
              <a:rPr lang="en-US" dirty="0" smtClean="0"/>
              <a:t> </a:t>
            </a:r>
            <a:r>
              <a:rPr lang="en-US" dirty="0" err="1" smtClean="0"/>
              <a:t>tudjuk</a:t>
            </a:r>
            <a:r>
              <a:rPr lang="en-US" dirty="0" smtClean="0"/>
              <a:t> </a:t>
            </a:r>
            <a:r>
              <a:rPr lang="en-US" dirty="0" err="1" smtClean="0"/>
              <a:t>kontrollálni</a:t>
            </a:r>
            <a:r>
              <a:rPr lang="en-US" dirty="0" smtClean="0"/>
              <a:t> a </a:t>
            </a:r>
            <a:r>
              <a:rPr lang="en-US" dirty="0" err="1" smtClean="0"/>
              <a:t>mozgás</a:t>
            </a:r>
            <a:r>
              <a:rPr lang="en-US" dirty="0" smtClean="0"/>
              <a:t> </a:t>
            </a:r>
            <a:r>
              <a:rPr lang="en-US" dirty="0" err="1" smtClean="0"/>
              <a:t>gyorsaságát</a:t>
            </a:r>
            <a:r>
              <a:rPr lang="en-US" dirty="0" smtClean="0"/>
              <a:t>, </a:t>
            </a:r>
            <a:r>
              <a:rPr lang="en-US" dirty="0" err="1" smtClean="0"/>
              <a:t>hogy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eltelt</a:t>
            </a:r>
            <a:r>
              <a:rPr lang="en-US" dirty="0" smtClean="0"/>
              <a:t> </a:t>
            </a:r>
            <a:r>
              <a:rPr lang="en-US" dirty="0" err="1" smtClean="0"/>
              <a:t>idővel</a:t>
            </a:r>
            <a:r>
              <a:rPr lang="en-US" dirty="0" smtClean="0"/>
              <a:t> </a:t>
            </a:r>
            <a:r>
              <a:rPr lang="en-US" dirty="0" err="1" smtClean="0"/>
              <a:t>arányosan</a:t>
            </a:r>
            <a:r>
              <a:rPr lang="en-US" dirty="0" smtClean="0"/>
              <a:t> </a:t>
            </a:r>
            <a:r>
              <a:rPr lang="en-US" dirty="0" err="1" smtClean="0"/>
              <a:t>toljuk</a:t>
            </a:r>
            <a:r>
              <a:rPr lang="en-US" dirty="0" smtClean="0"/>
              <a:t> el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objektumot</a:t>
            </a:r>
            <a:r>
              <a:rPr lang="en-US" dirty="0" smtClean="0"/>
              <a:t>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err="1" smtClean="0"/>
              <a:t>Új</a:t>
            </a:r>
            <a:r>
              <a:rPr lang="en-US" dirty="0" smtClean="0"/>
              <a:t> </a:t>
            </a:r>
            <a:r>
              <a:rPr lang="en-US" dirty="0" err="1" smtClean="0"/>
              <a:t>projekt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11430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Indítsuk</a:t>
            </a:r>
            <a:r>
              <a:rPr lang="en-US" dirty="0" smtClean="0"/>
              <a:t> el a </a:t>
            </a:r>
            <a:r>
              <a:rPr lang="en-US" dirty="0" err="1" smtClean="0"/>
              <a:t>Unityt</a:t>
            </a:r>
            <a:endParaRPr lang="en-US" dirty="0" smtClean="0"/>
          </a:p>
          <a:p>
            <a:r>
              <a:rPr lang="en-US" dirty="0" err="1" smtClean="0"/>
              <a:t>Készítsünk</a:t>
            </a:r>
            <a:r>
              <a:rPr lang="en-US" dirty="0" smtClean="0"/>
              <a:t> </a:t>
            </a:r>
            <a:r>
              <a:rPr lang="en-US" dirty="0" err="1" smtClean="0"/>
              <a:t>egy</a:t>
            </a:r>
            <a:r>
              <a:rPr lang="en-US" dirty="0" smtClean="0"/>
              <a:t> </a:t>
            </a:r>
            <a:r>
              <a:rPr lang="en-US" dirty="0" err="1" smtClean="0"/>
              <a:t>új</a:t>
            </a:r>
            <a:r>
              <a:rPr lang="en-US" dirty="0" smtClean="0"/>
              <a:t> 2D </a:t>
            </a:r>
            <a:r>
              <a:rPr lang="en-US" dirty="0" err="1" smtClean="0"/>
              <a:t>projektet</a:t>
            </a:r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438400"/>
            <a:ext cx="6762750" cy="4221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Feladat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 </a:t>
            </a:r>
            <a:r>
              <a:rPr lang="en-US" dirty="0" err="1" smtClean="0"/>
              <a:t>engedjük</a:t>
            </a:r>
            <a:r>
              <a:rPr lang="en-US" dirty="0" smtClean="0"/>
              <a:t> </a:t>
            </a:r>
            <a:r>
              <a:rPr lang="en-US" dirty="0" err="1" smtClean="0"/>
              <a:t>kimenni</a:t>
            </a:r>
            <a:r>
              <a:rPr lang="en-US" dirty="0" smtClean="0"/>
              <a:t> a </a:t>
            </a:r>
            <a:r>
              <a:rPr lang="en-US" dirty="0" err="1" smtClean="0"/>
              <a:t>képernyőből</a:t>
            </a:r>
            <a:r>
              <a:rPr lang="en-US" dirty="0" smtClean="0"/>
              <a:t>!</a:t>
            </a:r>
          </a:p>
          <a:p>
            <a:r>
              <a:rPr lang="en-US" dirty="0" err="1" smtClean="0"/>
              <a:t>Azonosítsuk</a:t>
            </a:r>
            <a:r>
              <a:rPr lang="en-US" dirty="0" smtClean="0"/>
              <a:t> a </a:t>
            </a:r>
            <a:r>
              <a:rPr lang="en-US" dirty="0" err="1" smtClean="0"/>
              <a:t>képernyő</a:t>
            </a:r>
            <a:r>
              <a:rPr lang="en-US" dirty="0" smtClean="0"/>
              <a:t> </a:t>
            </a:r>
            <a:r>
              <a:rPr lang="en-US" dirty="0" err="1" smtClean="0"/>
              <a:t>széleinek</a:t>
            </a:r>
            <a:r>
              <a:rPr lang="en-US" dirty="0" smtClean="0"/>
              <a:t> </a:t>
            </a:r>
            <a:r>
              <a:rPr lang="en-US" dirty="0" err="1" smtClean="0"/>
              <a:t>pozícióit</a:t>
            </a:r>
            <a:r>
              <a:rPr lang="en-US" dirty="0" smtClean="0"/>
              <a:t> (</a:t>
            </a:r>
            <a:r>
              <a:rPr lang="en-US" dirty="0" err="1" smtClean="0"/>
              <a:t>kamera</a:t>
            </a:r>
            <a:r>
              <a:rPr lang="en-US" dirty="0" smtClean="0"/>
              <a:t> </a:t>
            </a:r>
            <a:r>
              <a:rPr lang="en-US" dirty="0" err="1" smtClean="0"/>
              <a:t>tulajdonságaiból</a:t>
            </a:r>
            <a:r>
              <a:rPr lang="en-US" dirty="0" smtClean="0"/>
              <a:t> </a:t>
            </a:r>
            <a:r>
              <a:rPr lang="en-US" dirty="0" err="1" smtClean="0"/>
              <a:t>kideríthető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Az</a:t>
            </a:r>
            <a:r>
              <a:rPr lang="en-US" dirty="0" smtClean="0"/>
              <a:t> update </a:t>
            </a:r>
            <a:r>
              <a:rPr lang="en-US" dirty="0" err="1" smtClean="0"/>
              <a:t>függvényben</a:t>
            </a:r>
            <a:r>
              <a:rPr lang="en-US" dirty="0" smtClean="0"/>
              <a:t> </a:t>
            </a:r>
            <a:r>
              <a:rPr lang="en-US" dirty="0" err="1" smtClean="0"/>
              <a:t>vizsgáljuk</a:t>
            </a:r>
            <a:r>
              <a:rPr lang="en-US" dirty="0" smtClean="0"/>
              <a:t> meg a </a:t>
            </a:r>
            <a:r>
              <a:rPr lang="en-US" dirty="0" err="1" smtClean="0"/>
              <a:t>pozícióját</a:t>
            </a:r>
            <a:r>
              <a:rPr lang="en-US" dirty="0" smtClean="0"/>
              <a:t>, </a:t>
            </a:r>
            <a:r>
              <a:rPr lang="en-US" dirty="0" err="1" smtClean="0"/>
              <a:t>és</a:t>
            </a:r>
            <a:r>
              <a:rPr lang="en-US" dirty="0" smtClean="0"/>
              <a:t> ha a </a:t>
            </a:r>
            <a:r>
              <a:rPr lang="en-US" dirty="0" err="1" smtClean="0"/>
              <a:t>kamera</a:t>
            </a:r>
            <a:r>
              <a:rPr lang="en-US" dirty="0" smtClean="0"/>
              <a:t> </a:t>
            </a:r>
            <a:r>
              <a:rPr lang="en-US" dirty="0" err="1" smtClean="0"/>
              <a:t>szélén</a:t>
            </a:r>
            <a:r>
              <a:rPr lang="en-US" dirty="0" smtClean="0"/>
              <a:t> </a:t>
            </a:r>
            <a:r>
              <a:rPr lang="en-US" dirty="0" err="1" smtClean="0"/>
              <a:t>túl</a:t>
            </a:r>
            <a:r>
              <a:rPr lang="en-US" dirty="0" smtClean="0"/>
              <a:t> van (</a:t>
            </a:r>
            <a:r>
              <a:rPr lang="en-US" dirty="0" err="1" smtClean="0"/>
              <a:t>vagy</a:t>
            </a:r>
            <a:r>
              <a:rPr lang="en-US" dirty="0" smtClean="0"/>
              <a:t> </a:t>
            </a:r>
            <a:r>
              <a:rPr lang="en-US" dirty="0" err="1" smtClean="0"/>
              <a:t>azon</a:t>
            </a:r>
            <a:r>
              <a:rPr lang="en-US" dirty="0" smtClean="0"/>
              <a:t> </a:t>
            </a:r>
            <a:r>
              <a:rPr lang="en-US" dirty="0" err="1" smtClean="0"/>
              <a:t>túlmenne</a:t>
            </a:r>
            <a:r>
              <a:rPr lang="en-US" dirty="0" smtClean="0"/>
              <a:t>) </a:t>
            </a:r>
            <a:r>
              <a:rPr lang="en-US" dirty="0" err="1" smtClean="0"/>
              <a:t>akkor</a:t>
            </a:r>
            <a:r>
              <a:rPr lang="en-US" dirty="0" smtClean="0"/>
              <a:t> ne </a:t>
            </a:r>
            <a:r>
              <a:rPr lang="en-US" dirty="0" err="1" smtClean="0"/>
              <a:t>mozgassuk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Megoldás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81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void</a:t>
            </a:r>
            <a:r>
              <a:rPr lang="hu-HU" dirty="0" smtClean="0"/>
              <a:t> Update () {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float</a:t>
            </a:r>
            <a:r>
              <a:rPr lang="hu-HU" dirty="0" smtClean="0"/>
              <a:t> </a:t>
            </a:r>
            <a:r>
              <a:rPr lang="hu-HU" dirty="0" err="1" smtClean="0"/>
              <a:t>dt</a:t>
            </a:r>
            <a:r>
              <a:rPr lang="hu-HU" dirty="0" smtClean="0"/>
              <a:t> = </a:t>
            </a:r>
            <a:r>
              <a:rPr lang="hu-HU" dirty="0" err="1" smtClean="0"/>
              <a:t>Time.deltaTime</a:t>
            </a:r>
            <a:r>
              <a:rPr lang="hu-HU" dirty="0" smtClean="0"/>
              <a:t>;</a:t>
            </a:r>
          </a:p>
          <a:p>
            <a:pPr>
              <a:buNone/>
            </a:pPr>
            <a:r>
              <a:rPr lang="hu-HU" dirty="0" smtClean="0"/>
              <a:t>		Vector3 </a:t>
            </a:r>
            <a:r>
              <a:rPr lang="hu-HU" dirty="0" err="1" smtClean="0"/>
              <a:t>move</a:t>
            </a:r>
            <a:r>
              <a:rPr lang="hu-HU" dirty="0" smtClean="0"/>
              <a:t> = Vector3.left * 1.0f * </a:t>
            </a:r>
            <a:r>
              <a:rPr lang="hu-HU" dirty="0" err="1" smtClean="0"/>
              <a:t>dt</a:t>
            </a:r>
            <a:r>
              <a:rPr lang="hu-HU" dirty="0" smtClean="0"/>
              <a:t>;</a:t>
            </a:r>
          </a:p>
          <a:p>
            <a:pPr>
              <a:buNone/>
            </a:pPr>
            <a:r>
              <a:rPr lang="hu-HU" dirty="0" smtClean="0"/>
              <a:t>		Vector3 </a:t>
            </a:r>
            <a:r>
              <a:rPr lang="hu-HU" dirty="0" err="1" smtClean="0"/>
              <a:t>newPos</a:t>
            </a:r>
            <a:r>
              <a:rPr lang="hu-HU" dirty="0" smtClean="0"/>
              <a:t> = </a:t>
            </a:r>
            <a:r>
              <a:rPr lang="hu-HU" dirty="0" err="1" smtClean="0"/>
              <a:t>transform.position</a:t>
            </a:r>
            <a:r>
              <a:rPr lang="hu-HU" dirty="0" smtClean="0"/>
              <a:t> + </a:t>
            </a:r>
            <a:r>
              <a:rPr lang="hu-HU" dirty="0" err="1" smtClean="0"/>
              <a:t>move</a:t>
            </a:r>
            <a:r>
              <a:rPr lang="hu-HU" dirty="0" smtClean="0"/>
              <a:t>;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if</a:t>
            </a:r>
            <a:r>
              <a:rPr lang="hu-HU" dirty="0" smtClean="0"/>
              <a:t> (</a:t>
            </a:r>
            <a:r>
              <a:rPr lang="hu-HU" dirty="0" err="1" smtClean="0"/>
              <a:t>newPos.x</a:t>
            </a:r>
            <a:r>
              <a:rPr lang="hu-HU" dirty="0" smtClean="0"/>
              <a:t> &gt; -5)</a:t>
            </a:r>
          </a:p>
          <a:p>
            <a:pPr>
              <a:buNone/>
            </a:pPr>
            <a:r>
              <a:rPr lang="hu-HU" dirty="0" smtClean="0"/>
              <a:t>			</a:t>
            </a:r>
            <a:r>
              <a:rPr lang="hu-HU" dirty="0" err="1" smtClean="0"/>
              <a:t>transform.position</a:t>
            </a:r>
            <a:r>
              <a:rPr lang="hu-HU" dirty="0" smtClean="0"/>
              <a:t> = </a:t>
            </a:r>
            <a:r>
              <a:rPr lang="hu-HU" dirty="0" err="1" smtClean="0"/>
              <a:t>newPos</a:t>
            </a:r>
            <a:r>
              <a:rPr lang="hu-HU" dirty="0" smtClean="0"/>
              <a:t>;</a:t>
            </a:r>
          </a:p>
          <a:p>
            <a:pPr>
              <a:buNone/>
            </a:pPr>
            <a:r>
              <a:rPr lang="hu-HU" dirty="0" smtClean="0"/>
              <a:t>	}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Feladat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Ha </a:t>
            </a:r>
            <a:r>
              <a:rPr lang="en-US" dirty="0" err="1" smtClean="0"/>
              <a:t>elérte</a:t>
            </a:r>
            <a:r>
              <a:rPr lang="en-US" dirty="0" smtClean="0"/>
              <a:t> a </a:t>
            </a:r>
            <a:r>
              <a:rPr lang="en-US" dirty="0" err="1" smtClean="0"/>
              <a:t>képernyő</a:t>
            </a:r>
            <a:r>
              <a:rPr lang="en-US" dirty="0" smtClean="0"/>
              <a:t> </a:t>
            </a:r>
            <a:r>
              <a:rPr lang="en-US" dirty="0" err="1" smtClean="0"/>
              <a:t>szélét</a:t>
            </a:r>
            <a:r>
              <a:rPr lang="en-US" dirty="0" smtClean="0"/>
              <a:t> </a:t>
            </a:r>
            <a:r>
              <a:rPr lang="en-US" dirty="0" err="1" smtClean="0"/>
              <a:t>akkor</a:t>
            </a:r>
            <a:r>
              <a:rPr lang="en-US" dirty="0" smtClean="0"/>
              <a:t> </a:t>
            </a:r>
            <a:r>
              <a:rPr lang="en-US" dirty="0" err="1" smtClean="0"/>
              <a:t>forduljon</a:t>
            </a:r>
            <a:r>
              <a:rPr lang="en-US" dirty="0" smtClean="0"/>
              <a:t> meg </a:t>
            </a:r>
            <a:r>
              <a:rPr lang="en-US" dirty="0" err="1" smtClean="0"/>
              <a:t>és</a:t>
            </a:r>
            <a:r>
              <a:rPr lang="en-US" dirty="0" smtClean="0"/>
              <a:t> </a:t>
            </a:r>
            <a:r>
              <a:rPr lang="en-US" dirty="0" err="1" smtClean="0"/>
              <a:t>abba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irányba</a:t>
            </a:r>
            <a:r>
              <a:rPr lang="en-US" dirty="0" smtClean="0"/>
              <a:t> </a:t>
            </a:r>
            <a:r>
              <a:rPr lang="en-US" dirty="0" err="1" smtClean="0"/>
              <a:t>menjen</a:t>
            </a:r>
            <a:r>
              <a:rPr lang="en-US" dirty="0"/>
              <a:t> </a:t>
            </a:r>
            <a:r>
              <a:rPr lang="en-US" dirty="0" err="1" smtClean="0"/>
              <a:t>tovább</a:t>
            </a:r>
            <a:endParaRPr lang="en-US" dirty="0" smtClean="0"/>
          </a:p>
          <a:p>
            <a:r>
              <a:rPr lang="en-US" dirty="0" err="1" smtClean="0"/>
              <a:t>Nyilván</a:t>
            </a:r>
            <a:r>
              <a:rPr lang="en-US" dirty="0" smtClean="0"/>
              <a:t> </a:t>
            </a:r>
            <a:r>
              <a:rPr lang="en-US" dirty="0" err="1" smtClean="0"/>
              <a:t>kell</a:t>
            </a:r>
            <a:r>
              <a:rPr lang="en-US" dirty="0" smtClean="0"/>
              <a:t> </a:t>
            </a:r>
            <a:r>
              <a:rPr lang="en-US" dirty="0" err="1" smtClean="0"/>
              <a:t>tartanunk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irányvektort</a:t>
            </a:r>
            <a:r>
              <a:rPr lang="en-US" dirty="0" smtClean="0"/>
              <a:t>, </a:t>
            </a:r>
            <a:r>
              <a:rPr lang="en-US" dirty="0" err="1" smtClean="0"/>
              <a:t>amilyen</a:t>
            </a:r>
            <a:r>
              <a:rPr lang="en-US" dirty="0" smtClean="0"/>
              <a:t> </a:t>
            </a:r>
            <a:r>
              <a:rPr lang="en-US" dirty="0" err="1" smtClean="0"/>
              <a:t>irányba</a:t>
            </a:r>
            <a:r>
              <a:rPr lang="en-US" dirty="0" smtClean="0"/>
              <a:t> </a:t>
            </a:r>
            <a:r>
              <a:rPr lang="en-US" dirty="0" err="1" smtClean="0"/>
              <a:t>haladni</a:t>
            </a:r>
            <a:r>
              <a:rPr lang="en-US" dirty="0" smtClean="0"/>
              <a:t> </a:t>
            </a:r>
            <a:r>
              <a:rPr lang="en-US" dirty="0" err="1" smtClean="0"/>
              <a:t>szeretne</a:t>
            </a:r>
            <a:r>
              <a:rPr lang="en-US" dirty="0" smtClean="0"/>
              <a:t> a </a:t>
            </a:r>
            <a:r>
              <a:rPr lang="en-US" dirty="0" err="1" smtClean="0"/>
              <a:t>légy</a:t>
            </a:r>
            <a:endParaRPr lang="en-US" dirty="0" smtClean="0"/>
          </a:p>
          <a:p>
            <a:r>
              <a:rPr lang="en-US" dirty="0" err="1" smtClean="0"/>
              <a:t>Ezt</a:t>
            </a:r>
            <a:r>
              <a:rPr lang="en-US" dirty="0" smtClean="0"/>
              <a:t> </a:t>
            </a:r>
            <a:r>
              <a:rPr lang="en-US" dirty="0" err="1" smtClean="0"/>
              <a:t>egy</a:t>
            </a:r>
            <a:r>
              <a:rPr lang="en-US" dirty="0" smtClean="0"/>
              <a:t> </a:t>
            </a:r>
            <a:r>
              <a:rPr lang="en-US" dirty="0" err="1" smtClean="0"/>
              <a:t>tagváltozóként</a:t>
            </a:r>
            <a:r>
              <a:rPr lang="en-US" dirty="0" smtClean="0"/>
              <a:t> </a:t>
            </a:r>
            <a:r>
              <a:rPr lang="en-US" dirty="0" err="1" smtClean="0"/>
              <a:t>érdemes</a:t>
            </a:r>
            <a:r>
              <a:rPr lang="en-US" dirty="0" smtClean="0"/>
              <a:t> </a:t>
            </a:r>
            <a:r>
              <a:rPr lang="en-US" dirty="0" err="1" smtClean="0"/>
              <a:t>felvenni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Vector3 </a:t>
            </a:r>
            <a:r>
              <a:rPr lang="en-US" dirty="0" err="1" smtClean="0"/>
              <a:t>moveDir</a:t>
            </a:r>
            <a:r>
              <a:rPr lang="en-US" dirty="0"/>
              <a:t> </a:t>
            </a:r>
            <a:r>
              <a:rPr lang="en-US" dirty="0" smtClean="0"/>
              <a:t>= Vector3.left;</a:t>
            </a:r>
          </a:p>
          <a:p>
            <a:r>
              <a:rPr lang="en-US" dirty="0" smtClean="0"/>
              <a:t>Ha </a:t>
            </a:r>
            <a:r>
              <a:rPr lang="en-US" dirty="0" err="1" smtClean="0"/>
              <a:t>kimennénk</a:t>
            </a:r>
            <a:r>
              <a:rPr lang="en-US" dirty="0" smtClean="0"/>
              <a:t> a </a:t>
            </a:r>
            <a:r>
              <a:rPr lang="en-US" dirty="0" err="1" smtClean="0"/>
              <a:t>képernyő</a:t>
            </a:r>
            <a:r>
              <a:rPr lang="en-US" dirty="0" smtClean="0"/>
              <a:t> </a:t>
            </a:r>
            <a:r>
              <a:rPr lang="en-US" dirty="0" err="1" smtClean="0"/>
              <a:t>szélén</a:t>
            </a:r>
            <a:r>
              <a:rPr lang="en-US" dirty="0" smtClean="0"/>
              <a:t>, </a:t>
            </a:r>
            <a:r>
              <a:rPr lang="en-US" dirty="0" err="1" smtClean="0"/>
              <a:t>akkor</a:t>
            </a:r>
            <a:r>
              <a:rPr lang="en-US" dirty="0" smtClean="0"/>
              <a:t> </a:t>
            </a:r>
            <a:r>
              <a:rPr lang="en-US" dirty="0" err="1" smtClean="0"/>
              <a:t>ezt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irányvektort</a:t>
            </a:r>
            <a:r>
              <a:rPr lang="en-US" dirty="0" smtClean="0"/>
              <a:t> </a:t>
            </a:r>
            <a:r>
              <a:rPr lang="en-US" dirty="0" err="1" smtClean="0"/>
              <a:t>fordítsuk</a:t>
            </a:r>
            <a:r>
              <a:rPr lang="en-US" dirty="0" smtClean="0"/>
              <a:t> meg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mozgatás</a:t>
            </a:r>
            <a:r>
              <a:rPr lang="en-US" dirty="0" smtClean="0"/>
              <a:t> </a:t>
            </a:r>
            <a:r>
              <a:rPr lang="en-US" dirty="0" err="1" smtClean="0"/>
              <a:t>moveDir</a:t>
            </a:r>
            <a:r>
              <a:rPr lang="en-US" dirty="0" smtClean="0"/>
              <a:t> </a:t>
            </a:r>
            <a:r>
              <a:rPr lang="en-US" dirty="0" err="1" smtClean="0"/>
              <a:t>irányába</a:t>
            </a:r>
            <a:r>
              <a:rPr lang="en-US" dirty="0" smtClean="0"/>
              <a:t> </a:t>
            </a:r>
            <a:r>
              <a:rPr lang="en-US" dirty="0" err="1" smtClean="0"/>
              <a:t>történik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</a:t>
            </a:r>
            <a:r>
              <a:rPr lang="en-US" dirty="0" err="1" smtClean="0"/>
              <a:t>egoldás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hu-HU" dirty="0" err="1" smtClean="0"/>
              <a:t>public</a:t>
            </a:r>
            <a:r>
              <a:rPr lang="hu-HU" dirty="0" smtClean="0"/>
              <a:t> </a:t>
            </a:r>
            <a:r>
              <a:rPr lang="hu-HU" dirty="0" err="1" smtClean="0"/>
              <a:t>class</a:t>
            </a:r>
            <a:r>
              <a:rPr lang="hu-HU" dirty="0" smtClean="0"/>
              <a:t> </a:t>
            </a:r>
            <a:r>
              <a:rPr lang="hu-HU" dirty="0" err="1" smtClean="0"/>
              <a:t>FlyControl</a:t>
            </a:r>
            <a:r>
              <a:rPr lang="hu-HU" dirty="0" smtClean="0"/>
              <a:t> : </a:t>
            </a:r>
            <a:r>
              <a:rPr lang="hu-HU" dirty="0" err="1" smtClean="0"/>
              <a:t>MonoBehaviour</a:t>
            </a:r>
            <a:r>
              <a:rPr lang="hu-HU" dirty="0" smtClean="0"/>
              <a:t> {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b="1" dirty="0" smtClean="0">
                <a:solidFill>
                  <a:srgbClr val="FF0000"/>
                </a:solidFill>
              </a:rPr>
              <a:t>Vector3 </a:t>
            </a:r>
            <a:r>
              <a:rPr lang="hu-HU" b="1" dirty="0" err="1" smtClean="0">
                <a:solidFill>
                  <a:srgbClr val="FF0000"/>
                </a:solidFill>
              </a:rPr>
              <a:t>moveDir</a:t>
            </a:r>
            <a:r>
              <a:rPr lang="hu-HU" b="1" dirty="0" smtClean="0">
                <a:solidFill>
                  <a:srgbClr val="FF0000"/>
                </a:solidFill>
              </a:rPr>
              <a:t> = Vector3.left;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void</a:t>
            </a:r>
            <a:r>
              <a:rPr lang="hu-HU" dirty="0" smtClean="0"/>
              <a:t> Start () {	}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void</a:t>
            </a:r>
            <a:r>
              <a:rPr lang="hu-HU" dirty="0" smtClean="0"/>
              <a:t> Update () {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float</a:t>
            </a:r>
            <a:r>
              <a:rPr lang="hu-HU" dirty="0" smtClean="0"/>
              <a:t> </a:t>
            </a:r>
            <a:r>
              <a:rPr lang="hu-HU" dirty="0" err="1" smtClean="0"/>
              <a:t>dt</a:t>
            </a:r>
            <a:r>
              <a:rPr lang="hu-HU" dirty="0" smtClean="0"/>
              <a:t> = </a:t>
            </a:r>
            <a:r>
              <a:rPr lang="hu-HU" dirty="0" err="1" smtClean="0"/>
              <a:t>Time.deltaTime</a:t>
            </a:r>
            <a:r>
              <a:rPr lang="hu-HU" dirty="0" smtClean="0"/>
              <a:t>;</a:t>
            </a:r>
          </a:p>
          <a:p>
            <a:pPr>
              <a:buNone/>
            </a:pPr>
            <a:r>
              <a:rPr lang="hu-HU" dirty="0" smtClean="0"/>
              <a:t>		Vector3 </a:t>
            </a:r>
            <a:r>
              <a:rPr lang="hu-HU" dirty="0" err="1" smtClean="0"/>
              <a:t>move</a:t>
            </a:r>
            <a:r>
              <a:rPr lang="hu-HU" dirty="0" smtClean="0"/>
              <a:t> = </a:t>
            </a:r>
            <a:r>
              <a:rPr lang="hu-HU" dirty="0" err="1" smtClean="0"/>
              <a:t>moveDir</a:t>
            </a:r>
            <a:r>
              <a:rPr lang="hu-HU" dirty="0" smtClean="0"/>
              <a:t> * 1.0f * </a:t>
            </a:r>
            <a:r>
              <a:rPr lang="hu-HU" dirty="0" err="1" smtClean="0"/>
              <a:t>dt</a:t>
            </a:r>
            <a:r>
              <a:rPr lang="hu-HU" dirty="0" smtClean="0"/>
              <a:t>;</a:t>
            </a:r>
          </a:p>
          <a:p>
            <a:pPr>
              <a:buNone/>
            </a:pPr>
            <a:r>
              <a:rPr lang="hu-HU" dirty="0" smtClean="0"/>
              <a:t>		Vector3 </a:t>
            </a:r>
            <a:r>
              <a:rPr lang="hu-HU" dirty="0" err="1" smtClean="0"/>
              <a:t>newPos</a:t>
            </a:r>
            <a:r>
              <a:rPr lang="hu-HU" dirty="0" smtClean="0"/>
              <a:t> = </a:t>
            </a:r>
            <a:r>
              <a:rPr lang="hu-HU" dirty="0" err="1" smtClean="0"/>
              <a:t>transform.position</a:t>
            </a:r>
            <a:r>
              <a:rPr lang="hu-HU" dirty="0" smtClean="0"/>
              <a:t> + </a:t>
            </a:r>
            <a:r>
              <a:rPr lang="hu-HU" dirty="0" err="1" smtClean="0"/>
              <a:t>move</a:t>
            </a:r>
            <a:r>
              <a:rPr lang="hu-HU" dirty="0" smtClean="0"/>
              <a:t>;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if</a:t>
            </a:r>
            <a:r>
              <a:rPr lang="hu-HU" dirty="0" smtClean="0"/>
              <a:t> (</a:t>
            </a:r>
            <a:r>
              <a:rPr lang="hu-HU" dirty="0" err="1" smtClean="0">
                <a:solidFill>
                  <a:srgbClr val="FF0000"/>
                </a:solidFill>
              </a:rPr>
              <a:t>newPos.x</a:t>
            </a:r>
            <a:r>
              <a:rPr lang="hu-HU" dirty="0" smtClean="0">
                <a:solidFill>
                  <a:srgbClr val="FF0000"/>
                </a:solidFill>
              </a:rPr>
              <a:t> &lt; -5 || </a:t>
            </a:r>
            <a:r>
              <a:rPr lang="hu-HU" dirty="0" err="1" smtClean="0">
                <a:solidFill>
                  <a:srgbClr val="FF0000"/>
                </a:solidFill>
              </a:rPr>
              <a:t>newPos.x</a:t>
            </a:r>
            <a:r>
              <a:rPr lang="hu-HU" dirty="0" smtClean="0">
                <a:solidFill>
                  <a:srgbClr val="FF0000"/>
                </a:solidFill>
              </a:rPr>
              <a:t> &gt; 5</a:t>
            </a:r>
            <a:r>
              <a:rPr lang="hu-HU" dirty="0" smtClean="0"/>
              <a:t>) {</a:t>
            </a:r>
          </a:p>
          <a:p>
            <a:pPr>
              <a:buNone/>
            </a:pPr>
            <a:r>
              <a:rPr lang="hu-HU" dirty="0" smtClean="0"/>
              <a:t>			</a:t>
            </a:r>
            <a:r>
              <a:rPr lang="hu-HU" dirty="0" err="1" smtClean="0">
                <a:solidFill>
                  <a:srgbClr val="FF0000"/>
                </a:solidFill>
              </a:rPr>
              <a:t>moveDir</a:t>
            </a:r>
            <a:r>
              <a:rPr lang="hu-HU" dirty="0" smtClean="0">
                <a:solidFill>
                  <a:srgbClr val="FF0000"/>
                </a:solidFill>
              </a:rPr>
              <a:t> *= -1;</a:t>
            </a:r>
          </a:p>
          <a:p>
            <a:pPr>
              <a:buNone/>
            </a:pPr>
            <a:r>
              <a:rPr lang="hu-HU" dirty="0" smtClean="0"/>
              <a:t>			</a:t>
            </a:r>
            <a:r>
              <a:rPr lang="hu-HU" dirty="0" err="1" smtClean="0"/>
              <a:t>newPos</a:t>
            </a:r>
            <a:r>
              <a:rPr lang="hu-HU" dirty="0" smtClean="0"/>
              <a:t> = </a:t>
            </a:r>
            <a:r>
              <a:rPr lang="hu-HU" dirty="0" err="1" smtClean="0"/>
              <a:t>transform.position</a:t>
            </a:r>
            <a:r>
              <a:rPr lang="hu-HU" dirty="0" smtClean="0"/>
              <a:t> </a:t>
            </a:r>
            <a:r>
              <a:rPr lang="hu-HU" dirty="0" smtClean="0">
                <a:solidFill>
                  <a:srgbClr val="FF0000"/>
                </a:solidFill>
              </a:rPr>
              <a:t>- </a:t>
            </a:r>
            <a:r>
              <a:rPr lang="hu-HU" dirty="0" err="1" smtClean="0"/>
              <a:t>move</a:t>
            </a:r>
            <a:r>
              <a:rPr lang="hu-HU" dirty="0" smtClean="0"/>
              <a:t>;</a:t>
            </a:r>
          </a:p>
          <a:p>
            <a:pPr>
              <a:buNone/>
            </a:pPr>
            <a:r>
              <a:rPr lang="hu-HU" dirty="0" smtClean="0"/>
              <a:t>		}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transform.position</a:t>
            </a:r>
            <a:r>
              <a:rPr lang="hu-HU" dirty="0" smtClean="0"/>
              <a:t> = </a:t>
            </a:r>
            <a:r>
              <a:rPr lang="hu-HU" dirty="0" err="1" smtClean="0"/>
              <a:t>newPos</a:t>
            </a:r>
            <a:r>
              <a:rPr lang="hu-HU" dirty="0" smtClean="0"/>
              <a:t>;</a:t>
            </a:r>
          </a:p>
          <a:p>
            <a:pPr>
              <a:buNone/>
            </a:pPr>
            <a:r>
              <a:rPr lang="hu-HU" dirty="0" smtClean="0"/>
              <a:t>	}</a:t>
            </a:r>
          </a:p>
          <a:p>
            <a:pPr>
              <a:buNone/>
            </a:pPr>
            <a:r>
              <a:rPr lang="hu-HU" dirty="0" smtClean="0"/>
              <a:t>}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Mozgás</a:t>
            </a:r>
            <a:r>
              <a:rPr lang="en-US" dirty="0" smtClean="0"/>
              <a:t> </a:t>
            </a:r>
            <a:r>
              <a:rPr lang="en-US" dirty="0" err="1" smtClean="0"/>
              <a:t>sebessége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Elég</a:t>
            </a:r>
            <a:r>
              <a:rPr lang="en-US" dirty="0" smtClean="0"/>
              <a:t> </a:t>
            </a:r>
            <a:r>
              <a:rPr lang="en-US" dirty="0" err="1" smtClean="0"/>
              <a:t>lassan</a:t>
            </a:r>
            <a:r>
              <a:rPr lang="en-US" dirty="0" smtClean="0"/>
              <a:t> </a:t>
            </a:r>
            <a:r>
              <a:rPr lang="en-US" dirty="0" err="1" smtClean="0"/>
              <a:t>mozog</a:t>
            </a:r>
            <a:endParaRPr lang="en-US" dirty="0" smtClean="0"/>
          </a:p>
          <a:p>
            <a:r>
              <a:rPr lang="en-US" dirty="0" smtClean="0"/>
              <a:t>De </a:t>
            </a:r>
            <a:r>
              <a:rPr lang="en-US" dirty="0" err="1" smtClean="0"/>
              <a:t>milyen</a:t>
            </a:r>
            <a:r>
              <a:rPr lang="en-US" dirty="0" smtClean="0"/>
              <a:t> </a:t>
            </a:r>
            <a:r>
              <a:rPr lang="en-US" dirty="0" err="1" smtClean="0"/>
              <a:t>sebességet</a:t>
            </a:r>
            <a:r>
              <a:rPr lang="en-US" dirty="0" smtClean="0"/>
              <a:t> </a:t>
            </a:r>
            <a:r>
              <a:rPr lang="en-US" dirty="0" err="1" smtClean="0"/>
              <a:t>írjak</a:t>
            </a:r>
            <a:r>
              <a:rPr lang="en-US" dirty="0" smtClean="0"/>
              <a:t> be?</a:t>
            </a:r>
          </a:p>
          <a:p>
            <a:r>
              <a:rPr lang="en-US" dirty="0" err="1" smtClean="0"/>
              <a:t>Jó</a:t>
            </a:r>
            <a:r>
              <a:rPr lang="en-US" dirty="0" smtClean="0"/>
              <a:t> </a:t>
            </a:r>
            <a:r>
              <a:rPr lang="en-US" dirty="0" err="1" smtClean="0"/>
              <a:t>lenne</a:t>
            </a:r>
            <a:r>
              <a:rPr lang="en-US" dirty="0" smtClean="0"/>
              <a:t> </a:t>
            </a:r>
            <a:r>
              <a:rPr lang="en-US" dirty="0" err="1" smtClean="0"/>
              <a:t>menet</a:t>
            </a:r>
            <a:r>
              <a:rPr lang="en-US" dirty="0" smtClean="0"/>
              <a:t> </a:t>
            </a:r>
            <a:r>
              <a:rPr lang="en-US" dirty="0" err="1" smtClean="0"/>
              <a:t>közben</a:t>
            </a:r>
            <a:r>
              <a:rPr lang="en-US" dirty="0" smtClean="0"/>
              <a:t> </a:t>
            </a:r>
            <a:r>
              <a:rPr lang="en-US" dirty="0" err="1" smtClean="0"/>
              <a:t>ezt</a:t>
            </a:r>
            <a:r>
              <a:rPr lang="en-US" dirty="0" smtClean="0"/>
              <a:t> </a:t>
            </a:r>
            <a:r>
              <a:rPr lang="en-US" dirty="0" err="1" smtClean="0"/>
              <a:t>állítgatni</a:t>
            </a:r>
            <a:r>
              <a:rPr lang="en-US" dirty="0" smtClean="0"/>
              <a:t>, </a:t>
            </a:r>
            <a:r>
              <a:rPr lang="en-US" dirty="0" err="1" smtClean="0"/>
              <a:t>hogy</a:t>
            </a:r>
            <a:r>
              <a:rPr lang="en-US" dirty="0" smtClean="0"/>
              <a:t> ne </a:t>
            </a:r>
            <a:r>
              <a:rPr lang="en-US" dirty="0" err="1" smtClean="0"/>
              <a:t>kelljen</a:t>
            </a:r>
            <a:r>
              <a:rPr lang="en-US" dirty="0" smtClean="0"/>
              <a:t> </a:t>
            </a:r>
            <a:r>
              <a:rPr lang="en-US" dirty="0" err="1" smtClean="0"/>
              <a:t>mindig</a:t>
            </a:r>
            <a:r>
              <a:rPr lang="en-US" dirty="0" smtClean="0"/>
              <a:t> </a:t>
            </a:r>
            <a:r>
              <a:rPr lang="en-US" dirty="0" err="1" smtClean="0"/>
              <a:t>újraindítani</a:t>
            </a:r>
            <a:endParaRPr lang="en-US" dirty="0" smtClean="0"/>
          </a:p>
          <a:p>
            <a:r>
              <a:rPr lang="en-US" dirty="0" err="1" smtClean="0"/>
              <a:t>Megoldás</a:t>
            </a:r>
            <a:r>
              <a:rPr lang="en-US" dirty="0" smtClean="0"/>
              <a:t>: </a:t>
            </a:r>
            <a:r>
              <a:rPr lang="en-US" dirty="0" err="1" smtClean="0"/>
              <a:t>publikus</a:t>
            </a:r>
            <a:r>
              <a:rPr lang="en-US" dirty="0" smtClean="0"/>
              <a:t> </a:t>
            </a:r>
            <a:r>
              <a:rPr lang="en-US" dirty="0" err="1" smtClean="0"/>
              <a:t>változó</a:t>
            </a:r>
            <a:r>
              <a:rPr lang="en-US" dirty="0" smtClean="0"/>
              <a:t> (</a:t>
            </a:r>
            <a:r>
              <a:rPr lang="en-US" dirty="0" err="1" smtClean="0"/>
              <a:t>köv</a:t>
            </a:r>
            <a:r>
              <a:rPr lang="en-US" dirty="0" smtClean="0"/>
              <a:t>. </a:t>
            </a:r>
            <a:r>
              <a:rPr lang="en-US" dirty="0" err="1" smtClean="0"/>
              <a:t>dia</a:t>
            </a:r>
            <a:r>
              <a:rPr lang="en-US" dirty="0" smtClean="0"/>
              <a:t>)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04800" y="304800"/>
            <a:ext cx="8229600" cy="452596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hu-HU" dirty="0" err="1" smtClean="0"/>
              <a:t>public</a:t>
            </a:r>
            <a:r>
              <a:rPr lang="hu-HU" dirty="0" smtClean="0"/>
              <a:t> </a:t>
            </a:r>
            <a:r>
              <a:rPr lang="hu-HU" dirty="0" err="1" smtClean="0"/>
              <a:t>class</a:t>
            </a:r>
            <a:r>
              <a:rPr lang="hu-HU" dirty="0" smtClean="0"/>
              <a:t> </a:t>
            </a:r>
            <a:r>
              <a:rPr lang="hu-HU" dirty="0" err="1" smtClean="0"/>
              <a:t>FlyControl</a:t>
            </a:r>
            <a:r>
              <a:rPr lang="hu-HU" dirty="0" smtClean="0"/>
              <a:t> : </a:t>
            </a:r>
            <a:r>
              <a:rPr lang="hu-HU" dirty="0" err="1" smtClean="0"/>
              <a:t>MonoBehaviour</a:t>
            </a:r>
            <a:r>
              <a:rPr lang="hu-HU" dirty="0" smtClean="0"/>
              <a:t> {</a:t>
            </a:r>
          </a:p>
          <a:p>
            <a:pPr>
              <a:buNone/>
            </a:pPr>
            <a:r>
              <a:rPr lang="hu-HU" dirty="0" smtClean="0"/>
              <a:t>	Vector3 </a:t>
            </a:r>
            <a:r>
              <a:rPr lang="hu-HU" dirty="0" err="1" smtClean="0"/>
              <a:t>moveDir</a:t>
            </a:r>
            <a:r>
              <a:rPr lang="hu-HU" dirty="0" smtClean="0"/>
              <a:t> = Vector3.left;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>
                <a:solidFill>
                  <a:srgbClr val="FF0000"/>
                </a:solidFill>
              </a:rPr>
              <a:t>public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dirty="0" err="1" smtClean="0">
                <a:solidFill>
                  <a:srgbClr val="FF0000"/>
                </a:solidFill>
              </a:rPr>
              <a:t>float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dirty="0" err="1" smtClean="0">
                <a:solidFill>
                  <a:srgbClr val="FF0000"/>
                </a:solidFill>
              </a:rPr>
              <a:t>speed</a:t>
            </a:r>
            <a:r>
              <a:rPr lang="hu-HU" dirty="0" smtClean="0">
                <a:solidFill>
                  <a:srgbClr val="FF0000"/>
                </a:solidFill>
              </a:rPr>
              <a:t> = 1.0f;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void</a:t>
            </a:r>
            <a:r>
              <a:rPr lang="hu-HU" dirty="0" smtClean="0"/>
              <a:t> Start () {	}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void</a:t>
            </a:r>
            <a:r>
              <a:rPr lang="hu-HU" dirty="0" smtClean="0"/>
              <a:t> Update () {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float</a:t>
            </a:r>
            <a:r>
              <a:rPr lang="hu-HU" dirty="0" smtClean="0"/>
              <a:t> </a:t>
            </a:r>
            <a:r>
              <a:rPr lang="hu-HU" dirty="0" err="1" smtClean="0"/>
              <a:t>dt</a:t>
            </a:r>
            <a:r>
              <a:rPr lang="hu-HU" dirty="0" smtClean="0"/>
              <a:t> = </a:t>
            </a:r>
            <a:r>
              <a:rPr lang="hu-HU" dirty="0" err="1" smtClean="0"/>
              <a:t>Time.deltaTime</a:t>
            </a:r>
            <a:r>
              <a:rPr lang="hu-HU" dirty="0" smtClean="0"/>
              <a:t>;</a:t>
            </a:r>
          </a:p>
          <a:p>
            <a:pPr>
              <a:buNone/>
            </a:pPr>
            <a:r>
              <a:rPr lang="hu-HU" dirty="0" smtClean="0"/>
              <a:t>		Vector3 </a:t>
            </a:r>
            <a:r>
              <a:rPr lang="hu-HU" dirty="0" err="1" smtClean="0"/>
              <a:t>move</a:t>
            </a:r>
            <a:r>
              <a:rPr lang="hu-HU" dirty="0" smtClean="0"/>
              <a:t> = </a:t>
            </a:r>
            <a:r>
              <a:rPr lang="hu-HU" dirty="0" err="1" smtClean="0"/>
              <a:t>moveDir</a:t>
            </a:r>
            <a:r>
              <a:rPr lang="hu-HU" dirty="0" smtClean="0"/>
              <a:t> * </a:t>
            </a:r>
            <a:r>
              <a:rPr lang="hu-HU" dirty="0" err="1" smtClean="0">
                <a:solidFill>
                  <a:srgbClr val="FF0000"/>
                </a:solidFill>
              </a:rPr>
              <a:t>speed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dirty="0" smtClean="0"/>
              <a:t>* </a:t>
            </a:r>
            <a:r>
              <a:rPr lang="hu-HU" dirty="0" err="1" smtClean="0"/>
              <a:t>dt</a:t>
            </a:r>
            <a:r>
              <a:rPr lang="hu-HU" dirty="0" smtClean="0"/>
              <a:t>;</a:t>
            </a:r>
          </a:p>
          <a:p>
            <a:pPr>
              <a:buNone/>
            </a:pPr>
            <a:r>
              <a:rPr lang="hu-HU" dirty="0" smtClean="0"/>
              <a:t>		Vector3 </a:t>
            </a:r>
            <a:r>
              <a:rPr lang="hu-HU" dirty="0" err="1" smtClean="0"/>
              <a:t>newPos</a:t>
            </a:r>
            <a:r>
              <a:rPr lang="hu-HU" dirty="0" smtClean="0"/>
              <a:t> = </a:t>
            </a:r>
            <a:r>
              <a:rPr lang="hu-HU" dirty="0" err="1" smtClean="0"/>
              <a:t>transform.position</a:t>
            </a:r>
            <a:r>
              <a:rPr lang="hu-HU" dirty="0" smtClean="0"/>
              <a:t> + </a:t>
            </a:r>
            <a:r>
              <a:rPr lang="hu-HU" dirty="0" err="1" smtClean="0"/>
              <a:t>move</a:t>
            </a:r>
            <a:r>
              <a:rPr lang="hu-HU" dirty="0" smtClean="0"/>
              <a:t>;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if</a:t>
            </a:r>
            <a:r>
              <a:rPr lang="hu-HU" dirty="0" smtClean="0"/>
              <a:t> (</a:t>
            </a:r>
            <a:r>
              <a:rPr lang="hu-HU" dirty="0" err="1" smtClean="0"/>
              <a:t>newPos.x</a:t>
            </a:r>
            <a:r>
              <a:rPr lang="hu-HU" dirty="0" smtClean="0"/>
              <a:t> &lt; -5 || </a:t>
            </a:r>
            <a:r>
              <a:rPr lang="hu-HU" dirty="0" err="1" smtClean="0"/>
              <a:t>newPos.x</a:t>
            </a:r>
            <a:r>
              <a:rPr lang="hu-HU" dirty="0" smtClean="0"/>
              <a:t> &gt; 5) {</a:t>
            </a:r>
          </a:p>
          <a:p>
            <a:pPr>
              <a:buNone/>
            </a:pPr>
            <a:r>
              <a:rPr lang="hu-HU" dirty="0" smtClean="0"/>
              <a:t>			</a:t>
            </a:r>
            <a:r>
              <a:rPr lang="hu-HU" dirty="0" err="1" smtClean="0"/>
              <a:t>moveDir</a:t>
            </a:r>
            <a:r>
              <a:rPr lang="hu-HU" dirty="0" smtClean="0"/>
              <a:t> *= -1;</a:t>
            </a:r>
          </a:p>
          <a:p>
            <a:pPr>
              <a:buNone/>
            </a:pPr>
            <a:r>
              <a:rPr lang="hu-HU" dirty="0" smtClean="0"/>
              <a:t>			</a:t>
            </a:r>
            <a:r>
              <a:rPr lang="hu-HU" dirty="0" err="1" smtClean="0"/>
              <a:t>newPos</a:t>
            </a:r>
            <a:r>
              <a:rPr lang="hu-HU" dirty="0" smtClean="0"/>
              <a:t> = </a:t>
            </a:r>
            <a:r>
              <a:rPr lang="hu-HU" dirty="0" err="1" smtClean="0"/>
              <a:t>transform.position</a:t>
            </a:r>
            <a:r>
              <a:rPr lang="hu-HU" dirty="0" smtClean="0"/>
              <a:t> - </a:t>
            </a:r>
            <a:r>
              <a:rPr lang="hu-HU" dirty="0" err="1" smtClean="0"/>
              <a:t>move</a:t>
            </a:r>
            <a:r>
              <a:rPr lang="hu-HU" dirty="0" smtClean="0"/>
              <a:t>;</a:t>
            </a:r>
          </a:p>
          <a:p>
            <a:pPr>
              <a:buNone/>
            </a:pPr>
            <a:r>
              <a:rPr lang="hu-HU" dirty="0" smtClean="0"/>
              <a:t>		}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transform.position</a:t>
            </a:r>
            <a:r>
              <a:rPr lang="hu-HU" dirty="0" smtClean="0"/>
              <a:t> = </a:t>
            </a:r>
            <a:r>
              <a:rPr lang="hu-HU" dirty="0" err="1" smtClean="0"/>
              <a:t>newPos</a:t>
            </a:r>
            <a:r>
              <a:rPr lang="hu-HU" dirty="0" smtClean="0"/>
              <a:t>;</a:t>
            </a:r>
          </a:p>
          <a:p>
            <a:pPr>
              <a:buNone/>
            </a:pPr>
            <a:r>
              <a:rPr lang="hu-HU" dirty="0" smtClean="0"/>
              <a:t>	}</a:t>
            </a:r>
          </a:p>
          <a:p>
            <a:pPr>
              <a:buNone/>
            </a:pPr>
            <a:r>
              <a:rPr lang="hu-HU" dirty="0" smtClean="0"/>
              <a:t>}</a:t>
            </a:r>
            <a:endParaRPr lang="hu-H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4876800"/>
            <a:ext cx="560832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Ellipszis 4"/>
          <p:cNvSpPr/>
          <p:nvPr/>
        </p:nvSpPr>
        <p:spPr>
          <a:xfrm>
            <a:off x="228600" y="5606534"/>
            <a:ext cx="3657600" cy="76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Szövegdoboz 5"/>
          <p:cNvSpPr txBox="1"/>
          <p:nvPr/>
        </p:nvSpPr>
        <p:spPr>
          <a:xfrm>
            <a:off x="6241869" y="5029200"/>
            <a:ext cx="259733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Játék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közben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állítható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Ha </a:t>
            </a:r>
            <a:r>
              <a:rPr lang="en-US" dirty="0" err="1" smtClean="0">
                <a:solidFill>
                  <a:srgbClr val="FF0000"/>
                </a:solidFill>
              </a:rPr>
              <a:t>megtaláljuk</a:t>
            </a:r>
            <a:r>
              <a:rPr lang="en-US" dirty="0" smtClean="0">
                <a:solidFill>
                  <a:srgbClr val="FF0000"/>
                </a:solidFill>
              </a:rPr>
              <a:t> a </a:t>
            </a:r>
            <a:r>
              <a:rPr lang="en-US" dirty="0" err="1" smtClean="0">
                <a:solidFill>
                  <a:srgbClr val="FF0000"/>
                </a:solidFill>
              </a:rPr>
              <a:t>megfelelő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értéket</a:t>
            </a:r>
            <a:r>
              <a:rPr lang="en-US" dirty="0" smtClean="0">
                <a:solidFill>
                  <a:srgbClr val="FF0000"/>
                </a:solidFill>
              </a:rPr>
              <a:t>, a </a:t>
            </a:r>
            <a:r>
              <a:rPr lang="en-US" dirty="0" err="1" smtClean="0">
                <a:solidFill>
                  <a:srgbClr val="FF0000"/>
                </a:solidFill>
              </a:rPr>
              <a:t>játék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futtatása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után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írjuk</a:t>
            </a:r>
            <a:r>
              <a:rPr lang="en-US" dirty="0" smtClean="0">
                <a:solidFill>
                  <a:srgbClr val="FF0000"/>
                </a:solidFill>
              </a:rPr>
              <a:t> be </a:t>
            </a:r>
            <a:r>
              <a:rPr lang="en-US" dirty="0" err="1" smtClean="0">
                <a:solidFill>
                  <a:srgbClr val="FF0000"/>
                </a:solidFill>
              </a:rPr>
              <a:t>ide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dirty="0" err="1" smtClean="0">
                <a:solidFill>
                  <a:srgbClr val="FF0000"/>
                </a:solidFill>
              </a:rPr>
              <a:t>Vagy</a:t>
            </a:r>
            <a:r>
              <a:rPr lang="en-US" dirty="0" smtClean="0">
                <a:solidFill>
                  <a:srgbClr val="FF0000"/>
                </a:solidFill>
              </a:rPr>
              <a:t> … </a:t>
            </a:r>
            <a:r>
              <a:rPr lang="en-US" dirty="0" err="1" smtClean="0">
                <a:solidFill>
                  <a:srgbClr val="FF0000"/>
                </a:solidFill>
              </a:rPr>
              <a:t>köv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dia</a:t>
            </a:r>
            <a:endParaRPr lang="hu-HU" dirty="0">
              <a:solidFill>
                <a:srgbClr val="FF0000"/>
              </a:solidFill>
            </a:endParaRPr>
          </a:p>
        </p:txBody>
      </p:sp>
      <p:cxnSp>
        <p:nvCxnSpPr>
          <p:cNvPr id="7" name="Egyenes összekötő nyíllal 6"/>
          <p:cNvCxnSpPr>
            <a:stCxn id="5" idx="6"/>
            <a:endCxn id="6" idx="1"/>
          </p:cNvCxnSpPr>
          <p:nvPr/>
        </p:nvCxnSpPr>
        <p:spPr>
          <a:xfrm flipV="1">
            <a:off x="3886200" y="5767864"/>
            <a:ext cx="2355669" cy="21967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Értékek</a:t>
            </a:r>
            <a:r>
              <a:rPr lang="en-US" dirty="0" smtClean="0"/>
              <a:t> </a:t>
            </a:r>
            <a:r>
              <a:rPr lang="en-US" dirty="0" err="1" smtClean="0"/>
              <a:t>másolása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5257800" cy="4525963"/>
          </a:xfrm>
        </p:spPr>
        <p:txBody>
          <a:bodyPr/>
          <a:lstStyle/>
          <a:p>
            <a:r>
              <a:rPr lang="en-US" dirty="0" err="1" smtClean="0"/>
              <a:t>Játék</a:t>
            </a:r>
            <a:r>
              <a:rPr lang="en-US" dirty="0" smtClean="0"/>
              <a:t> </a:t>
            </a:r>
            <a:r>
              <a:rPr lang="en-US" dirty="0" err="1" smtClean="0"/>
              <a:t>közben</a:t>
            </a:r>
            <a:r>
              <a:rPr lang="en-US" dirty="0" smtClean="0"/>
              <a:t> </a:t>
            </a:r>
            <a:r>
              <a:rPr lang="en-US" dirty="0" err="1" smtClean="0"/>
              <a:t>jobb</a:t>
            </a:r>
            <a:r>
              <a:rPr lang="en-US" dirty="0" smtClean="0"/>
              <a:t> </a:t>
            </a:r>
            <a:r>
              <a:rPr lang="en-US" dirty="0" err="1" smtClean="0"/>
              <a:t>klikk</a:t>
            </a:r>
            <a:r>
              <a:rPr lang="en-US" dirty="0" smtClean="0"/>
              <a:t> a </a:t>
            </a:r>
            <a:r>
              <a:rPr lang="en-US" dirty="0" err="1" smtClean="0"/>
              <a:t>komponensre</a:t>
            </a:r>
            <a:endParaRPr lang="en-US" dirty="0"/>
          </a:p>
          <a:p>
            <a:r>
              <a:rPr lang="en-US" dirty="0" smtClean="0"/>
              <a:t>Copy Component</a:t>
            </a:r>
          </a:p>
          <a:p>
            <a:r>
              <a:rPr lang="en-US" dirty="0" err="1" smtClean="0"/>
              <a:t>Játék</a:t>
            </a:r>
            <a:r>
              <a:rPr lang="en-US" dirty="0" smtClean="0"/>
              <a:t> </a:t>
            </a:r>
            <a:r>
              <a:rPr lang="en-US" dirty="0" err="1" smtClean="0"/>
              <a:t>leállítása</a:t>
            </a:r>
            <a:endParaRPr lang="en-US" dirty="0" smtClean="0"/>
          </a:p>
          <a:p>
            <a:r>
              <a:rPr lang="en-US" dirty="0" err="1" smtClean="0"/>
              <a:t>Jobb</a:t>
            </a:r>
            <a:r>
              <a:rPr lang="en-US" dirty="0" smtClean="0"/>
              <a:t> </a:t>
            </a:r>
            <a:r>
              <a:rPr lang="en-US" dirty="0" err="1" smtClean="0"/>
              <a:t>klikk</a:t>
            </a:r>
            <a:r>
              <a:rPr lang="en-US" dirty="0" smtClean="0"/>
              <a:t> a </a:t>
            </a:r>
            <a:r>
              <a:rPr lang="en-US" dirty="0" err="1" smtClean="0"/>
              <a:t>komponensre</a:t>
            </a:r>
            <a:endParaRPr lang="en-US" dirty="0" smtClean="0"/>
          </a:p>
          <a:p>
            <a:r>
              <a:rPr lang="en-US" dirty="0" smtClean="0"/>
              <a:t>Paste Component Values</a:t>
            </a:r>
            <a:endParaRPr lang="hu-H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1448354"/>
            <a:ext cx="3276600" cy="2514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349" y="4267200"/>
            <a:ext cx="3348251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Mozgassunk</a:t>
            </a:r>
            <a:r>
              <a:rPr lang="en-US" dirty="0" smtClean="0"/>
              <a:t> </a:t>
            </a:r>
            <a:r>
              <a:rPr lang="en-US" dirty="0" err="1" smtClean="0"/>
              <a:t>másképp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43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 </a:t>
            </a:r>
            <a:r>
              <a:rPr lang="en-US" dirty="0" err="1" smtClean="0"/>
              <a:t>pókhoz</a:t>
            </a:r>
            <a:r>
              <a:rPr lang="en-US" dirty="0" smtClean="0"/>
              <a:t> is </a:t>
            </a:r>
            <a:r>
              <a:rPr lang="en-US" dirty="0" err="1" smtClean="0"/>
              <a:t>adjunk</a:t>
            </a:r>
            <a:r>
              <a:rPr lang="en-US" dirty="0" smtClean="0"/>
              <a:t> </a:t>
            </a:r>
            <a:r>
              <a:rPr lang="en-US" dirty="0" err="1" smtClean="0"/>
              <a:t>szkriptet</a:t>
            </a:r>
            <a:r>
              <a:rPr lang="en-US" dirty="0" smtClean="0"/>
              <a:t>, </a:t>
            </a:r>
            <a:r>
              <a:rPr lang="en-US" dirty="0" err="1" smtClean="0"/>
              <a:t>ahogy</a:t>
            </a:r>
            <a:r>
              <a:rPr lang="en-US" dirty="0" smtClean="0"/>
              <a:t> a </a:t>
            </a:r>
            <a:r>
              <a:rPr lang="en-US" dirty="0" err="1" smtClean="0"/>
              <a:t>légyhez</a:t>
            </a:r>
            <a:r>
              <a:rPr lang="en-US" dirty="0" smtClean="0"/>
              <a:t> is </a:t>
            </a:r>
            <a:r>
              <a:rPr lang="en-US" dirty="0" err="1" smtClean="0"/>
              <a:t>tettük</a:t>
            </a:r>
            <a:endParaRPr lang="en-US" dirty="0" smtClean="0"/>
          </a:p>
          <a:p>
            <a:r>
              <a:rPr lang="en-US" dirty="0" err="1" smtClean="0"/>
              <a:t>Legyen</a:t>
            </a:r>
            <a:r>
              <a:rPr lang="en-US" dirty="0" smtClean="0"/>
              <a:t> a </a:t>
            </a:r>
            <a:r>
              <a:rPr lang="en-US" dirty="0" err="1" smtClean="0"/>
              <a:t>neve</a:t>
            </a:r>
            <a:r>
              <a:rPr lang="en-US" dirty="0" smtClean="0"/>
              <a:t> </a:t>
            </a:r>
            <a:r>
              <a:rPr lang="en-US" dirty="0" err="1" smtClean="0"/>
              <a:t>SpiderControl</a:t>
            </a:r>
            <a:endParaRPr lang="en-US" dirty="0" smtClean="0"/>
          </a:p>
          <a:p>
            <a:r>
              <a:rPr lang="en-US" dirty="0" err="1" smtClean="0"/>
              <a:t>Mozgassuk</a:t>
            </a:r>
            <a:r>
              <a:rPr lang="en-US" dirty="0" smtClean="0"/>
              <a:t> </a:t>
            </a:r>
            <a:r>
              <a:rPr lang="en-US" dirty="0" err="1" smtClean="0"/>
              <a:t>kicsit</a:t>
            </a:r>
            <a:r>
              <a:rPr lang="en-US" dirty="0" smtClean="0"/>
              <a:t> </a:t>
            </a:r>
            <a:r>
              <a:rPr lang="en-US" dirty="0" err="1" smtClean="0"/>
              <a:t>magasabbra</a:t>
            </a:r>
            <a:r>
              <a:rPr lang="en-US" dirty="0" smtClean="0"/>
              <a:t> a </a:t>
            </a:r>
            <a:r>
              <a:rPr lang="en-US" dirty="0" err="1" smtClean="0"/>
              <a:t>pókot</a:t>
            </a:r>
            <a:r>
              <a:rPr lang="en-US" dirty="0" smtClean="0"/>
              <a:t>, </a:t>
            </a:r>
            <a:r>
              <a:rPr lang="en-US" dirty="0" err="1" smtClean="0"/>
              <a:t>hogy</a:t>
            </a:r>
            <a:r>
              <a:rPr lang="en-US" dirty="0" smtClean="0"/>
              <a:t> </a:t>
            </a:r>
            <a:r>
              <a:rPr lang="en-US" dirty="0" err="1" smtClean="0"/>
              <a:t>jól</a:t>
            </a:r>
            <a:r>
              <a:rPr lang="en-US" dirty="0" smtClean="0"/>
              <a:t> </a:t>
            </a:r>
            <a:r>
              <a:rPr lang="en-US" dirty="0" err="1" smtClean="0"/>
              <a:t>lássuk</a:t>
            </a:r>
            <a:endParaRPr lang="en-US" dirty="0" smtClean="0"/>
          </a:p>
          <a:p>
            <a:r>
              <a:rPr lang="en-US" dirty="0" err="1" smtClean="0"/>
              <a:t>Szkipt</a:t>
            </a:r>
            <a:r>
              <a:rPr lang="en-US" dirty="0" smtClean="0"/>
              <a:t> </a:t>
            </a:r>
            <a:r>
              <a:rPr lang="en-US" dirty="0" err="1" smtClean="0"/>
              <a:t>tartalma</a:t>
            </a:r>
            <a:r>
              <a:rPr lang="en-US" dirty="0" smtClean="0"/>
              <a:t> a </a:t>
            </a:r>
            <a:r>
              <a:rPr lang="en-US" dirty="0" err="1" smtClean="0"/>
              <a:t>következő</a:t>
            </a:r>
            <a:r>
              <a:rPr lang="en-US" dirty="0" smtClean="0"/>
              <a:t> </a:t>
            </a:r>
            <a:r>
              <a:rPr lang="en-US" dirty="0" err="1" smtClean="0"/>
              <a:t>dián</a:t>
            </a:r>
            <a:r>
              <a:rPr lang="en-US" dirty="0" smtClean="0"/>
              <a:t> ….</a:t>
            </a:r>
          </a:p>
          <a:p>
            <a:r>
              <a:rPr lang="en-US" dirty="0" err="1" smtClean="0"/>
              <a:t>Figyeljük</a:t>
            </a:r>
            <a:r>
              <a:rPr lang="en-US" dirty="0" smtClean="0"/>
              <a:t> meg a </a:t>
            </a:r>
            <a:r>
              <a:rPr lang="en-US" dirty="0" err="1" smtClean="0"/>
              <a:t>két</a:t>
            </a:r>
            <a:r>
              <a:rPr lang="en-US" dirty="0" smtClean="0"/>
              <a:t> </a:t>
            </a:r>
            <a:r>
              <a:rPr lang="en-US" dirty="0" err="1" smtClean="0"/>
              <a:t>mozgást</a:t>
            </a:r>
            <a:r>
              <a:rPr lang="en-US" dirty="0" smtClean="0"/>
              <a:t> ….</a:t>
            </a:r>
          </a:p>
          <a:p>
            <a:r>
              <a:rPr lang="en-US" dirty="0" smtClean="0"/>
              <a:t>A speed </a:t>
            </a:r>
            <a:r>
              <a:rPr lang="en-US" dirty="0" err="1" smtClean="0"/>
              <a:t>változót</a:t>
            </a:r>
            <a:r>
              <a:rPr lang="en-US" dirty="0" smtClean="0"/>
              <a:t> </a:t>
            </a:r>
            <a:r>
              <a:rPr lang="en-US" dirty="0" err="1" smtClean="0"/>
              <a:t>itt</a:t>
            </a:r>
            <a:r>
              <a:rPr lang="en-US" dirty="0" smtClean="0"/>
              <a:t> is </a:t>
            </a:r>
            <a:r>
              <a:rPr lang="en-US" dirty="0" err="1" smtClean="0"/>
              <a:t>beállíthatjuk</a:t>
            </a:r>
            <a:r>
              <a:rPr lang="en-US" dirty="0" smtClean="0"/>
              <a:t> </a:t>
            </a:r>
            <a:r>
              <a:rPr lang="en-US" dirty="0" err="1" smtClean="0"/>
              <a:t>játék</a:t>
            </a:r>
            <a:r>
              <a:rPr lang="en-US" dirty="0" smtClean="0"/>
              <a:t> </a:t>
            </a:r>
            <a:r>
              <a:rPr lang="en-US" dirty="0" err="1" smtClean="0"/>
              <a:t>közben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4191000"/>
            <a:ext cx="3486150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églalap 4"/>
          <p:cNvSpPr/>
          <p:nvPr/>
        </p:nvSpPr>
        <p:spPr>
          <a:xfrm>
            <a:off x="304800" y="94595"/>
            <a:ext cx="7162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dirty="0" err="1" smtClean="0"/>
              <a:t>public</a:t>
            </a:r>
            <a:r>
              <a:rPr lang="hu-HU" sz="2800" dirty="0" smtClean="0"/>
              <a:t> </a:t>
            </a:r>
            <a:r>
              <a:rPr lang="hu-HU" sz="2800" dirty="0" err="1" smtClean="0"/>
              <a:t>class</a:t>
            </a:r>
            <a:r>
              <a:rPr lang="hu-HU" sz="2800" dirty="0" smtClean="0"/>
              <a:t> </a:t>
            </a:r>
            <a:r>
              <a:rPr lang="hu-HU" sz="2800" dirty="0" err="1" smtClean="0"/>
              <a:t>SpiderControl</a:t>
            </a:r>
            <a:r>
              <a:rPr lang="hu-HU" sz="2800" dirty="0" smtClean="0"/>
              <a:t> : </a:t>
            </a:r>
            <a:r>
              <a:rPr lang="hu-HU" sz="2800" dirty="0" err="1" smtClean="0"/>
              <a:t>MonoBehaviour</a:t>
            </a:r>
            <a:r>
              <a:rPr lang="hu-HU" sz="2800" dirty="0" smtClean="0"/>
              <a:t> {</a:t>
            </a:r>
          </a:p>
          <a:p>
            <a:r>
              <a:rPr lang="hu-HU" sz="2800" dirty="0" smtClean="0"/>
              <a:t>	</a:t>
            </a:r>
            <a:r>
              <a:rPr lang="hu-HU" sz="2800" dirty="0" err="1" smtClean="0"/>
              <a:t>public</a:t>
            </a:r>
            <a:r>
              <a:rPr lang="hu-HU" sz="2800" dirty="0" smtClean="0"/>
              <a:t> </a:t>
            </a:r>
            <a:r>
              <a:rPr lang="hu-HU" sz="2800" dirty="0" err="1" smtClean="0"/>
              <a:t>float</a:t>
            </a:r>
            <a:r>
              <a:rPr lang="hu-HU" sz="2800" dirty="0" smtClean="0"/>
              <a:t> </a:t>
            </a:r>
            <a:r>
              <a:rPr lang="hu-HU" sz="2800" dirty="0" err="1" smtClean="0"/>
              <a:t>speed</a:t>
            </a:r>
            <a:r>
              <a:rPr lang="hu-HU" sz="2800" dirty="0" smtClean="0"/>
              <a:t> = 1.0f;</a:t>
            </a:r>
          </a:p>
          <a:p>
            <a:r>
              <a:rPr lang="hu-HU" sz="2800" dirty="0" smtClean="0"/>
              <a:t>	</a:t>
            </a:r>
            <a:r>
              <a:rPr lang="hu-HU" sz="2800" dirty="0" err="1" smtClean="0"/>
              <a:t>void</a:t>
            </a:r>
            <a:r>
              <a:rPr lang="hu-HU" sz="2800" dirty="0" smtClean="0"/>
              <a:t> Start () {	}</a:t>
            </a:r>
          </a:p>
          <a:p>
            <a:r>
              <a:rPr lang="hu-HU" sz="2800" dirty="0" smtClean="0"/>
              <a:t>	</a:t>
            </a:r>
            <a:r>
              <a:rPr lang="hu-HU" sz="2800" dirty="0" err="1" smtClean="0"/>
              <a:t>void</a:t>
            </a:r>
            <a:r>
              <a:rPr lang="hu-HU" sz="2800" dirty="0" smtClean="0"/>
              <a:t> Update () {</a:t>
            </a:r>
          </a:p>
          <a:p>
            <a:r>
              <a:rPr lang="hu-HU" sz="2800" dirty="0" smtClean="0"/>
              <a:t>		</a:t>
            </a:r>
            <a:r>
              <a:rPr lang="hu-HU" sz="2800" dirty="0" err="1" smtClean="0"/>
              <a:t>float</a:t>
            </a:r>
            <a:r>
              <a:rPr lang="hu-HU" sz="2800" dirty="0" smtClean="0"/>
              <a:t> t = </a:t>
            </a:r>
            <a:r>
              <a:rPr lang="hu-HU" sz="2800" dirty="0" err="1" smtClean="0"/>
              <a:t>Time.time</a:t>
            </a:r>
            <a:r>
              <a:rPr lang="hu-HU" sz="2800" dirty="0" smtClean="0"/>
              <a:t>;</a:t>
            </a:r>
          </a:p>
          <a:p>
            <a:r>
              <a:rPr lang="hu-HU" sz="2800" dirty="0" smtClean="0"/>
              <a:t>		Vector3 </a:t>
            </a:r>
            <a:r>
              <a:rPr lang="hu-HU" sz="2800" dirty="0" err="1" smtClean="0"/>
              <a:t>pos</a:t>
            </a:r>
            <a:r>
              <a:rPr lang="hu-HU" sz="2800" dirty="0" smtClean="0"/>
              <a:t> = </a:t>
            </a:r>
            <a:r>
              <a:rPr lang="hu-HU" sz="2800" dirty="0" err="1" smtClean="0"/>
              <a:t>transform.position</a:t>
            </a:r>
            <a:r>
              <a:rPr lang="hu-HU" sz="2800" dirty="0" smtClean="0"/>
              <a:t>;</a:t>
            </a:r>
          </a:p>
          <a:p>
            <a:r>
              <a:rPr lang="hu-HU" sz="2800" dirty="0" smtClean="0"/>
              <a:t>		</a:t>
            </a:r>
            <a:r>
              <a:rPr lang="hu-HU" sz="2800" dirty="0" err="1" smtClean="0"/>
              <a:t>pos.x</a:t>
            </a:r>
            <a:r>
              <a:rPr lang="hu-HU" sz="2800" dirty="0" smtClean="0"/>
              <a:t> = 5.0f * </a:t>
            </a:r>
            <a:r>
              <a:rPr lang="hu-HU" sz="2800" dirty="0" err="1" smtClean="0">
                <a:solidFill>
                  <a:srgbClr val="FF0000"/>
                </a:solidFill>
              </a:rPr>
              <a:t>Mathf.Sin</a:t>
            </a:r>
            <a:r>
              <a:rPr lang="hu-HU" sz="2800" dirty="0" smtClean="0"/>
              <a:t>(t * </a:t>
            </a:r>
            <a:r>
              <a:rPr lang="hu-HU" sz="2800" dirty="0" err="1" smtClean="0"/>
              <a:t>speed</a:t>
            </a:r>
            <a:r>
              <a:rPr lang="hu-HU" sz="2800" dirty="0" smtClean="0"/>
              <a:t>);</a:t>
            </a:r>
          </a:p>
          <a:p>
            <a:r>
              <a:rPr lang="hu-HU" sz="2800" dirty="0" smtClean="0"/>
              <a:t>		</a:t>
            </a:r>
            <a:r>
              <a:rPr lang="hu-HU" sz="2800" dirty="0" err="1" smtClean="0"/>
              <a:t>transform.position</a:t>
            </a:r>
            <a:r>
              <a:rPr lang="hu-HU" sz="2800" dirty="0" smtClean="0"/>
              <a:t> = </a:t>
            </a:r>
            <a:r>
              <a:rPr lang="hu-HU" sz="2800" dirty="0" err="1" smtClean="0"/>
              <a:t>pos</a:t>
            </a:r>
            <a:r>
              <a:rPr lang="hu-HU" sz="2800" dirty="0" smtClean="0"/>
              <a:t>;</a:t>
            </a:r>
          </a:p>
          <a:p>
            <a:r>
              <a:rPr lang="hu-HU" sz="2800" dirty="0" smtClean="0"/>
              <a:t>	}</a:t>
            </a:r>
          </a:p>
          <a:p>
            <a:r>
              <a:rPr lang="hu-HU" sz="2800" dirty="0" smtClean="0"/>
              <a:t>}</a:t>
            </a:r>
            <a:endParaRPr lang="hu-H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két</a:t>
            </a:r>
            <a:r>
              <a:rPr lang="en-US" dirty="0" smtClean="0"/>
              <a:t> </a:t>
            </a:r>
            <a:r>
              <a:rPr lang="en-US" dirty="0" err="1" smtClean="0"/>
              <a:t>mozgás</a:t>
            </a:r>
            <a:endParaRPr lang="hu-HU" dirty="0"/>
          </a:p>
        </p:txBody>
      </p:sp>
      <p:pic>
        <p:nvPicPr>
          <p:cNvPr id="50178" name="Picture 2" descr="http://mathworld.wolfram.com/images/eps-gif/TriangleWave_70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143000"/>
            <a:ext cx="5638800" cy="2255521"/>
          </a:xfrm>
          <a:prstGeom prst="rect">
            <a:avLst/>
          </a:prstGeom>
          <a:noFill/>
        </p:spPr>
      </p:pic>
      <p:pic>
        <p:nvPicPr>
          <p:cNvPr id="5" name="Picture 4" descr="http://mathworld.wolfram.com/images/eps-gif/Sin_550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3429000"/>
            <a:ext cx="4953000" cy="3065088"/>
          </a:xfrm>
          <a:prstGeom prst="rect">
            <a:avLst/>
          </a:prstGeom>
          <a:noFill/>
        </p:spPr>
      </p:pic>
      <p:sp>
        <p:nvSpPr>
          <p:cNvPr id="6" name="Téglalap 5"/>
          <p:cNvSpPr/>
          <p:nvPr/>
        </p:nvSpPr>
        <p:spPr>
          <a:xfrm>
            <a:off x="6858000" y="6260068"/>
            <a:ext cx="20441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PI = 3.14159265359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Assetek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Importáljuk</a:t>
            </a:r>
            <a:r>
              <a:rPr lang="en-US" dirty="0" smtClean="0"/>
              <a:t> a </a:t>
            </a:r>
            <a:r>
              <a:rPr lang="en-US" dirty="0" err="1" smtClean="0"/>
              <a:t>ba</a:t>
            </a:r>
            <a:r>
              <a:rPr lang="en-US" dirty="0" smtClean="0"/>
              <a:t> a </a:t>
            </a:r>
            <a:r>
              <a:rPr lang="en-US" dirty="0" err="1" smtClean="0"/>
              <a:t>következő</a:t>
            </a:r>
            <a:r>
              <a:rPr lang="en-US" dirty="0" smtClean="0"/>
              <a:t> </a:t>
            </a:r>
            <a:r>
              <a:rPr lang="en-US" dirty="0" err="1" smtClean="0"/>
              <a:t>két</a:t>
            </a:r>
            <a:r>
              <a:rPr lang="en-US" dirty="0" smtClean="0"/>
              <a:t> </a:t>
            </a:r>
            <a:r>
              <a:rPr lang="en-US" dirty="0" err="1" smtClean="0"/>
              <a:t>képet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ly.png</a:t>
            </a:r>
          </a:p>
          <a:p>
            <a:pPr lvl="1"/>
            <a:r>
              <a:rPr lang="en-US" dirty="0" smtClean="0"/>
              <a:t>spider.png</a:t>
            </a:r>
          </a:p>
          <a:p>
            <a:r>
              <a:rPr lang="en-US" dirty="0" err="1" smtClean="0"/>
              <a:t>Húzzuk</a:t>
            </a:r>
            <a:r>
              <a:rPr lang="en-US" dirty="0" smtClean="0"/>
              <a:t> be a </a:t>
            </a:r>
            <a:r>
              <a:rPr lang="en-US" dirty="0" err="1" smtClean="0"/>
              <a:t>jelenetbe</a:t>
            </a:r>
            <a:r>
              <a:rPr lang="en-US" dirty="0" smtClean="0"/>
              <a:t> </a:t>
            </a:r>
            <a:r>
              <a:rPr lang="en-US" dirty="0" err="1" smtClean="0"/>
              <a:t>őket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legyet</a:t>
            </a:r>
            <a:r>
              <a:rPr lang="en-US" dirty="0" smtClean="0"/>
              <a:t> </a:t>
            </a:r>
            <a:r>
              <a:rPr lang="en-US" dirty="0" err="1" smtClean="0"/>
              <a:t>méretezzük</a:t>
            </a:r>
            <a:r>
              <a:rPr lang="en-US" dirty="0" smtClean="0"/>
              <a:t> 0.2,0.2,0.2-re	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pókot</a:t>
            </a:r>
            <a:r>
              <a:rPr lang="en-US" dirty="0" smtClean="0"/>
              <a:t> 0.5,0.5,0.5-re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hierarchia</a:t>
            </a:r>
            <a:r>
              <a:rPr lang="en-US" dirty="0" smtClean="0"/>
              <a:t> </a:t>
            </a:r>
            <a:r>
              <a:rPr lang="en-US" dirty="0" err="1" smtClean="0"/>
              <a:t>nézetben</a:t>
            </a:r>
            <a:r>
              <a:rPr lang="en-US" dirty="0" smtClean="0"/>
              <a:t> a </a:t>
            </a:r>
            <a:r>
              <a:rPr lang="en-US" dirty="0" err="1" smtClean="0"/>
              <a:t>kamerára</a:t>
            </a:r>
            <a:r>
              <a:rPr lang="en-US" dirty="0" smtClean="0"/>
              <a:t> </a:t>
            </a:r>
            <a:r>
              <a:rPr lang="en-US" dirty="0" err="1" smtClean="0"/>
              <a:t>kattintva</a:t>
            </a:r>
            <a:r>
              <a:rPr lang="en-US" dirty="0" smtClean="0"/>
              <a:t> </a:t>
            </a:r>
            <a:r>
              <a:rPr lang="en-US" dirty="0" err="1" smtClean="0"/>
              <a:t>láthatjuk</a:t>
            </a:r>
            <a:r>
              <a:rPr lang="en-US" dirty="0" smtClean="0"/>
              <a:t>, </a:t>
            </a:r>
            <a:r>
              <a:rPr lang="en-US" dirty="0" err="1" smtClean="0"/>
              <a:t>hogy</a:t>
            </a:r>
            <a:r>
              <a:rPr lang="en-US" dirty="0" smtClean="0"/>
              <a:t> </a:t>
            </a:r>
            <a:r>
              <a:rPr lang="en-US" dirty="0" err="1" smtClean="0"/>
              <a:t>mekkora</a:t>
            </a:r>
            <a:r>
              <a:rPr lang="en-US" dirty="0" smtClean="0"/>
              <a:t> </a:t>
            </a:r>
            <a:r>
              <a:rPr lang="en-US" dirty="0" err="1" smtClean="0"/>
              <a:t>terület</a:t>
            </a:r>
            <a:r>
              <a:rPr lang="en-US" dirty="0" smtClean="0"/>
              <a:t> </a:t>
            </a:r>
            <a:r>
              <a:rPr lang="en-US" dirty="0" err="1" smtClean="0"/>
              <a:t>lesz</a:t>
            </a:r>
            <a:r>
              <a:rPr lang="en-US" dirty="0" smtClean="0"/>
              <a:t> </a:t>
            </a:r>
            <a:r>
              <a:rPr lang="en-US" dirty="0" err="1" smtClean="0"/>
              <a:t>kirajzolva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err="1" smtClean="0"/>
              <a:t>Mozgassunk</a:t>
            </a:r>
            <a:r>
              <a:rPr lang="en-US" dirty="0" smtClean="0"/>
              <a:t> </a:t>
            </a:r>
            <a:r>
              <a:rPr lang="en-US" dirty="0" err="1" smtClean="0"/>
              <a:t>körpályán</a:t>
            </a:r>
            <a:r>
              <a:rPr lang="en-US" dirty="0" smtClean="0"/>
              <a:t>!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hu-HU" dirty="0" err="1" smtClean="0"/>
              <a:t>public</a:t>
            </a:r>
            <a:r>
              <a:rPr lang="hu-HU" dirty="0" smtClean="0"/>
              <a:t> </a:t>
            </a:r>
            <a:r>
              <a:rPr lang="hu-HU" dirty="0" err="1" smtClean="0"/>
              <a:t>class</a:t>
            </a:r>
            <a:r>
              <a:rPr lang="hu-HU" dirty="0" smtClean="0"/>
              <a:t> </a:t>
            </a:r>
            <a:r>
              <a:rPr lang="hu-HU" dirty="0" err="1" smtClean="0"/>
              <a:t>SpiderControl</a:t>
            </a:r>
            <a:r>
              <a:rPr lang="hu-HU" dirty="0" smtClean="0"/>
              <a:t> : </a:t>
            </a:r>
            <a:r>
              <a:rPr lang="hu-HU" dirty="0" err="1" smtClean="0"/>
              <a:t>MonoBehaviour</a:t>
            </a:r>
            <a:r>
              <a:rPr lang="hu-HU" dirty="0" smtClean="0"/>
              <a:t> {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public</a:t>
            </a:r>
            <a:r>
              <a:rPr lang="hu-HU" dirty="0" smtClean="0"/>
              <a:t> </a:t>
            </a:r>
            <a:r>
              <a:rPr lang="hu-HU" dirty="0" err="1" smtClean="0"/>
              <a:t>float</a:t>
            </a:r>
            <a:r>
              <a:rPr lang="hu-HU" dirty="0" smtClean="0"/>
              <a:t> </a:t>
            </a:r>
            <a:r>
              <a:rPr lang="hu-HU" dirty="0" err="1" smtClean="0"/>
              <a:t>speed</a:t>
            </a:r>
            <a:r>
              <a:rPr lang="hu-HU" dirty="0" smtClean="0"/>
              <a:t> = 1.0f;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smtClean="0">
                <a:solidFill>
                  <a:srgbClr val="FF0000"/>
                </a:solidFill>
              </a:rPr>
              <a:t>Vector3 center = Vector3.zero;</a:t>
            </a:r>
          </a:p>
          <a:p>
            <a:pPr>
              <a:buNone/>
            </a:pPr>
            <a:r>
              <a:rPr lang="hu-HU" dirty="0" smtClean="0">
                <a:solidFill>
                  <a:srgbClr val="FF0000"/>
                </a:solidFill>
              </a:rPr>
              <a:t>	</a:t>
            </a:r>
            <a:r>
              <a:rPr lang="hu-HU" dirty="0" err="1" smtClean="0">
                <a:solidFill>
                  <a:srgbClr val="FF0000"/>
                </a:solidFill>
              </a:rPr>
              <a:t>public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dirty="0" err="1" smtClean="0">
                <a:solidFill>
                  <a:srgbClr val="FF0000"/>
                </a:solidFill>
              </a:rPr>
              <a:t>float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dirty="0" err="1" smtClean="0">
                <a:solidFill>
                  <a:srgbClr val="FF0000"/>
                </a:solidFill>
              </a:rPr>
              <a:t>radius</a:t>
            </a:r>
            <a:r>
              <a:rPr lang="hu-HU" dirty="0" smtClean="0">
                <a:solidFill>
                  <a:srgbClr val="FF0000"/>
                </a:solidFill>
              </a:rPr>
              <a:t> = 1.0f;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void</a:t>
            </a:r>
            <a:r>
              <a:rPr lang="hu-HU" dirty="0" smtClean="0"/>
              <a:t> Start () {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smtClean="0">
                <a:solidFill>
                  <a:srgbClr val="FF0000"/>
                </a:solidFill>
              </a:rPr>
              <a:t>center = </a:t>
            </a:r>
            <a:r>
              <a:rPr lang="hu-HU" dirty="0" err="1" smtClean="0">
                <a:solidFill>
                  <a:srgbClr val="FF0000"/>
                </a:solidFill>
              </a:rPr>
              <a:t>transform.position</a:t>
            </a:r>
            <a:r>
              <a:rPr lang="hu-HU" dirty="0" smtClean="0">
                <a:solidFill>
                  <a:srgbClr val="FF0000"/>
                </a:solidFill>
              </a:rPr>
              <a:t>;</a:t>
            </a:r>
          </a:p>
          <a:p>
            <a:pPr>
              <a:buNone/>
            </a:pPr>
            <a:r>
              <a:rPr lang="hu-HU" dirty="0" smtClean="0"/>
              <a:t>	}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void</a:t>
            </a:r>
            <a:r>
              <a:rPr lang="hu-HU" dirty="0" smtClean="0"/>
              <a:t> Update () {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float</a:t>
            </a:r>
            <a:r>
              <a:rPr lang="hu-HU" dirty="0" smtClean="0"/>
              <a:t> t = </a:t>
            </a:r>
            <a:r>
              <a:rPr lang="hu-HU" dirty="0" err="1" smtClean="0"/>
              <a:t>Time.time</a:t>
            </a:r>
            <a:r>
              <a:rPr lang="hu-HU" dirty="0" smtClean="0"/>
              <a:t>;</a:t>
            </a:r>
          </a:p>
          <a:p>
            <a:pPr>
              <a:buNone/>
            </a:pPr>
            <a:r>
              <a:rPr lang="hu-HU" dirty="0" smtClean="0"/>
              <a:t>		Vector3 </a:t>
            </a:r>
            <a:r>
              <a:rPr lang="hu-HU" dirty="0" err="1" smtClean="0"/>
              <a:t>pos</a:t>
            </a:r>
            <a:r>
              <a:rPr lang="hu-HU" dirty="0" smtClean="0"/>
              <a:t> = center;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pos.x</a:t>
            </a:r>
            <a:r>
              <a:rPr lang="hu-HU" dirty="0" smtClean="0"/>
              <a:t> += </a:t>
            </a:r>
            <a:r>
              <a:rPr lang="hu-HU" dirty="0" err="1" smtClean="0"/>
              <a:t>radius</a:t>
            </a:r>
            <a:r>
              <a:rPr lang="hu-HU" dirty="0" smtClean="0"/>
              <a:t> * </a:t>
            </a:r>
            <a:r>
              <a:rPr lang="hu-HU" dirty="0" err="1" smtClean="0"/>
              <a:t>Mathf.Cos</a:t>
            </a:r>
            <a:r>
              <a:rPr lang="hu-HU" dirty="0" smtClean="0"/>
              <a:t> (t * </a:t>
            </a:r>
            <a:r>
              <a:rPr lang="hu-HU" dirty="0" err="1" smtClean="0"/>
              <a:t>speed</a:t>
            </a:r>
            <a:r>
              <a:rPr lang="hu-HU" dirty="0" smtClean="0"/>
              <a:t>);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pos.y</a:t>
            </a:r>
            <a:r>
              <a:rPr lang="hu-HU" dirty="0" smtClean="0"/>
              <a:t> += </a:t>
            </a:r>
            <a:r>
              <a:rPr lang="hu-HU" dirty="0" err="1" smtClean="0"/>
              <a:t>radius</a:t>
            </a:r>
            <a:r>
              <a:rPr lang="hu-HU" dirty="0" smtClean="0"/>
              <a:t> * </a:t>
            </a:r>
            <a:r>
              <a:rPr lang="hu-HU" dirty="0" err="1" smtClean="0"/>
              <a:t>Mathf.Sin</a:t>
            </a:r>
            <a:r>
              <a:rPr lang="hu-HU" dirty="0" smtClean="0"/>
              <a:t> (t * </a:t>
            </a:r>
            <a:r>
              <a:rPr lang="hu-HU" dirty="0" err="1" smtClean="0"/>
              <a:t>speed</a:t>
            </a:r>
            <a:r>
              <a:rPr lang="hu-HU" dirty="0" smtClean="0"/>
              <a:t>);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transform.position</a:t>
            </a:r>
            <a:r>
              <a:rPr lang="hu-HU" dirty="0" smtClean="0"/>
              <a:t> = </a:t>
            </a:r>
            <a:r>
              <a:rPr lang="hu-HU" dirty="0" err="1" smtClean="0"/>
              <a:t>pos</a:t>
            </a:r>
            <a:r>
              <a:rPr lang="hu-HU" dirty="0" smtClean="0"/>
              <a:t>;</a:t>
            </a:r>
          </a:p>
          <a:p>
            <a:pPr>
              <a:buNone/>
            </a:pPr>
            <a:r>
              <a:rPr lang="hu-HU" dirty="0" smtClean="0"/>
              <a:t>	}</a:t>
            </a:r>
          </a:p>
          <a:p>
            <a:pPr>
              <a:buNone/>
            </a:pPr>
            <a:r>
              <a:rPr lang="hu-HU" dirty="0" smtClean="0"/>
              <a:t>}</a:t>
            </a:r>
            <a:endParaRPr lang="hu-HU" dirty="0"/>
          </a:p>
        </p:txBody>
      </p:sp>
      <p:pic>
        <p:nvPicPr>
          <p:cNvPr id="522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7047" y="1371600"/>
            <a:ext cx="4426953" cy="4419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Kövesse</a:t>
            </a:r>
            <a:r>
              <a:rPr lang="en-US" dirty="0" smtClean="0"/>
              <a:t> a </a:t>
            </a:r>
            <a:r>
              <a:rPr lang="en-US" dirty="0" err="1" smtClean="0"/>
              <a:t>pók</a:t>
            </a:r>
            <a:r>
              <a:rPr lang="en-US" dirty="0" smtClean="0"/>
              <a:t> a </a:t>
            </a:r>
            <a:r>
              <a:rPr lang="en-US" dirty="0" err="1" smtClean="0"/>
              <a:t>legyet</a:t>
            </a:r>
            <a:r>
              <a:rPr lang="en-US" dirty="0" smtClean="0"/>
              <a:t>!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Valahogy</a:t>
            </a:r>
            <a:r>
              <a:rPr lang="en-US" dirty="0" smtClean="0"/>
              <a:t> </a:t>
            </a:r>
            <a:r>
              <a:rPr lang="en-US" dirty="0" err="1" smtClean="0"/>
              <a:t>tudnia</a:t>
            </a:r>
            <a:r>
              <a:rPr lang="en-US" dirty="0" smtClean="0"/>
              <a:t> </a:t>
            </a:r>
            <a:r>
              <a:rPr lang="en-US" dirty="0" err="1" smtClean="0"/>
              <a:t>kellene</a:t>
            </a:r>
            <a:r>
              <a:rPr lang="en-US" dirty="0" smtClean="0"/>
              <a:t> a </a:t>
            </a:r>
            <a:r>
              <a:rPr lang="en-US" dirty="0" err="1" smtClean="0"/>
              <a:t>pók</a:t>
            </a:r>
            <a:r>
              <a:rPr lang="en-US" dirty="0" smtClean="0"/>
              <a:t> </a:t>
            </a:r>
            <a:r>
              <a:rPr lang="en-US" dirty="0" err="1" smtClean="0"/>
              <a:t>szkriptnek</a:t>
            </a:r>
            <a:r>
              <a:rPr lang="en-US" dirty="0" smtClean="0"/>
              <a:t> a </a:t>
            </a:r>
            <a:r>
              <a:rPr lang="en-US" dirty="0" err="1" smtClean="0"/>
              <a:t>légy</a:t>
            </a:r>
            <a:r>
              <a:rPr lang="en-US" dirty="0" smtClean="0"/>
              <a:t> </a:t>
            </a:r>
            <a:r>
              <a:rPr lang="en-US" dirty="0" err="1" smtClean="0"/>
              <a:t>objektum</a:t>
            </a:r>
            <a:r>
              <a:rPr lang="en-US" dirty="0" smtClean="0"/>
              <a:t> </a:t>
            </a:r>
            <a:r>
              <a:rPr lang="en-US" dirty="0" err="1" smtClean="0"/>
              <a:t>pozíciójáról</a:t>
            </a:r>
            <a:endParaRPr lang="en-US" dirty="0" smtClean="0"/>
          </a:p>
          <a:p>
            <a:r>
              <a:rPr lang="en-US" dirty="0" err="1" smtClean="0"/>
              <a:t>Nem</a:t>
            </a:r>
            <a:r>
              <a:rPr lang="en-US" dirty="0" smtClean="0"/>
              <a:t> </a:t>
            </a:r>
            <a:r>
              <a:rPr lang="en-US" dirty="0" err="1" smtClean="0"/>
              <a:t>csak</a:t>
            </a:r>
            <a:r>
              <a:rPr lang="en-US" dirty="0" smtClean="0"/>
              <a:t> </a:t>
            </a:r>
            <a:r>
              <a:rPr lang="en-US" dirty="0" err="1" smtClean="0"/>
              <a:t>egyszerű</a:t>
            </a:r>
            <a:r>
              <a:rPr lang="en-US" dirty="0" smtClean="0"/>
              <a:t> </a:t>
            </a:r>
            <a:r>
              <a:rPr lang="en-US" dirty="0" err="1" smtClean="0"/>
              <a:t>számokat</a:t>
            </a:r>
            <a:r>
              <a:rPr lang="en-US" dirty="0" smtClean="0"/>
              <a:t> </a:t>
            </a:r>
            <a:r>
              <a:rPr lang="en-US" dirty="0" err="1" smtClean="0"/>
              <a:t>tudunk</a:t>
            </a:r>
            <a:r>
              <a:rPr lang="en-US" dirty="0" smtClean="0"/>
              <a:t> </a:t>
            </a:r>
            <a:r>
              <a:rPr lang="en-US" dirty="0" err="1" smtClean="0"/>
              <a:t>változóként</a:t>
            </a:r>
            <a:r>
              <a:rPr lang="en-US" dirty="0" smtClean="0"/>
              <a:t> </a:t>
            </a:r>
            <a:r>
              <a:rPr lang="en-US" dirty="0" err="1" smtClean="0"/>
              <a:t>felvenni</a:t>
            </a:r>
            <a:r>
              <a:rPr lang="en-US" dirty="0" smtClean="0"/>
              <a:t>, </a:t>
            </a:r>
            <a:r>
              <a:rPr lang="en-US" dirty="0" err="1" smtClean="0"/>
              <a:t>és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Editor </a:t>
            </a:r>
            <a:r>
              <a:rPr lang="en-US" dirty="0" err="1" smtClean="0"/>
              <a:t>felületén</a:t>
            </a:r>
            <a:r>
              <a:rPr lang="en-US" dirty="0" smtClean="0"/>
              <a:t> </a:t>
            </a:r>
            <a:r>
              <a:rPr lang="en-US" dirty="0" err="1" smtClean="0"/>
              <a:t>megadni</a:t>
            </a:r>
            <a:r>
              <a:rPr lang="en-US" dirty="0" smtClean="0"/>
              <a:t>, </a:t>
            </a:r>
            <a:r>
              <a:rPr lang="en-US" dirty="0" err="1" smtClean="0"/>
              <a:t>hanem</a:t>
            </a:r>
            <a:r>
              <a:rPr lang="en-US" dirty="0" smtClean="0"/>
              <a:t> </a:t>
            </a:r>
            <a:r>
              <a:rPr lang="en-US" dirty="0" err="1" smtClean="0"/>
              <a:t>teljes</a:t>
            </a:r>
            <a:r>
              <a:rPr lang="en-US" dirty="0" smtClean="0"/>
              <a:t> </a:t>
            </a:r>
            <a:r>
              <a:rPr lang="en-US" dirty="0" err="1" smtClean="0"/>
              <a:t>játékobjektumokat</a:t>
            </a:r>
            <a:r>
              <a:rPr lang="en-US" dirty="0" smtClean="0"/>
              <a:t> 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Szkript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hu-HU" dirty="0" err="1" smtClean="0"/>
              <a:t>public</a:t>
            </a:r>
            <a:r>
              <a:rPr lang="hu-HU" dirty="0" smtClean="0"/>
              <a:t> </a:t>
            </a:r>
            <a:r>
              <a:rPr lang="hu-HU" dirty="0" err="1" smtClean="0"/>
              <a:t>class</a:t>
            </a:r>
            <a:r>
              <a:rPr lang="hu-HU" dirty="0" smtClean="0"/>
              <a:t> </a:t>
            </a:r>
            <a:r>
              <a:rPr lang="hu-HU" dirty="0" err="1" smtClean="0"/>
              <a:t>SpiderControl</a:t>
            </a:r>
            <a:r>
              <a:rPr lang="hu-HU" dirty="0" smtClean="0"/>
              <a:t> : </a:t>
            </a:r>
            <a:r>
              <a:rPr lang="hu-HU" dirty="0" err="1" smtClean="0"/>
              <a:t>MonoBehaviour</a:t>
            </a:r>
            <a:r>
              <a:rPr lang="hu-HU" dirty="0" smtClean="0"/>
              <a:t> {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en-US" dirty="0" smtClean="0"/>
              <a:t>public </a:t>
            </a:r>
            <a:r>
              <a:rPr lang="hu-HU" dirty="0" err="1" smtClean="0"/>
              <a:t>GameObject</a:t>
            </a:r>
            <a:r>
              <a:rPr lang="hu-HU" dirty="0" smtClean="0"/>
              <a:t> </a:t>
            </a:r>
            <a:r>
              <a:rPr lang="hu-HU" dirty="0" err="1" smtClean="0"/>
              <a:t>fly</a:t>
            </a:r>
            <a:r>
              <a:rPr lang="hu-HU" dirty="0" smtClean="0"/>
              <a:t>;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void</a:t>
            </a:r>
            <a:r>
              <a:rPr lang="hu-HU" dirty="0" smtClean="0"/>
              <a:t> Start () {</a:t>
            </a:r>
          </a:p>
          <a:p>
            <a:pPr>
              <a:buNone/>
            </a:pPr>
            <a:r>
              <a:rPr lang="hu-HU" dirty="0" smtClean="0"/>
              <a:t>	}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void</a:t>
            </a:r>
            <a:r>
              <a:rPr lang="hu-HU" dirty="0" smtClean="0"/>
              <a:t> Update () {</a:t>
            </a:r>
          </a:p>
          <a:p>
            <a:pPr>
              <a:buNone/>
            </a:pPr>
            <a:r>
              <a:rPr lang="hu-HU" dirty="0" smtClean="0"/>
              <a:t>		Vector3 </a:t>
            </a:r>
            <a:r>
              <a:rPr lang="hu-HU" dirty="0" err="1" smtClean="0"/>
              <a:t>pos</a:t>
            </a:r>
            <a:r>
              <a:rPr lang="hu-HU" dirty="0" smtClean="0"/>
              <a:t> = </a:t>
            </a:r>
            <a:r>
              <a:rPr lang="hu-HU" dirty="0" err="1" smtClean="0"/>
              <a:t>transform.position</a:t>
            </a:r>
            <a:r>
              <a:rPr lang="hu-HU" dirty="0" smtClean="0"/>
              <a:t>;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pos.x</a:t>
            </a:r>
            <a:r>
              <a:rPr lang="hu-HU" dirty="0" smtClean="0"/>
              <a:t> = </a:t>
            </a:r>
            <a:r>
              <a:rPr lang="hu-HU" dirty="0" err="1" smtClean="0"/>
              <a:t>fly.transform.position.x</a:t>
            </a:r>
            <a:r>
              <a:rPr lang="hu-HU" dirty="0" smtClean="0"/>
              <a:t>;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transform.position</a:t>
            </a:r>
            <a:r>
              <a:rPr lang="hu-HU" dirty="0" smtClean="0"/>
              <a:t> = </a:t>
            </a:r>
            <a:r>
              <a:rPr lang="hu-HU" dirty="0" err="1" smtClean="0"/>
              <a:t>pos</a:t>
            </a:r>
            <a:r>
              <a:rPr lang="hu-HU" dirty="0" smtClean="0"/>
              <a:t>;</a:t>
            </a:r>
          </a:p>
          <a:p>
            <a:pPr>
              <a:buNone/>
            </a:pPr>
            <a:r>
              <a:rPr lang="hu-HU" dirty="0" smtClean="0"/>
              <a:t>	}</a:t>
            </a:r>
          </a:p>
          <a:p>
            <a:pPr>
              <a:buNone/>
            </a:pPr>
            <a:r>
              <a:rPr lang="hu-HU" dirty="0" smtClean="0"/>
              <a:t>}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Referencia</a:t>
            </a:r>
            <a:r>
              <a:rPr lang="en-US" dirty="0" smtClean="0"/>
              <a:t> </a:t>
            </a:r>
            <a:r>
              <a:rPr lang="en-US" dirty="0" err="1" smtClean="0"/>
              <a:t>bekötése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143000"/>
            <a:ext cx="9144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Egyenes összekötő nyíllal 5"/>
          <p:cNvCxnSpPr/>
          <p:nvPr/>
        </p:nvCxnSpPr>
        <p:spPr>
          <a:xfrm>
            <a:off x="228600" y="2133600"/>
            <a:ext cx="7924800" cy="1676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llipszis 6"/>
          <p:cNvSpPr/>
          <p:nvPr/>
        </p:nvSpPr>
        <p:spPr>
          <a:xfrm>
            <a:off x="0" y="2057400"/>
            <a:ext cx="304800" cy="152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Futtatás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 smtClean="0"/>
              <a:t>Ha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összeköttetés</a:t>
            </a:r>
            <a:r>
              <a:rPr lang="en-US" dirty="0" smtClean="0"/>
              <a:t> </a:t>
            </a:r>
            <a:r>
              <a:rPr lang="en-US" dirty="0" err="1" smtClean="0"/>
              <a:t>sikeres</a:t>
            </a:r>
            <a:r>
              <a:rPr lang="en-US" dirty="0" smtClean="0"/>
              <a:t> volt, </a:t>
            </a:r>
            <a:r>
              <a:rPr lang="en-US" dirty="0" err="1" smtClean="0"/>
              <a:t>akkor</a:t>
            </a:r>
            <a:r>
              <a:rPr lang="en-US" dirty="0" smtClean="0"/>
              <a:t> </a:t>
            </a:r>
            <a:r>
              <a:rPr lang="en-US" dirty="0" err="1" smtClean="0"/>
              <a:t>együtt</a:t>
            </a:r>
            <a:r>
              <a:rPr lang="en-US" dirty="0" smtClean="0"/>
              <a:t> </a:t>
            </a:r>
            <a:r>
              <a:rPr lang="en-US" dirty="0" err="1" smtClean="0"/>
              <a:t>mozognak</a:t>
            </a:r>
            <a:endParaRPr lang="en-US" dirty="0" smtClean="0"/>
          </a:p>
          <a:p>
            <a:r>
              <a:rPr lang="en-US" dirty="0" err="1" smtClean="0"/>
              <a:t>Kikapcsolhatjuk</a:t>
            </a:r>
            <a:r>
              <a:rPr lang="en-US" dirty="0" smtClean="0"/>
              <a:t> a </a:t>
            </a:r>
            <a:r>
              <a:rPr lang="en-US" dirty="0" err="1" smtClean="0"/>
              <a:t>légy</a:t>
            </a:r>
            <a:r>
              <a:rPr lang="en-US" dirty="0" smtClean="0"/>
              <a:t> </a:t>
            </a:r>
            <a:r>
              <a:rPr lang="en-US" dirty="0" err="1" smtClean="0"/>
              <a:t>szkript</a:t>
            </a:r>
            <a:r>
              <a:rPr lang="en-US" dirty="0" smtClean="0"/>
              <a:t> </a:t>
            </a:r>
            <a:r>
              <a:rPr lang="en-US" dirty="0" err="1" smtClean="0"/>
              <a:t>komponensét</a:t>
            </a:r>
            <a:r>
              <a:rPr lang="en-US" dirty="0" smtClean="0"/>
              <a:t> is (</a:t>
            </a:r>
            <a:r>
              <a:rPr lang="en-US" dirty="0" err="1" smtClean="0"/>
              <a:t>neve</a:t>
            </a:r>
            <a:r>
              <a:rPr lang="en-US" dirty="0" smtClean="0"/>
              <a:t> </a:t>
            </a:r>
            <a:r>
              <a:rPr lang="en-US" dirty="0" err="1" smtClean="0"/>
              <a:t>melletti</a:t>
            </a:r>
            <a:r>
              <a:rPr lang="en-US" dirty="0" smtClean="0"/>
              <a:t> </a:t>
            </a:r>
            <a:r>
              <a:rPr lang="en-US" dirty="0" err="1" smtClean="0"/>
              <a:t>kis</a:t>
            </a:r>
            <a:r>
              <a:rPr lang="en-US" dirty="0" smtClean="0"/>
              <a:t> </a:t>
            </a:r>
            <a:r>
              <a:rPr lang="en-US" dirty="0" err="1" smtClean="0"/>
              <a:t>pipa</a:t>
            </a:r>
            <a:r>
              <a:rPr lang="en-US" dirty="0" smtClean="0"/>
              <a:t>), </a:t>
            </a:r>
            <a:r>
              <a:rPr lang="en-US" dirty="0" err="1" smtClean="0"/>
              <a:t>és</a:t>
            </a:r>
            <a:r>
              <a:rPr lang="en-US" dirty="0" smtClean="0"/>
              <a:t> </a:t>
            </a:r>
            <a:r>
              <a:rPr lang="en-US" dirty="0" err="1" smtClean="0"/>
              <a:t>akkor</a:t>
            </a:r>
            <a:r>
              <a:rPr lang="en-US" dirty="0" smtClean="0"/>
              <a:t> </a:t>
            </a:r>
            <a:r>
              <a:rPr lang="en-US" dirty="0" err="1" smtClean="0"/>
              <a:t>játék</a:t>
            </a:r>
            <a:r>
              <a:rPr lang="en-US" dirty="0" smtClean="0"/>
              <a:t> </a:t>
            </a:r>
            <a:r>
              <a:rPr lang="en-US" dirty="0" err="1" smtClean="0"/>
              <a:t>közben</a:t>
            </a:r>
            <a:r>
              <a:rPr lang="en-US" dirty="0" smtClean="0"/>
              <a:t> </a:t>
            </a:r>
            <a:r>
              <a:rPr lang="en-US" dirty="0" err="1" smtClean="0"/>
              <a:t>jelenet</a:t>
            </a:r>
            <a:r>
              <a:rPr lang="en-US" dirty="0" smtClean="0"/>
              <a:t> </a:t>
            </a:r>
            <a:r>
              <a:rPr lang="en-US" dirty="0" err="1" smtClean="0"/>
              <a:t>nézetben</a:t>
            </a:r>
            <a:r>
              <a:rPr lang="en-US" dirty="0" smtClean="0"/>
              <a:t> </a:t>
            </a:r>
            <a:r>
              <a:rPr lang="en-US" dirty="0" err="1" smtClean="0"/>
              <a:t>tudjuk</a:t>
            </a:r>
            <a:r>
              <a:rPr lang="en-US" dirty="0" smtClean="0"/>
              <a:t> </a:t>
            </a:r>
            <a:r>
              <a:rPr lang="en-US" dirty="0" err="1" smtClean="0"/>
              <a:t>mozgatni</a:t>
            </a:r>
            <a:endParaRPr lang="hu-HU" dirty="0"/>
          </a:p>
        </p:txBody>
      </p:sp>
      <p:pic>
        <p:nvPicPr>
          <p:cNvPr id="542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3946858"/>
            <a:ext cx="4572000" cy="2758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Teljes</a:t>
            </a:r>
            <a:r>
              <a:rPr lang="en-US" dirty="0" smtClean="0"/>
              <a:t> </a:t>
            </a:r>
            <a:r>
              <a:rPr lang="en-US" dirty="0" err="1" smtClean="0"/>
              <a:t>követés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hu-HU" dirty="0" err="1" smtClean="0"/>
              <a:t>public</a:t>
            </a:r>
            <a:r>
              <a:rPr lang="hu-HU" dirty="0" smtClean="0"/>
              <a:t> </a:t>
            </a:r>
            <a:r>
              <a:rPr lang="hu-HU" dirty="0" err="1" smtClean="0"/>
              <a:t>class</a:t>
            </a:r>
            <a:r>
              <a:rPr lang="hu-HU" dirty="0" smtClean="0"/>
              <a:t> </a:t>
            </a:r>
            <a:r>
              <a:rPr lang="hu-HU" dirty="0" err="1" smtClean="0"/>
              <a:t>SpiderControl</a:t>
            </a:r>
            <a:r>
              <a:rPr lang="hu-HU" dirty="0" smtClean="0"/>
              <a:t> : </a:t>
            </a:r>
            <a:r>
              <a:rPr lang="hu-HU" dirty="0" err="1" smtClean="0"/>
              <a:t>MonoBehaviour</a:t>
            </a:r>
            <a:r>
              <a:rPr lang="hu-HU" dirty="0" smtClean="0"/>
              <a:t> {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public</a:t>
            </a:r>
            <a:r>
              <a:rPr lang="hu-HU" dirty="0" smtClean="0"/>
              <a:t> </a:t>
            </a:r>
            <a:r>
              <a:rPr lang="hu-HU" dirty="0" err="1" smtClean="0"/>
              <a:t>GameObject</a:t>
            </a:r>
            <a:r>
              <a:rPr lang="hu-HU" dirty="0" smtClean="0"/>
              <a:t> </a:t>
            </a:r>
            <a:r>
              <a:rPr lang="hu-HU" dirty="0" err="1" smtClean="0"/>
              <a:t>fly</a:t>
            </a:r>
            <a:r>
              <a:rPr lang="hu-HU" dirty="0" smtClean="0"/>
              <a:t>;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public</a:t>
            </a:r>
            <a:r>
              <a:rPr lang="hu-HU" dirty="0" smtClean="0"/>
              <a:t> </a:t>
            </a:r>
            <a:r>
              <a:rPr lang="hu-HU" dirty="0" err="1" smtClean="0"/>
              <a:t>float</a:t>
            </a:r>
            <a:r>
              <a:rPr lang="hu-HU" dirty="0" smtClean="0"/>
              <a:t> </a:t>
            </a:r>
            <a:r>
              <a:rPr lang="hu-HU" dirty="0" err="1" smtClean="0"/>
              <a:t>speed</a:t>
            </a:r>
            <a:r>
              <a:rPr lang="hu-HU" dirty="0" smtClean="0"/>
              <a:t> = 6.0f;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void</a:t>
            </a:r>
            <a:r>
              <a:rPr lang="hu-HU" dirty="0" smtClean="0"/>
              <a:t> Start () {</a:t>
            </a:r>
          </a:p>
          <a:p>
            <a:pPr>
              <a:buNone/>
            </a:pPr>
            <a:r>
              <a:rPr lang="hu-HU" dirty="0" smtClean="0"/>
              <a:t>	}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void</a:t>
            </a:r>
            <a:r>
              <a:rPr lang="hu-HU" dirty="0" smtClean="0"/>
              <a:t> Update () {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float</a:t>
            </a:r>
            <a:r>
              <a:rPr lang="hu-HU" dirty="0" smtClean="0"/>
              <a:t> </a:t>
            </a:r>
            <a:r>
              <a:rPr lang="hu-HU" dirty="0" err="1" smtClean="0"/>
              <a:t>dt</a:t>
            </a:r>
            <a:r>
              <a:rPr lang="hu-HU" dirty="0" smtClean="0"/>
              <a:t> = </a:t>
            </a:r>
            <a:r>
              <a:rPr lang="hu-HU" dirty="0" err="1" smtClean="0"/>
              <a:t>Time.deltaTime</a:t>
            </a:r>
            <a:r>
              <a:rPr lang="hu-HU" dirty="0" smtClean="0"/>
              <a:t>;</a:t>
            </a:r>
          </a:p>
          <a:p>
            <a:pPr>
              <a:buNone/>
            </a:pPr>
            <a:r>
              <a:rPr lang="hu-HU" dirty="0" smtClean="0"/>
              <a:t>		Vector3 </a:t>
            </a:r>
            <a:r>
              <a:rPr lang="hu-HU" dirty="0" err="1" smtClean="0"/>
              <a:t>pos</a:t>
            </a:r>
            <a:r>
              <a:rPr lang="hu-HU" dirty="0" smtClean="0"/>
              <a:t> = </a:t>
            </a:r>
            <a:r>
              <a:rPr lang="hu-HU" dirty="0" err="1" smtClean="0"/>
              <a:t>transform.position</a:t>
            </a:r>
            <a:r>
              <a:rPr lang="hu-HU" dirty="0" smtClean="0"/>
              <a:t>;</a:t>
            </a:r>
          </a:p>
          <a:p>
            <a:pPr>
              <a:buNone/>
            </a:pPr>
            <a:r>
              <a:rPr lang="hu-HU" dirty="0" smtClean="0"/>
              <a:t>		Vector3 </a:t>
            </a:r>
            <a:r>
              <a:rPr lang="hu-HU" dirty="0" err="1" smtClean="0"/>
              <a:t>targetPos</a:t>
            </a:r>
            <a:r>
              <a:rPr lang="hu-HU" dirty="0" smtClean="0"/>
              <a:t> = </a:t>
            </a:r>
            <a:r>
              <a:rPr lang="hu-HU" dirty="0" err="1" smtClean="0"/>
              <a:t>fly.transform.position</a:t>
            </a:r>
            <a:r>
              <a:rPr lang="hu-HU" dirty="0" smtClean="0"/>
              <a:t>;</a:t>
            </a:r>
          </a:p>
          <a:p>
            <a:pPr>
              <a:buNone/>
            </a:pPr>
            <a:r>
              <a:rPr lang="hu-HU" dirty="0" smtClean="0"/>
              <a:t>		Vector3 </a:t>
            </a:r>
            <a:r>
              <a:rPr lang="hu-HU" dirty="0" err="1" smtClean="0"/>
              <a:t>move</a:t>
            </a:r>
            <a:r>
              <a:rPr lang="hu-HU" dirty="0" smtClean="0"/>
              <a:t> = </a:t>
            </a:r>
            <a:r>
              <a:rPr lang="hu-HU" dirty="0" err="1" smtClean="0"/>
              <a:t>targetPos</a:t>
            </a:r>
            <a:r>
              <a:rPr lang="hu-HU" dirty="0" smtClean="0"/>
              <a:t> - </a:t>
            </a:r>
            <a:r>
              <a:rPr lang="hu-HU" dirty="0" err="1" smtClean="0"/>
              <a:t>pos</a:t>
            </a:r>
            <a:r>
              <a:rPr lang="hu-HU" dirty="0" smtClean="0"/>
              <a:t>;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move.Normalize</a:t>
            </a:r>
            <a:r>
              <a:rPr lang="hu-HU" dirty="0" smtClean="0"/>
              <a:t>();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transform.position</a:t>
            </a:r>
            <a:r>
              <a:rPr lang="hu-HU" dirty="0" smtClean="0"/>
              <a:t> = </a:t>
            </a:r>
            <a:r>
              <a:rPr lang="hu-HU" dirty="0" err="1" smtClean="0"/>
              <a:t>pos</a:t>
            </a:r>
            <a:r>
              <a:rPr lang="hu-HU" dirty="0" smtClean="0"/>
              <a:t> + </a:t>
            </a:r>
            <a:r>
              <a:rPr lang="hu-HU" dirty="0" err="1" smtClean="0"/>
              <a:t>move</a:t>
            </a:r>
            <a:r>
              <a:rPr lang="hu-HU" dirty="0" smtClean="0"/>
              <a:t> * </a:t>
            </a:r>
            <a:r>
              <a:rPr lang="hu-HU" dirty="0" err="1" smtClean="0"/>
              <a:t>speed</a:t>
            </a:r>
            <a:r>
              <a:rPr lang="hu-HU" dirty="0" smtClean="0"/>
              <a:t> * </a:t>
            </a:r>
            <a:r>
              <a:rPr lang="hu-HU" dirty="0" err="1" smtClean="0"/>
              <a:t>dt</a:t>
            </a:r>
            <a:r>
              <a:rPr lang="hu-HU" dirty="0" smtClean="0"/>
              <a:t>;</a:t>
            </a:r>
          </a:p>
          <a:p>
            <a:pPr>
              <a:buNone/>
            </a:pPr>
            <a:r>
              <a:rPr lang="hu-HU" dirty="0" smtClean="0"/>
              <a:t>	}</a:t>
            </a:r>
          </a:p>
          <a:p>
            <a:pPr>
              <a:buNone/>
            </a:pPr>
            <a:r>
              <a:rPr lang="hu-HU" dirty="0" smtClean="0"/>
              <a:t>}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Légy</a:t>
            </a:r>
            <a:r>
              <a:rPr lang="en-US" dirty="0" smtClean="0"/>
              <a:t> </a:t>
            </a:r>
            <a:r>
              <a:rPr lang="en-US" dirty="0" err="1" smtClean="0"/>
              <a:t>objektum</a:t>
            </a:r>
            <a:r>
              <a:rPr lang="en-US" dirty="0" smtClean="0"/>
              <a:t> </a:t>
            </a:r>
            <a:r>
              <a:rPr lang="en-US" dirty="0" err="1" smtClean="0"/>
              <a:t>beállítása</a:t>
            </a:r>
            <a:r>
              <a:rPr lang="en-US" dirty="0" smtClean="0"/>
              <a:t> v2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err="1" smtClean="0"/>
              <a:t>public</a:t>
            </a:r>
            <a:r>
              <a:rPr lang="hu-HU" dirty="0" smtClean="0"/>
              <a:t> </a:t>
            </a:r>
            <a:r>
              <a:rPr lang="hu-HU" dirty="0" err="1" smtClean="0"/>
              <a:t>class</a:t>
            </a:r>
            <a:r>
              <a:rPr lang="hu-HU" dirty="0" smtClean="0"/>
              <a:t> </a:t>
            </a:r>
            <a:r>
              <a:rPr lang="hu-HU" dirty="0" err="1" smtClean="0"/>
              <a:t>SpiderControl</a:t>
            </a:r>
            <a:r>
              <a:rPr lang="hu-HU" dirty="0" smtClean="0"/>
              <a:t> : </a:t>
            </a:r>
            <a:r>
              <a:rPr lang="hu-HU" dirty="0" err="1" smtClean="0"/>
              <a:t>MonoBehaviour</a:t>
            </a:r>
            <a:r>
              <a:rPr lang="hu-HU" dirty="0" smtClean="0"/>
              <a:t> {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>
                <a:solidFill>
                  <a:srgbClr val="FF0000"/>
                </a:solidFill>
              </a:rPr>
              <a:t>GameObject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dirty="0" err="1" smtClean="0">
                <a:solidFill>
                  <a:srgbClr val="FF0000"/>
                </a:solidFill>
              </a:rPr>
              <a:t>fly</a:t>
            </a:r>
            <a:r>
              <a:rPr lang="hu-HU" dirty="0" smtClean="0">
                <a:solidFill>
                  <a:srgbClr val="FF0000"/>
                </a:solidFill>
              </a:rPr>
              <a:t>;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public</a:t>
            </a:r>
            <a:r>
              <a:rPr lang="hu-HU" dirty="0" smtClean="0"/>
              <a:t> </a:t>
            </a:r>
            <a:r>
              <a:rPr lang="hu-HU" dirty="0" err="1" smtClean="0"/>
              <a:t>float</a:t>
            </a:r>
            <a:r>
              <a:rPr lang="hu-HU" dirty="0" smtClean="0"/>
              <a:t> </a:t>
            </a:r>
            <a:r>
              <a:rPr lang="hu-HU" dirty="0" err="1" smtClean="0"/>
              <a:t>speed</a:t>
            </a:r>
            <a:r>
              <a:rPr lang="hu-HU" dirty="0" smtClean="0"/>
              <a:t> = 6.0f;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void</a:t>
            </a:r>
            <a:r>
              <a:rPr lang="hu-HU" dirty="0" smtClean="0"/>
              <a:t> Start () {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>
                <a:solidFill>
                  <a:srgbClr val="FF0000"/>
                </a:solidFill>
              </a:rPr>
              <a:t>fly</a:t>
            </a:r>
            <a:r>
              <a:rPr lang="hu-HU" dirty="0" smtClean="0">
                <a:solidFill>
                  <a:srgbClr val="FF0000"/>
                </a:solidFill>
              </a:rPr>
              <a:t> = </a:t>
            </a:r>
            <a:r>
              <a:rPr lang="hu-HU" dirty="0" err="1" smtClean="0">
                <a:solidFill>
                  <a:srgbClr val="FF0000"/>
                </a:solidFill>
              </a:rPr>
              <a:t>GameObject.Find</a:t>
            </a:r>
            <a:r>
              <a:rPr lang="hu-HU" dirty="0" smtClean="0">
                <a:solidFill>
                  <a:srgbClr val="FF0000"/>
                </a:solidFill>
              </a:rPr>
              <a:t>("</a:t>
            </a:r>
            <a:r>
              <a:rPr lang="hu-HU" dirty="0" err="1" smtClean="0">
                <a:solidFill>
                  <a:srgbClr val="FF0000"/>
                </a:solidFill>
              </a:rPr>
              <a:t>fly</a:t>
            </a:r>
            <a:r>
              <a:rPr lang="hu-HU" dirty="0" smtClean="0">
                <a:solidFill>
                  <a:srgbClr val="FF0000"/>
                </a:solidFill>
              </a:rPr>
              <a:t>");</a:t>
            </a:r>
          </a:p>
          <a:p>
            <a:pPr>
              <a:buNone/>
            </a:pPr>
            <a:r>
              <a:rPr lang="hu-HU" dirty="0" smtClean="0"/>
              <a:t>	}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(Update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marad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a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régi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hu-HU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Haladó</a:t>
            </a:r>
            <a:r>
              <a:rPr lang="en-US" dirty="0" smtClean="0"/>
              <a:t> </a:t>
            </a:r>
            <a:r>
              <a:rPr lang="en-US" dirty="0" err="1" smtClean="0"/>
              <a:t>feladat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Gyártsunk</a:t>
            </a:r>
            <a:r>
              <a:rPr lang="en-US" dirty="0" smtClean="0"/>
              <a:t> </a:t>
            </a:r>
            <a:r>
              <a:rPr lang="en-US" dirty="0" err="1" smtClean="0"/>
              <a:t>pókvonatot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pók</a:t>
            </a:r>
            <a:r>
              <a:rPr lang="en-US" dirty="0" smtClean="0"/>
              <a:t> </a:t>
            </a:r>
            <a:r>
              <a:rPr lang="en-US" dirty="0" err="1" smtClean="0"/>
              <a:t>álljon</a:t>
            </a:r>
            <a:r>
              <a:rPr lang="en-US" dirty="0" smtClean="0"/>
              <a:t> meg a </a:t>
            </a:r>
            <a:r>
              <a:rPr lang="en-US" dirty="0" err="1" smtClean="0"/>
              <a:t>légy</a:t>
            </a:r>
            <a:r>
              <a:rPr lang="en-US" dirty="0" smtClean="0"/>
              <a:t> </a:t>
            </a:r>
            <a:r>
              <a:rPr lang="en-US" dirty="0" err="1" smtClean="0"/>
              <a:t>előtt</a:t>
            </a:r>
            <a:r>
              <a:rPr lang="en-US" dirty="0" smtClean="0"/>
              <a:t> (ne </a:t>
            </a:r>
            <a:r>
              <a:rPr lang="en-US" dirty="0" err="1" smtClean="0"/>
              <a:t>másszanak</a:t>
            </a:r>
            <a:r>
              <a:rPr lang="en-US" dirty="0" smtClean="0"/>
              <a:t> </a:t>
            </a:r>
            <a:r>
              <a:rPr lang="en-US" dirty="0" err="1" smtClean="0"/>
              <a:t>egymásra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Adjunk</a:t>
            </a:r>
            <a:r>
              <a:rPr lang="en-US" dirty="0" smtClean="0"/>
              <a:t> </a:t>
            </a:r>
            <a:r>
              <a:rPr lang="en-US" dirty="0" err="1" smtClean="0"/>
              <a:t>hozzá</a:t>
            </a:r>
            <a:r>
              <a:rPr lang="en-US" dirty="0" smtClean="0"/>
              <a:t> </a:t>
            </a:r>
            <a:r>
              <a:rPr lang="en-US" dirty="0" err="1" smtClean="0"/>
              <a:t>még</a:t>
            </a:r>
            <a:r>
              <a:rPr lang="en-US" dirty="0" smtClean="0"/>
              <a:t> </a:t>
            </a:r>
            <a:r>
              <a:rPr lang="en-US" dirty="0" err="1" smtClean="0"/>
              <a:t>egy</a:t>
            </a:r>
            <a:r>
              <a:rPr lang="en-US" dirty="0" smtClean="0"/>
              <a:t> </a:t>
            </a:r>
            <a:r>
              <a:rPr lang="en-US" dirty="0" err="1" smtClean="0"/>
              <a:t>pókot</a:t>
            </a:r>
            <a:r>
              <a:rPr lang="en-US" dirty="0" smtClean="0"/>
              <a:t>, de </a:t>
            </a:r>
            <a:r>
              <a:rPr lang="en-US" dirty="0" err="1" smtClean="0"/>
              <a:t>ez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előző</a:t>
            </a:r>
            <a:r>
              <a:rPr lang="en-US" dirty="0" smtClean="0"/>
              <a:t> </a:t>
            </a:r>
            <a:r>
              <a:rPr lang="en-US" dirty="0" err="1" smtClean="0"/>
              <a:t>pókot</a:t>
            </a:r>
            <a:r>
              <a:rPr lang="en-US" dirty="0" smtClean="0"/>
              <a:t> </a:t>
            </a:r>
            <a:r>
              <a:rPr lang="en-US" dirty="0" err="1" smtClean="0"/>
              <a:t>kövesse</a:t>
            </a:r>
            <a:r>
              <a:rPr lang="en-US" dirty="0" smtClean="0"/>
              <a:t>!</a:t>
            </a:r>
          </a:p>
          <a:p>
            <a:r>
              <a:rPr lang="en-US" dirty="0" err="1" smtClean="0"/>
              <a:t>Hozzádhatunk</a:t>
            </a:r>
            <a:r>
              <a:rPr lang="en-US" dirty="0" smtClean="0"/>
              <a:t> </a:t>
            </a:r>
            <a:r>
              <a:rPr lang="en-US" dirty="0" err="1" smtClean="0"/>
              <a:t>még</a:t>
            </a:r>
            <a:r>
              <a:rPr lang="en-US" dirty="0" smtClean="0"/>
              <a:t> </a:t>
            </a:r>
            <a:r>
              <a:rPr lang="en-US" dirty="0" err="1" smtClean="0"/>
              <a:t>pókot</a:t>
            </a:r>
            <a:r>
              <a:rPr lang="en-US" dirty="0" smtClean="0"/>
              <a:t>, </a:t>
            </a:r>
            <a:r>
              <a:rPr lang="en-US" dirty="0" err="1" smtClean="0"/>
              <a:t>aki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előzőt</a:t>
            </a:r>
            <a:r>
              <a:rPr lang="en-US" dirty="0" smtClean="0"/>
              <a:t> </a:t>
            </a:r>
            <a:r>
              <a:rPr lang="en-US" dirty="0" err="1" smtClean="0"/>
              <a:t>követi</a:t>
            </a:r>
            <a:endParaRPr lang="en-US" dirty="0" smtClean="0"/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Sok</a:t>
            </a:r>
            <a:r>
              <a:rPr lang="en-US" dirty="0" smtClean="0"/>
              <a:t> </a:t>
            </a:r>
            <a:r>
              <a:rPr lang="en-US" dirty="0" err="1" smtClean="0"/>
              <a:t>pók</a:t>
            </a:r>
            <a:r>
              <a:rPr lang="en-US" dirty="0" smtClean="0"/>
              <a:t>!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 a </a:t>
            </a:r>
            <a:r>
              <a:rPr lang="en-US" dirty="0" err="1" smtClean="0"/>
              <a:t>pók</a:t>
            </a:r>
            <a:r>
              <a:rPr lang="en-US" dirty="0" smtClean="0"/>
              <a:t> </a:t>
            </a:r>
            <a:r>
              <a:rPr lang="en-US" dirty="0" err="1" smtClean="0"/>
              <a:t>viselkedésével</a:t>
            </a:r>
            <a:r>
              <a:rPr lang="en-US" dirty="0" smtClean="0"/>
              <a:t> </a:t>
            </a:r>
            <a:r>
              <a:rPr lang="en-US" dirty="0" err="1" smtClean="0"/>
              <a:t>elégedettek</a:t>
            </a:r>
            <a:r>
              <a:rPr lang="en-US" dirty="0" smtClean="0"/>
              <a:t> </a:t>
            </a:r>
            <a:r>
              <a:rPr lang="en-US" dirty="0" err="1" smtClean="0"/>
              <a:t>vagyunk</a:t>
            </a:r>
            <a:r>
              <a:rPr lang="en-US" dirty="0" smtClean="0"/>
              <a:t> </a:t>
            </a:r>
            <a:r>
              <a:rPr lang="en-US" dirty="0" err="1" smtClean="0"/>
              <a:t>gyárthatunk</a:t>
            </a:r>
            <a:r>
              <a:rPr lang="en-US" dirty="0" smtClean="0"/>
              <a:t> </a:t>
            </a:r>
            <a:r>
              <a:rPr lang="en-US" dirty="0" err="1" smtClean="0"/>
              <a:t>belőle</a:t>
            </a:r>
            <a:r>
              <a:rPr lang="en-US" dirty="0" smtClean="0"/>
              <a:t> </a:t>
            </a:r>
            <a:r>
              <a:rPr lang="en-US" dirty="0" err="1" smtClean="0"/>
              <a:t>többet</a:t>
            </a:r>
            <a:r>
              <a:rPr lang="en-US" dirty="0" smtClean="0"/>
              <a:t> is.</a:t>
            </a:r>
          </a:p>
          <a:p>
            <a:r>
              <a:rPr lang="en-US" dirty="0" err="1" smtClean="0"/>
              <a:t>Készítsünk</a:t>
            </a:r>
            <a:r>
              <a:rPr lang="en-US" dirty="0" smtClean="0"/>
              <a:t> </a:t>
            </a:r>
            <a:r>
              <a:rPr lang="en-US" dirty="0" err="1" smtClean="0"/>
              <a:t>prefabot</a:t>
            </a:r>
            <a:r>
              <a:rPr lang="en-US" dirty="0" smtClean="0"/>
              <a:t>!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429000" cy="1143000"/>
          </a:xfrm>
        </p:spPr>
        <p:txBody>
          <a:bodyPr/>
          <a:lstStyle/>
          <a:p>
            <a:r>
              <a:rPr lang="en-US" dirty="0" smtClean="0"/>
              <a:t>Prefab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00200"/>
            <a:ext cx="41148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Assets/Create/Prefab</a:t>
            </a:r>
          </a:p>
          <a:p>
            <a:r>
              <a:rPr lang="en-US" dirty="0" err="1" smtClean="0"/>
              <a:t>Nevezzük</a:t>
            </a:r>
            <a:r>
              <a:rPr lang="en-US" dirty="0" smtClean="0"/>
              <a:t> el Spider-re</a:t>
            </a:r>
          </a:p>
          <a:p>
            <a:r>
              <a:rPr lang="en-US" dirty="0" smtClean="0"/>
              <a:t>A </a:t>
            </a:r>
            <a:r>
              <a:rPr lang="en-US" b="1" dirty="0" err="1" smtClean="0"/>
              <a:t>hierarchia</a:t>
            </a:r>
            <a:r>
              <a:rPr lang="en-US" dirty="0" smtClean="0"/>
              <a:t> </a:t>
            </a:r>
            <a:r>
              <a:rPr lang="en-US" dirty="0" err="1" smtClean="0"/>
              <a:t>nézetből</a:t>
            </a:r>
            <a:r>
              <a:rPr lang="en-US" dirty="0" smtClean="0"/>
              <a:t> </a:t>
            </a:r>
            <a:r>
              <a:rPr lang="en-US" dirty="0" err="1" smtClean="0"/>
              <a:t>húzzuk</a:t>
            </a:r>
            <a:r>
              <a:rPr lang="en-US" dirty="0" smtClean="0"/>
              <a:t> a </a:t>
            </a:r>
            <a:r>
              <a:rPr lang="en-US" dirty="0" err="1" smtClean="0"/>
              <a:t>kész</a:t>
            </a:r>
            <a:r>
              <a:rPr lang="en-US" dirty="0" smtClean="0"/>
              <a:t> </a:t>
            </a:r>
            <a:r>
              <a:rPr lang="en-US" dirty="0" err="1" smtClean="0"/>
              <a:t>pókot</a:t>
            </a:r>
            <a:r>
              <a:rPr lang="en-US" dirty="0" smtClean="0"/>
              <a:t> a </a:t>
            </a:r>
            <a:r>
              <a:rPr lang="en-US" dirty="0" err="1" smtClean="0"/>
              <a:t>prefabra</a:t>
            </a:r>
            <a:r>
              <a:rPr lang="en-US" dirty="0" smtClean="0"/>
              <a:t> (</a:t>
            </a:r>
            <a:r>
              <a:rPr lang="en-US" dirty="0" err="1" smtClean="0"/>
              <a:t>az</a:t>
            </a:r>
            <a:r>
              <a:rPr lang="en-US" dirty="0" smtClean="0"/>
              <a:t> Asset </a:t>
            </a:r>
            <a:r>
              <a:rPr lang="en-US" dirty="0" err="1" smtClean="0"/>
              <a:t>nézetbe</a:t>
            </a:r>
            <a:r>
              <a:rPr lang="en-US" dirty="0" smtClean="0"/>
              <a:t>)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pókot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is </a:t>
            </a:r>
            <a:r>
              <a:rPr lang="en-US" dirty="0" err="1" smtClean="0"/>
              <a:t>törölhetjük</a:t>
            </a:r>
            <a:r>
              <a:rPr lang="en-US" dirty="0" smtClean="0"/>
              <a:t> a </a:t>
            </a:r>
            <a:r>
              <a:rPr lang="en-US" dirty="0" err="1" smtClean="0"/>
              <a:t>hierarchia</a:t>
            </a:r>
            <a:r>
              <a:rPr lang="en-US" dirty="0" smtClean="0"/>
              <a:t> </a:t>
            </a:r>
            <a:r>
              <a:rPr lang="en-US" dirty="0" err="1" smtClean="0"/>
              <a:t>nézetből</a:t>
            </a:r>
            <a:endParaRPr lang="en-US" dirty="0" smtClean="0"/>
          </a:p>
          <a:p>
            <a:pPr>
              <a:buNone/>
            </a:pPr>
            <a:endParaRPr lang="hu-H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19550" y="933450"/>
            <a:ext cx="4972050" cy="554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" y="609600"/>
            <a:ext cx="902208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Prefab </a:t>
            </a:r>
            <a:r>
              <a:rPr lang="en-US" dirty="0" err="1" smtClean="0"/>
              <a:t>jelenetbe</a:t>
            </a:r>
            <a:r>
              <a:rPr lang="en-US" dirty="0" smtClean="0"/>
              <a:t> </a:t>
            </a:r>
            <a:r>
              <a:rPr lang="en-US" dirty="0" err="1" smtClean="0"/>
              <a:t>illesztése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Az</a:t>
            </a:r>
            <a:r>
              <a:rPr lang="en-US" dirty="0" smtClean="0"/>
              <a:t> Asset </a:t>
            </a:r>
            <a:r>
              <a:rPr lang="en-US" dirty="0" err="1" smtClean="0"/>
              <a:t>nézetből</a:t>
            </a:r>
            <a:r>
              <a:rPr lang="en-US" dirty="0" smtClean="0"/>
              <a:t> </a:t>
            </a:r>
            <a:r>
              <a:rPr lang="en-US" dirty="0" err="1" smtClean="0"/>
              <a:t>húzzuk</a:t>
            </a:r>
            <a:r>
              <a:rPr lang="en-US" dirty="0" smtClean="0"/>
              <a:t> a Spider asset-et a </a:t>
            </a:r>
            <a:r>
              <a:rPr lang="en-US" dirty="0" err="1" smtClean="0"/>
              <a:t>jelenet</a:t>
            </a:r>
            <a:r>
              <a:rPr lang="en-US" dirty="0" smtClean="0"/>
              <a:t> </a:t>
            </a:r>
            <a:r>
              <a:rPr lang="en-US" dirty="0" err="1" smtClean="0"/>
              <a:t>nézetbe</a:t>
            </a:r>
            <a:endParaRPr lang="en-US" dirty="0" smtClean="0"/>
          </a:p>
          <a:p>
            <a:r>
              <a:rPr lang="en-US" dirty="0" err="1" smtClean="0"/>
              <a:t>Létrejön</a:t>
            </a:r>
            <a:r>
              <a:rPr lang="en-US" dirty="0" smtClean="0"/>
              <a:t> </a:t>
            </a:r>
            <a:r>
              <a:rPr lang="en-US" dirty="0" err="1" smtClean="0"/>
              <a:t>egy</a:t>
            </a:r>
            <a:r>
              <a:rPr lang="en-US" dirty="0" smtClean="0"/>
              <a:t> </a:t>
            </a:r>
            <a:r>
              <a:rPr lang="en-US" dirty="0" err="1" smtClean="0"/>
              <a:t>új</a:t>
            </a:r>
            <a:r>
              <a:rPr lang="en-US" dirty="0" smtClean="0"/>
              <a:t> </a:t>
            </a:r>
            <a:r>
              <a:rPr lang="en-US" dirty="0" err="1" smtClean="0"/>
              <a:t>pók</a:t>
            </a:r>
            <a:endParaRPr lang="en-US" dirty="0" smtClean="0"/>
          </a:p>
          <a:p>
            <a:r>
              <a:rPr lang="en-US" dirty="0" err="1" smtClean="0"/>
              <a:t>Megfelelő</a:t>
            </a:r>
            <a:r>
              <a:rPr lang="en-US" dirty="0" smtClean="0"/>
              <a:t> </a:t>
            </a:r>
            <a:r>
              <a:rPr lang="en-US" dirty="0" err="1" smtClean="0"/>
              <a:t>komponensei</a:t>
            </a:r>
            <a:r>
              <a:rPr lang="en-US" dirty="0" smtClean="0"/>
              <a:t> </a:t>
            </a:r>
            <a:r>
              <a:rPr lang="en-US" dirty="0" err="1" smtClean="0"/>
              <a:t>és</a:t>
            </a:r>
            <a:r>
              <a:rPr lang="en-US" dirty="0" smtClean="0"/>
              <a:t> </a:t>
            </a:r>
            <a:r>
              <a:rPr lang="en-US" dirty="0" err="1" smtClean="0"/>
              <a:t>paraméterei</a:t>
            </a:r>
            <a:r>
              <a:rPr lang="en-US" dirty="0" smtClean="0"/>
              <a:t> </a:t>
            </a:r>
            <a:r>
              <a:rPr lang="en-US" dirty="0" err="1" smtClean="0"/>
              <a:t>vannak</a:t>
            </a:r>
            <a:endParaRPr lang="en-US" dirty="0" smtClean="0"/>
          </a:p>
          <a:p>
            <a:r>
              <a:rPr lang="en-US" dirty="0" err="1" smtClean="0"/>
              <a:t>Többet</a:t>
            </a:r>
            <a:r>
              <a:rPr lang="en-US" dirty="0" smtClean="0"/>
              <a:t> is </a:t>
            </a:r>
            <a:r>
              <a:rPr lang="en-US" dirty="0" err="1" smtClean="0"/>
              <a:t>behúzhatunk</a:t>
            </a:r>
            <a:r>
              <a:rPr lang="en-US" dirty="0" smtClean="0"/>
              <a:t>, </a:t>
            </a:r>
            <a:r>
              <a:rPr lang="en-US" dirty="0" err="1" smtClean="0"/>
              <a:t>más</a:t>
            </a:r>
            <a:r>
              <a:rPr lang="en-US" dirty="0" err="1"/>
              <a:t>-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pontról</a:t>
            </a:r>
            <a:r>
              <a:rPr lang="en-US" dirty="0" smtClean="0"/>
              <a:t> </a:t>
            </a:r>
            <a:r>
              <a:rPr lang="en-US" dirty="0" err="1" smtClean="0"/>
              <a:t>indulva</a:t>
            </a:r>
            <a:r>
              <a:rPr lang="en-US" dirty="0" smtClean="0"/>
              <a:t> </a:t>
            </a:r>
            <a:r>
              <a:rPr lang="en-US" dirty="0" err="1" smtClean="0"/>
              <a:t>próbálnak</a:t>
            </a:r>
            <a:r>
              <a:rPr lang="en-US" dirty="0" smtClean="0"/>
              <a:t> </a:t>
            </a:r>
            <a:r>
              <a:rPr lang="en-US" dirty="0" err="1" smtClean="0"/>
              <a:t>elkapni</a:t>
            </a:r>
            <a:r>
              <a:rPr lang="en-US" dirty="0" smtClean="0"/>
              <a:t> </a:t>
            </a:r>
            <a:r>
              <a:rPr lang="en-US" dirty="0" err="1" smtClean="0"/>
              <a:t>minket</a:t>
            </a:r>
            <a:r>
              <a:rPr lang="en-US" dirty="0" smtClean="0"/>
              <a:t>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Térjünk</a:t>
            </a:r>
            <a:r>
              <a:rPr lang="en-US" dirty="0" smtClean="0"/>
              <a:t> </a:t>
            </a:r>
            <a:r>
              <a:rPr lang="en-US" dirty="0" err="1" smtClean="0"/>
              <a:t>vissza</a:t>
            </a:r>
            <a:r>
              <a:rPr lang="en-US" dirty="0" smtClean="0"/>
              <a:t> a </a:t>
            </a:r>
            <a:r>
              <a:rPr lang="en-US" dirty="0" err="1" smtClean="0"/>
              <a:t>légyre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Megint</a:t>
            </a:r>
            <a:r>
              <a:rPr lang="en-US" dirty="0" smtClean="0"/>
              <a:t> </a:t>
            </a:r>
            <a:r>
              <a:rPr lang="en-US" dirty="0" err="1" smtClean="0"/>
              <a:t>irányítsuk</a:t>
            </a:r>
            <a:r>
              <a:rPr lang="en-US" dirty="0" smtClean="0"/>
              <a:t> </a:t>
            </a:r>
            <a:r>
              <a:rPr lang="en-US" dirty="0" err="1" smtClean="0"/>
              <a:t>szkriptből</a:t>
            </a:r>
            <a:endParaRPr lang="en-US" dirty="0" smtClean="0"/>
          </a:p>
          <a:p>
            <a:r>
              <a:rPr lang="en-US" dirty="0" err="1" smtClean="0"/>
              <a:t>Haladjon</a:t>
            </a:r>
            <a:r>
              <a:rPr lang="en-US" dirty="0" smtClean="0"/>
              <a:t> </a:t>
            </a:r>
            <a:r>
              <a:rPr lang="en-US" dirty="0" err="1" smtClean="0"/>
              <a:t>úgy</a:t>
            </a:r>
            <a:r>
              <a:rPr lang="en-US" dirty="0" smtClean="0"/>
              <a:t>, </a:t>
            </a:r>
            <a:r>
              <a:rPr lang="en-US" dirty="0" err="1" smtClean="0"/>
              <a:t>hogy</a:t>
            </a:r>
            <a:r>
              <a:rPr lang="en-US" dirty="0" smtClean="0"/>
              <a:t> </a:t>
            </a:r>
            <a:r>
              <a:rPr lang="en-US" dirty="0" err="1" smtClean="0"/>
              <a:t>előre</a:t>
            </a:r>
            <a:r>
              <a:rPr lang="en-US" dirty="0" smtClean="0"/>
              <a:t> </a:t>
            </a:r>
            <a:r>
              <a:rPr lang="en-US" dirty="0" err="1" smtClean="0"/>
              <a:t>meghatározott</a:t>
            </a:r>
            <a:r>
              <a:rPr lang="en-US" dirty="0" smtClean="0"/>
              <a:t> </a:t>
            </a:r>
            <a:r>
              <a:rPr lang="en-US" dirty="0" err="1" smtClean="0"/>
              <a:t>pontokat</a:t>
            </a:r>
            <a:r>
              <a:rPr lang="en-US" dirty="0" smtClean="0"/>
              <a:t> </a:t>
            </a:r>
            <a:r>
              <a:rPr lang="en-US" dirty="0" err="1" smtClean="0"/>
              <a:t>érintsen</a:t>
            </a:r>
            <a:endParaRPr lang="en-US" dirty="0" smtClean="0"/>
          </a:p>
          <a:p>
            <a:r>
              <a:rPr lang="en-US" dirty="0" err="1" smtClean="0"/>
              <a:t>Kapcsoljuk</a:t>
            </a:r>
            <a:r>
              <a:rPr lang="en-US" dirty="0" smtClean="0"/>
              <a:t> </a:t>
            </a:r>
            <a:r>
              <a:rPr lang="en-US" dirty="0" err="1" smtClean="0"/>
              <a:t>vissza</a:t>
            </a:r>
            <a:r>
              <a:rPr lang="en-US" dirty="0" smtClean="0"/>
              <a:t> a </a:t>
            </a:r>
            <a:r>
              <a:rPr lang="en-US" dirty="0" err="1" smtClean="0"/>
              <a:t>FlyControl</a:t>
            </a:r>
            <a:r>
              <a:rPr lang="en-US" dirty="0" smtClean="0"/>
              <a:t> </a:t>
            </a:r>
            <a:r>
              <a:rPr lang="en-US" dirty="0" err="1" smtClean="0"/>
              <a:t>szkriptet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pontokat</a:t>
            </a:r>
            <a:r>
              <a:rPr lang="en-US" dirty="0" smtClean="0"/>
              <a:t> a </a:t>
            </a:r>
            <a:r>
              <a:rPr lang="en-US" dirty="0" err="1" smtClean="0"/>
              <a:t>szkriptben</a:t>
            </a:r>
            <a:r>
              <a:rPr lang="en-US" dirty="0" smtClean="0"/>
              <a:t> </a:t>
            </a:r>
            <a:r>
              <a:rPr lang="en-US" dirty="0" err="1" smtClean="0"/>
              <a:t>fogjuk</a:t>
            </a:r>
            <a:r>
              <a:rPr lang="en-US" dirty="0" smtClean="0"/>
              <a:t> </a:t>
            </a:r>
            <a:r>
              <a:rPr lang="en-US" dirty="0" err="1" smtClean="0"/>
              <a:t>rögzíteni</a:t>
            </a:r>
            <a:r>
              <a:rPr lang="en-US" dirty="0" smtClean="0"/>
              <a:t>: Vector3 </a:t>
            </a:r>
            <a:r>
              <a:rPr lang="en-US" dirty="0" err="1" smtClean="0"/>
              <a:t>példányokat</a:t>
            </a:r>
            <a:r>
              <a:rPr lang="en-US" dirty="0" smtClean="0"/>
              <a:t> </a:t>
            </a:r>
            <a:r>
              <a:rPr lang="en-US" dirty="0" err="1" smtClean="0"/>
              <a:t>tartalmazó</a:t>
            </a:r>
            <a:r>
              <a:rPr lang="en-US" dirty="0" smtClean="0"/>
              <a:t> </a:t>
            </a:r>
            <a:r>
              <a:rPr lang="en-US" dirty="0" err="1" smtClean="0"/>
              <a:t>tömbben</a:t>
            </a:r>
            <a:endParaRPr lang="en-US" dirty="0" smtClean="0"/>
          </a:p>
          <a:p>
            <a:r>
              <a:rPr lang="en-US" dirty="0" smtClean="0"/>
              <a:t>Minden frame </a:t>
            </a:r>
            <a:r>
              <a:rPr lang="en-US" dirty="0" err="1" smtClean="0"/>
              <a:t>során</a:t>
            </a:r>
            <a:r>
              <a:rPr lang="en-US" dirty="0" smtClean="0"/>
              <a:t> </a:t>
            </a:r>
            <a:r>
              <a:rPr lang="en-US" dirty="0" err="1" smtClean="0"/>
              <a:t>megnézzük</a:t>
            </a:r>
            <a:r>
              <a:rPr lang="en-US" dirty="0" smtClean="0"/>
              <a:t>, </a:t>
            </a:r>
            <a:r>
              <a:rPr lang="en-US" dirty="0" err="1" smtClean="0"/>
              <a:t>hogy</a:t>
            </a:r>
            <a:r>
              <a:rPr lang="en-US" dirty="0" smtClean="0"/>
              <a:t> </a:t>
            </a:r>
            <a:r>
              <a:rPr lang="en-US" dirty="0" err="1" smtClean="0"/>
              <a:t>mely</a:t>
            </a:r>
            <a:r>
              <a:rPr lang="en-US" dirty="0" smtClean="0"/>
              <a:t> </a:t>
            </a:r>
            <a:r>
              <a:rPr lang="en-US" dirty="0" err="1" smtClean="0"/>
              <a:t>két</a:t>
            </a:r>
            <a:r>
              <a:rPr lang="en-US" dirty="0" smtClean="0"/>
              <a:t> </a:t>
            </a:r>
            <a:r>
              <a:rPr lang="en-US" dirty="0" err="1" smtClean="0"/>
              <a:t>pont</a:t>
            </a:r>
            <a:r>
              <a:rPr lang="en-US" dirty="0" smtClean="0"/>
              <a:t> </a:t>
            </a:r>
            <a:r>
              <a:rPr lang="en-US" dirty="0" err="1" smtClean="0"/>
              <a:t>között</a:t>
            </a:r>
            <a:r>
              <a:rPr lang="en-US" dirty="0" smtClean="0"/>
              <a:t> </a:t>
            </a:r>
            <a:r>
              <a:rPr lang="en-US" dirty="0" err="1" smtClean="0"/>
              <a:t>halad</a:t>
            </a:r>
            <a:r>
              <a:rPr lang="en-US" dirty="0" smtClean="0"/>
              <a:t> </a:t>
            </a:r>
            <a:r>
              <a:rPr lang="en-US" dirty="0" err="1" smtClean="0"/>
              <a:t>éppen</a:t>
            </a:r>
            <a:r>
              <a:rPr lang="en-US" dirty="0" smtClean="0"/>
              <a:t> (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eltelt</a:t>
            </a:r>
            <a:r>
              <a:rPr lang="en-US" dirty="0" smtClean="0"/>
              <a:t> </a:t>
            </a:r>
            <a:r>
              <a:rPr lang="en-US" dirty="0" err="1" smtClean="0"/>
              <a:t>idő</a:t>
            </a:r>
            <a:r>
              <a:rPr lang="en-US" dirty="0" smtClean="0"/>
              <a:t> </a:t>
            </a:r>
            <a:r>
              <a:rPr lang="en-US" dirty="0" err="1" smtClean="0"/>
              <a:t>és</a:t>
            </a:r>
            <a:r>
              <a:rPr lang="en-US" dirty="0" smtClean="0"/>
              <a:t> a </a:t>
            </a:r>
            <a:r>
              <a:rPr lang="en-US" dirty="0" err="1" smtClean="0"/>
              <a:t>sebessége</a:t>
            </a:r>
            <a:r>
              <a:rPr lang="en-US" dirty="0" smtClean="0"/>
              <a:t> </a:t>
            </a:r>
            <a:r>
              <a:rPr lang="en-US" dirty="0" err="1" smtClean="0"/>
              <a:t>alapján</a:t>
            </a:r>
            <a:r>
              <a:rPr lang="en-US" dirty="0" smtClean="0"/>
              <a:t> </a:t>
            </a:r>
            <a:r>
              <a:rPr lang="en-US" dirty="0" err="1" smtClean="0"/>
              <a:t>döntjük</a:t>
            </a:r>
            <a:r>
              <a:rPr lang="en-US" dirty="0" smtClean="0"/>
              <a:t> el, </a:t>
            </a:r>
            <a:r>
              <a:rPr lang="en-US" dirty="0" err="1" smtClean="0"/>
              <a:t>hogy</a:t>
            </a:r>
            <a:r>
              <a:rPr lang="en-US" dirty="0" smtClean="0"/>
              <a:t> </a:t>
            </a:r>
            <a:r>
              <a:rPr lang="en-US" dirty="0" err="1" smtClean="0"/>
              <a:t>hol</a:t>
            </a:r>
            <a:r>
              <a:rPr lang="en-US" dirty="0" smtClean="0"/>
              <a:t> </a:t>
            </a:r>
            <a:r>
              <a:rPr lang="en-US" dirty="0" err="1" smtClean="0"/>
              <a:t>kellene</a:t>
            </a:r>
            <a:r>
              <a:rPr lang="en-US" dirty="0" smtClean="0"/>
              <a:t> </a:t>
            </a:r>
            <a:r>
              <a:rPr lang="en-US" dirty="0" err="1" smtClean="0"/>
              <a:t>járnia</a:t>
            </a:r>
            <a:r>
              <a:rPr lang="en-US" dirty="0" smtClean="0"/>
              <a:t>)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két</a:t>
            </a:r>
            <a:r>
              <a:rPr lang="en-US" dirty="0" smtClean="0"/>
              <a:t> </a:t>
            </a:r>
            <a:r>
              <a:rPr lang="en-US" dirty="0" err="1" smtClean="0"/>
              <a:t>pont</a:t>
            </a:r>
            <a:r>
              <a:rPr lang="en-US" dirty="0" smtClean="0"/>
              <a:t> </a:t>
            </a:r>
            <a:r>
              <a:rPr lang="en-US" dirty="0" err="1" smtClean="0"/>
              <a:t>között</a:t>
            </a:r>
            <a:r>
              <a:rPr lang="en-US" dirty="0" smtClean="0"/>
              <a:t> </a:t>
            </a:r>
            <a:r>
              <a:rPr lang="en-US" dirty="0" err="1" smtClean="0"/>
              <a:t>lineárisan</a:t>
            </a:r>
            <a:r>
              <a:rPr lang="en-US" dirty="0" smtClean="0"/>
              <a:t> </a:t>
            </a:r>
            <a:r>
              <a:rPr lang="en-US" dirty="0" err="1" smtClean="0"/>
              <a:t>interpolálunk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hu-HU" dirty="0" err="1" smtClean="0"/>
              <a:t>public</a:t>
            </a:r>
            <a:r>
              <a:rPr lang="hu-HU" dirty="0" smtClean="0"/>
              <a:t> </a:t>
            </a:r>
            <a:r>
              <a:rPr lang="hu-HU" dirty="0" err="1" smtClean="0"/>
              <a:t>class</a:t>
            </a:r>
            <a:r>
              <a:rPr lang="hu-HU" dirty="0" smtClean="0"/>
              <a:t> </a:t>
            </a:r>
            <a:r>
              <a:rPr lang="hu-HU" dirty="0" err="1" smtClean="0"/>
              <a:t>FlyControl</a:t>
            </a:r>
            <a:r>
              <a:rPr lang="hu-HU" dirty="0" smtClean="0"/>
              <a:t> : </a:t>
            </a:r>
            <a:r>
              <a:rPr lang="hu-HU" dirty="0" err="1" smtClean="0"/>
              <a:t>MonoBehaviour</a:t>
            </a:r>
            <a:r>
              <a:rPr lang="hu-HU" dirty="0" smtClean="0"/>
              <a:t> {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public</a:t>
            </a:r>
            <a:r>
              <a:rPr lang="hu-HU" dirty="0" smtClean="0"/>
              <a:t> </a:t>
            </a:r>
            <a:r>
              <a:rPr lang="hu-HU" dirty="0" err="1" smtClean="0"/>
              <a:t>float</a:t>
            </a:r>
            <a:r>
              <a:rPr lang="hu-HU" dirty="0" smtClean="0"/>
              <a:t> </a:t>
            </a:r>
            <a:r>
              <a:rPr lang="hu-HU" dirty="0" err="1" smtClean="0"/>
              <a:t>speed</a:t>
            </a:r>
            <a:r>
              <a:rPr lang="hu-HU" dirty="0" smtClean="0"/>
              <a:t> = 1.0f;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smtClean="0">
                <a:solidFill>
                  <a:srgbClr val="FF0000"/>
                </a:solidFill>
              </a:rPr>
              <a:t>Vector3[] </a:t>
            </a:r>
            <a:r>
              <a:rPr lang="hu-HU" dirty="0" err="1" smtClean="0">
                <a:solidFill>
                  <a:srgbClr val="FF0000"/>
                </a:solidFill>
              </a:rPr>
              <a:t>keys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dirty="0" smtClean="0"/>
              <a:t>= {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new</a:t>
            </a:r>
            <a:r>
              <a:rPr lang="hu-HU" dirty="0" smtClean="0"/>
              <a:t> Vector3 (-2.5f, 0, </a:t>
            </a:r>
            <a:r>
              <a:rPr lang="hu-HU" dirty="0" err="1" smtClean="0"/>
              <a:t>0</a:t>
            </a:r>
            <a:r>
              <a:rPr lang="hu-HU" dirty="0" smtClean="0"/>
              <a:t>),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new</a:t>
            </a:r>
            <a:r>
              <a:rPr lang="hu-HU" dirty="0" smtClean="0"/>
              <a:t> Vector3 (0, 1.5f, 0),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new</a:t>
            </a:r>
            <a:r>
              <a:rPr lang="hu-HU" dirty="0" smtClean="0"/>
              <a:t> Vector3 (-2.0f, -2.5f, 0),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new</a:t>
            </a:r>
            <a:r>
              <a:rPr lang="hu-HU" dirty="0" smtClean="0"/>
              <a:t> Vector3 (2.8f, -0.1f, 0)</a:t>
            </a:r>
          </a:p>
          <a:p>
            <a:pPr>
              <a:buNone/>
            </a:pPr>
            <a:r>
              <a:rPr lang="hu-HU" dirty="0" smtClean="0"/>
              <a:t>	};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float</a:t>
            </a:r>
            <a:r>
              <a:rPr lang="hu-HU" dirty="0" smtClean="0"/>
              <a:t> t = 0;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void</a:t>
            </a:r>
            <a:r>
              <a:rPr lang="hu-HU" dirty="0" smtClean="0"/>
              <a:t> Start () {	}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void</a:t>
            </a:r>
            <a:r>
              <a:rPr lang="hu-HU" dirty="0" smtClean="0"/>
              <a:t> Update () {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float</a:t>
            </a:r>
            <a:r>
              <a:rPr lang="hu-HU" dirty="0" smtClean="0"/>
              <a:t> </a:t>
            </a:r>
            <a:r>
              <a:rPr lang="hu-HU" dirty="0" err="1" smtClean="0"/>
              <a:t>dt</a:t>
            </a:r>
            <a:r>
              <a:rPr lang="hu-HU" dirty="0" smtClean="0"/>
              <a:t> = </a:t>
            </a:r>
            <a:r>
              <a:rPr lang="hu-HU" dirty="0" err="1" smtClean="0"/>
              <a:t>Time.deltaTime</a:t>
            </a:r>
            <a:r>
              <a:rPr lang="hu-HU" dirty="0" smtClean="0"/>
              <a:t>;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if</a:t>
            </a:r>
            <a:r>
              <a:rPr lang="hu-HU" dirty="0" smtClean="0"/>
              <a:t> (</a:t>
            </a:r>
            <a:r>
              <a:rPr lang="hu-HU" dirty="0" err="1" smtClean="0"/>
              <a:t>speed</a:t>
            </a:r>
            <a:r>
              <a:rPr lang="hu-HU" dirty="0" smtClean="0"/>
              <a:t> &lt; 0) </a:t>
            </a:r>
            <a:r>
              <a:rPr lang="hu-HU" dirty="0" err="1" smtClean="0"/>
              <a:t>speed</a:t>
            </a:r>
            <a:r>
              <a:rPr lang="hu-HU" dirty="0" smtClean="0"/>
              <a:t> = </a:t>
            </a:r>
            <a:r>
              <a:rPr lang="hu-HU" dirty="0" err="1" smtClean="0"/>
              <a:t>0</a:t>
            </a:r>
            <a:r>
              <a:rPr lang="hu-HU" dirty="0" smtClean="0"/>
              <a:t>;</a:t>
            </a:r>
          </a:p>
          <a:p>
            <a:pPr>
              <a:buNone/>
            </a:pPr>
            <a:r>
              <a:rPr lang="hu-HU" dirty="0" smtClean="0"/>
              <a:t>		t += </a:t>
            </a:r>
            <a:r>
              <a:rPr lang="hu-HU" dirty="0" err="1" smtClean="0"/>
              <a:t>speed</a:t>
            </a:r>
            <a:r>
              <a:rPr lang="hu-HU" dirty="0" smtClean="0"/>
              <a:t> * </a:t>
            </a:r>
            <a:r>
              <a:rPr lang="hu-HU" dirty="0" err="1" smtClean="0"/>
              <a:t>dt</a:t>
            </a:r>
            <a:r>
              <a:rPr lang="hu-HU" dirty="0" smtClean="0"/>
              <a:t>;</a:t>
            </a:r>
          </a:p>
          <a:p>
            <a:pPr>
              <a:buNone/>
            </a:pPr>
            <a:r>
              <a:rPr lang="hu-HU" dirty="0" smtClean="0"/>
              <a:t>		int </a:t>
            </a:r>
            <a:r>
              <a:rPr lang="hu-HU" dirty="0" err="1" smtClean="0"/>
              <a:t>numKeys</a:t>
            </a:r>
            <a:r>
              <a:rPr lang="hu-HU" dirty="0" smtClean="0"/>
              <a:t> = </a:t>
            </a:r>
            <a:r>
              <a:rPr lang="hu-HU" dirty="0" err="1" smtClean="0">
                <a:solidFill>
                  <a:srgbClr val="FF0000"/>
                </a:solidFill>
              </a:rPr>
              <a:t>keys.Length</a:t>
            </a:r>
            <a:r>
              <a:rPr lang="hu-HU" dirty="0" smtClean="0"/>
              <a:t>;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if</a:t>
            </a:r>
            <a:r>
              <a:rPr lang="hu-HU" dirty="0" smtClean="0"/>
              <a:t> (t &gt;= </a:t>
            </a:r>
            <a:r>
              <a:rPr lang="hu-HU" dirty="0" err="1" smtClean="0"/>
              <a:t>numKeys</a:t>
            </a:r>
            <a:r>
              <a:rPr lang="hu-HU" dirty="0" smtClean="0"/>
              <a:t>) </a:t>
            </a:r>
            <a:r>
              <a:rPr lang="hu-HU" dirty="0" err="1" smtClean="0"/>
              <a:t>t</a:t>
            </a:r>
            <a:r>
              <a:rPr lang="hu-HU" dirty="0" smtClean="0"/>
              <a:t> -= </a:t>
            </a:r>
            <a:r>
              <a:rPr lang="hu-HU" dirty="0" err="1" smtClean="0"/>
              <a:t>numKeys</a:t>
            </a:r>
            <a:r>
              <a:rPr lang="hu-HU" dirty="0" smtClean="0"/>
              <a:t>;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smtClean="0">
                <a:solidFill>
                  <a:srgbClr val="0070C0"/>
                </a:solidFill>
              </a:rPr>
              <a:t>int key0 = (int)t;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smtClean="0">
                <a:solidFill>
                  <a:srgbClr val="0070C0"/>
                </a:solidFill>
              </a:rPr>
              <a:t>int key1 = (key0 + 1) % (</a:t>
            </a:r>
            <a:r>
              <a:rPr lang="hu-HU" dirty="0" err="1" smtClean="0">
                <a:solidFill>
                  <a:srgbClr val="0070C0"/>
                </a:solidFill>
              </a:rPr>
              <a:t>numKeys</a:t>
            </a:r>
            <a:r>
              <a:rPr lang="hu-HU" dirty="0" smtClean="0">
                <a:solidFill>
                  <a:srgbClr val="0070C0"/>
                </a:solidFill>
              </a:rPr>
              <a:t>);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float</a:t>
            </a:r>
            <a:r>
              <a:rPr lang="hu-HU" dirty="0" smtClean="0"/>
              <a:t> </a:t>
            </a:r>
            <a:r>
              <a:rPr lang="hu-HU" dirty="0" err="1" smtClean="0"/>
              <a:t>st</a:t>
            </a:r>
            <a:r>
              <a:rPr lang="hu-HU" dirty="0" smtClean="0"/>
              <a:t> = t - key0; //0-1</a:t>
            </a:r>
          </a:p>
          <a:p>
            <a:pPr>
              <a:buNone/>
            </a:pPr>
            <a:r>
              <a:rPr lang="hu-HU" dirty="0" smtClean="0"/>
              <a:t>		Vector3 </a:t>
            </a:r>
            <a:r>
              <a:rPr lang="hu-HU" dirty="0" err="1" smtClean="0"/>
              <a:t>pos</a:t>
            </a:r>
            <a:r>
              <a:rPr lang="hu-HU" dirty="0" smtClean="0"/>
              <a:t> = </a:t>
            </a:r>
            <a:r>
              <a:rPr lang="hu-HU" dirty="0" err="1" smtClean="0">
                <a:solidFill>
                  <a:srgbClr val="FF0000"/>
                </a:solidFill>
              </a:rPr>
              <a:t>keys</a:t>
            </a:r>
            <a:r>
              <a:rPr lang="hu-HU" dirty="0" smtClean="0">
                <a:solidFill>
                  <a:srgbClr val="FF0000"/>
                </a:solidFill>
              </a:rPr>
              <a:t>[key1]</a:t>
            </a:r>
            <a:r>
              <a:rPr lang="hu-HU" dirty="0" smtClean="0"/>
              <a:t> * </a:t>
            </a:r>
            <a:r>
              <a:rPr lang="hu-HU" dirty="0" err="1" smtClean="0"/>
              <a:t>st</a:t>
            </a:r>
            <a:r>
              <a:rPr lang="hu-HU" dirty="0" smtClean="0"/>
              <a:t> + </a:t>
            </a:r>
            <a:r>
              <a:rPr lang="hu-HU" dirty="0" err="1" smtClean="0">
                <a:solidFill>
                  <a:srgbClr val="FF0000"/>
                </a:solidFill>
              </a:rPr>
              <a:t>keys</a:t>
            </a:r>
            <a:r>
              <a:rPr lang="hu-HU" dirty="0" smtClean="0">
                <a:solidFill>
                  <a:srgbClr val="FF0000"/>
                </a:solidFill>
              </a:rPr>
              <a:t>[key0]</a:t>
            </a:r>
            <a:r>
              <a:rPr lang="hu-HU" dirty="0" smtClean="0"/>
              <a:t> * (1.0f - </a:t>
            </a:r>
            <a:r>
              <a:rPr lang="hu-HU" dirty="0" err="1" smtClean="0"/>
              <a:t>st</a:t>
            </a:r>
            <a:r>
              <a:rPr lang="hu-HU" dirty="0" smtClean="0"/>
              <a:t>);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transform.position</a:t>
            </a:r>
            <a:r>
              <a:rPr lang="hu-HU" dirty="0" smtClean="0"/>
              <a:t> = </a:t>
            </a:r>
            <a:r>
              <a:rPr lang="hu-HU" dirty="0" err="1" smtClean="0"/>
              <a:t>pos</a:t>
            </a:r>
            <a:r>
              <a:rPr lang="hu-HU" dirty="0" smtClean="0"/>
              <a:t>;</a:t>
            </a:r>
          </a:p>
          <a:p>
            <a:pPr>
              <a:buNone/>
            </a:pPr>
            <a:r>
              <a:rPr lang="hu-HU" dirty="0" smtClean="0"/>
              <a:t>	}</a:t>
            </a:r>
          </a:p>
          <a:p>
            <a:pPr>
              <a:buNone/>
            </a:pPr>
            <a:r>
              <a:rPr lang="hu-HU" dirty="0" smtClean="0"/>
              <a:t>}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incselkedő légy</a:t>
            </a:r>
            <a:r>
              <a:rPr lang="en-US" dirty="0" smtClean="0"/>
              <a:t> 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kulcspontok</a:t>
            </a:r>
            <a:r>
              <a:rPr lang="en-US" dirty="0" smtClean="0"/>
              <a:t> </a:t>
            </a:r>
            <a:r>
              <a:rPr lang="en-US" dirty="0" err="1" smtClean="0"/>
              <a:t>megadása</a:t>
            </a:r>
            <a:r>
              <a:rPr lang="en-US" dirty="0" smtClean="0"/>
              <a:t> </a:t>
            </a:r>
            <a:r>
              <a:rPr lang="en-US" dirty="0" err="1" smtClean="0"/>
              <a:t>kódból</a:t>
            </a:r>
            <a:r>
              <a:rPr lang="en-US" dirty="0" smtClean="0"/>
              <a:t> </a:t>
            </a:r>
            <a:r>
              <a:rPr lang="en-US" dirty="0" err="1" smtClean="0"/>
              <a:t>nem</a:t>
            </a:r>
            <a:r>
              <a:rPr lang="en-US" dirty="0" smtClean="0"/>
              <a:t> </a:t>
            </a:r>
            <a:r>
              <a:rPr lang="en-US" dirty="0" err="1" smtClean="0"/>
              <a:t>kényelmes</a:t>
            </a:r>
            <a:endParaRPr lang="en-US" dirty="0" smtClean="0"/>
          </a:p>
          <a:p>
            <a:r>
              <a:rPr lang="en-US" dirty="0" smtClean="0"/>
              <a:t>Most </a:t>
            </a:r>
            <a:r>
              <a:rPr lang="en-US" dirty="0" err="1" smtClean="0"/>
              <a:t>csináljuk</a:t>
            </a:r>
            <a:r>
              <a:rPr lang="en-US" dirty="0" smtClean="0"/>
              <a:t> </a:t>
            </a:r>
            <a:r>
              <a:rPr lang="en-US" dirty="0" err="1" smtClean="0"/>
              <a:t>azt</a:t>
            </a:r>
            <a:r>
              <a:rPr lang="en-US" dirty="0" smtClean="0"/>
              <a:t>, </a:t>
            </a:r>
            <a:r>
              <a:rPr lang="en-US" dirty="0" err="1" smtClean="0"/>
              <a:t>hogy</a:t>
            </a:r>
            <a:r>
              <a:rPr lang="en-US" dirty="0" smtClean="0"/>
              <a:t> a </a:t>
            </a:r>
            <a:r>
              <a:rPr lang="en-US" dirty="0" err="1" smtClean="0"/>
              <a:t>pókok</a:t>
            </a:r>
            <a:r>
              <a:rPr lang="en-US" dirty="0" smtClean="0"/>
              <a:t> </a:t>
            </a:r>
            <a:r>
              <a:rPr lang="en-US" dirty="0" err="1" smtClean="0"/>
              <a:t>egy</a:t>
            </a:r>
            <a:r>
              <a:rPr lang="en-US" dirty="0" smtClean="0"/>
              <a:t> </a:t>
            </a:r>
            <a:r>
              <a:rPr lang="en-US" dirty="0" err="1" smtClean="0"/>
              <a:t>helyben</a:t>
            </a:r>
            <a:r>
              <a:rPr lang="en-US" dirty="0" smtClean="0"/>
              <a:t> </a:t>
            </a:r>
            <a:r>
              <a:rPr lang="en-US" dirty="0" err="1" smtClean="0"/>
              <a:t>maradnak</a:t>
            </a:r>
            <a:r>
              <a:rPr lang="en-US" dirty="0" smtClean="0"/>
              <a:t> (</a:t>
            </a:r>
            <a:r>
              <a:rPr lang="en-US" dirty="0" err="1" smtClean="0"/>
              <a:t>kikapcsoljuk</a:t>
            </a:r>
            <a:r>
              <a:rPr lang="en-US" dirty="0" smtClean="0"/>
              <a:t> a </a:t>
            </a:r>
            <a:r>
              <a:rPr lang="en-US" dirty="0" err="1" smtClean="0"/>
              <a:t>SpiderControl</a:t>
            </a:r>
            <a:r>
              <a:rPr lang="en-US" dirty="0" smtClean="0"/>
              <a:t> </a:t>
            </a:r>
            <a:r>
              <a:rPr lang="en-US" dirty="0" err="1" smtClean="0"/>
              <a:t>szkripteket</a:t>
            </a:r>
            <a:r>
              <a:rPr lang="en-US" dirty="0" smtClean="0"/>
              <a:t>)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légy</a:t>
            </a:r>
            <a:r>
              <a:rPr lang="en-US" dirty="0" smtClean="0"/>
              <a:t> </a:t>
            </a:r>
            <a:r>
              <a:rPr lang="en-US" dirty="0" err="1" smtClean="0"/>
              <a:t>pedig</a:t>
            </a:r>
            <a:r>
              <a:rPr lang="en-US" dirty="0" smtClean="0"/>
              <a:t> </a:t>
            </a:r>
            <a:r>
              <a:rPr lang="en-US" dirty="0" err="1" smtClean="0"/>
              <a:t>egyiktől</a:t>
            </a:r>
            <a:r>
              <a:rPr lang="en-US" dirty="0" smtClean="0"/>
              <a:t> a </a:t>
            </a:r>
            <a:r>
              <a:rPr lang="en-US" dirty="0" err="1" smtClean="0"/>
              <a:t>másikig</a:t>
            </a:r>
            <a:r>
              <a:rPr lang="en-US" dirty="0" smtClean="0"/>
              <a:t> </a:t>
            </a:r>
            <a:r>
              <a:rPr lang="en-US" dirty="0" err="1" smtClean="0"/>
              <a:t>repked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incselkedő légy</a:t>
            </a:r>
            <a:r>
              <a:rPr lang="en-US" dirty="0" smtClean="0"/>
              <a:t> 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Kapcsoljuk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a </a:t>
            </a:r>
            <a:r>
              <a:rPr lang="en-US" dirty="0" err="1" smtClean="0"/>
              <a:t>SpiderControl</a:t>
            </a:r>
            <a:r>
              <a:rPr lang="en-US" dirty="0" smtClean="0"/>
              <a:t> </a:t>
            </a:r>
            <a:r>
              <a:rPr lang="en-US" dirty="0" err="1" smtClean="0"/>
              <a:t>szkripteket</a:t>
            </a:r>
            <a:endParaRPr lang="en-US" dirty="0" smtClean="0"/>
          </a:p>
          <a:p>
            <a:r>
              <a:rPr lang="en-US" dirty="0" err="1" smtClean="0"/>
              <a:t>Helyezzük</a:t>
            </a:r>
            <a:r>
              <a:rPr lang="en-US" dirty="0" smtClean="0"/>
              <a:t> el a </a:t>
            </a:r>
            <a:r>
              <a:rPr lang="en-US" dirty="0" err="1" smtClean="0"/>
              <a:t>pókokat</a:t>
            </a:r>
            <a:endParaRPr lang="en-US" dirty="0" smtClean="0"/>
          </a:p>
          <a:p>
            <a:r>
              <a:rPr lang="en-US" dirty="0" err="1" smtClean="0"/>
              <a:t>Készítsünk</a:t>
            </a:r>
            <a:r>
              <a:rPr lang="en-US" dirty="0" smtClean="0"/>
              <a:t> </a:t>
            </a:r>
            <a:r>
              <a:rPr lang="en-US" dirty="0" err="1" smtClean="0"/>
              <a:t>egy</a:t>
            </a:r>
            <a:r>
              <a:rPr lang="en-US" dirty="0" smtClean="0"/>
              <a:t> </a:t>
            </a:r>
            <a:r>
              <a:rPr lang="en-US" dirty="0" err="1" smtClean="0"/>
              <a:t>üres</a:t>
            </a:r>
            <a:r>
              <a:rPr lang="en-US" dirty="0" smtClean="0"/>
              <a:t> </a:t>
            </a:r>
            <a:r>
              <a:rPr lang="en-US" dirty="0" err="1" smtClean="0"/>
              <a:t>játékobjektumot</a:t>
            </a:r>
            <a:r>
              <a:rPr lang="en-US" dirty="0" smtClean="0"/>
              <a:t> (</a:t>
            </a:r>
            <a:r>
              <a:rPr lang="en-US" dirty="0" err="1" smtClean="0"/>
              <a:t>GameObject</a:t>
            </a:r>
            <a:r>
              <a:rPr lang="en-US" dirty="0" smtClean="0"/>
              <a:t> </a:t>
            </a:r>
            <a:r>
              <a:rPr lang="en-US" dirty="0" err="1" smtClean="0"/>
              <a:t>menü</a:t>
            </a:r>
            <a:r>
              <a:rPr lang="en-US" dirty="0" smtClean="0"/>
              <a:t> / Create Empty)</a:t>
            </a:r>
          </a:p>
          <a:p>
            <a:r>
              <a:rPr lang="en-US" dirty="0" err="1" smtClean="0"/>
              <a:t>Nevezzük</a:t>
            </a:r>
            <a:r>
              <a:rPr lang="en-US" dirty="0" smtClean="0"/>
              <a:t> el Spiders-</a:t>
            </a:r>
            <a:r>
              <a:rPr lang="en-US" dirty="0" err="1" smtClean="0"/>
              <a:t>nek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hierarchia</a:t>
            </a:r>
            <a:r>
              <a:rPr lang="en-US" dirty="0" smtClean="0"/>
              <a:t> </a:t>
            </a:r>
            <a:r>
              <a:rPr lang="en-US" dirty="0" err="1" smtClean="0"/>
              <a:t>nézetben</a:t>
            </a:r>
            <a:r>
              <a:rPr lang="en-US" dirty="0" smtClean="0"/>
              <a:t> </a:t>
            </a:r>
            <a:r>
              <a:rPr lang="en-US" dirty="0" err="1" smtClean="0"/>
              <a:t>jelöljük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a </a:t>
            </a:r>
            <a:r>
              <a:rPr lang="en-US" dirty="0" err="1" smtClean="0"/>
              <a:t>pókokat</a:t>
            </a:r>
            <a:r>
              <a:rPr lang="en-US" dirty="0" smtClean="0"/>
              <a:t> </a:t>
            </a:r>
            <a:r>
              <a:rPr lang="en-US" dirty="0" err="1" smtClean="0"/>
              <a:t>és</a:t>
            </a:r>
            <a:r>
              <a:rPr lang="en-US" dirty="0" smtClean="0"/>
              <a:t> </a:t>
            </a:r>
            <a:r>
              <a:rPr lang="en-US" dirty="0" err="1" smtClean="0"/>
              <a:t>húzzuk</a:t>
            </a:r>
            <a:r>
              <a:rPr lang="en-US" dirty="0" smtClean="0"/>
              <a:t> a Spiders </a:t>
            </a:r>
            <a:r>
              <a:rPr lang="en-US" dirty="0" err="1" smtClean="0"/>
              <a:t>objektumra</a:t>
            </a:r>
            <a:endParaRPr lang="en-US" dirty="0" smtClean="0"/>
          </a:p>
          <a:p>
            <a:r>
              <a:rPr lang="en-US" dirty="0" err="1" smtClean="0"/>
              <a:t>Ezzel</a:t>
            </a:r>
            <a:r>
              <a:rPr lang="en-US" dirty="0" smtClean="0"/>
              <a:t> </a:t>
            </a:r>
            <a:r>
              <a:rPr lang="en-US" dirty="0" err="1" smtClean="0"/>
              <a:t>alárendeltük</a:t>
            </a:r>
            <a:r>
              <a:rPr lang="en-US" dirty="0" smtClean="0"/>
              <a:t> </a:t>
            </a:r>
            <a:r>
              <a:rPr lang="en-US" dirty="0" err="1" smtClean="0"/>
              <a:t>őket</a:t>
            </a:r>
            <a:r>
              <a:rPr lang="en-US" dirty="0" smtClean="0"/>
              <a:t> a Spiders </a:t>
            </a:r>
            <a:r>
              <a:rPr lang="en-US" dirty="0" err="1" smtClean="0"/>
              <a:t>objektumnak</a:t>
            </a:r>
            <a:r>
              <a:rPr lang="en-US" dirty="0" smtClean="0"/>
              <a:t> (a </a:t>
            </a:r>
            <a:r>
              <a:rPr lang="en-US" dirty="0" err="1" smtClean="0"/>
              <a:t>gyerekeivé</a:t>
            </a:r>
            <a:r>
              <a:rPr lang="en-US" dirty="0" smtClean="0"/>
              <a:t> </a:t>
            </a:r>
            <a:r>
              <a:rPr lang="en-US" dirty="0" err="1" smtClean="0"/>
              <a:t>váltak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Írjuk</a:t>
            </a:r>
            <a:r>
              <a:rPr lang="en-US" dirty="0" smtClean="0"/>
              <a:t> </a:t>
            </a:r>
            <a:r>
              <a:rPr lang="en-US" dirty="0" err="1" smtClean="0"/>
              <a:t>át</a:t>
            </a:r>
            <a:r>
              <a:rPr lang="en-US" dirty="0" smtClean="0"/>
              <a:t> a </a:t>
            </a:r>
            <a:r>
              <a:rPr lang="en-US" dirty="0" err="1" smtClean="0"/>
              <a:t>FlyControl</a:t>
            </a:r>
            <a:r>
              <a:rPr lang="en-US" dirty="0" smtClean="0"/>
              <a:t> </a:t>
            </a:r>
            <a:r>
              <a:rPr lang="en-US" dirty="0" err="1" smtClean="0"/>
              <a:t>szkriptet</a:t>
            </a:r>
            <a:r>
              <a:rPr lang="en-US" dirty="0" smtClean="0"/>
              <a:t> (</a:t>
            </a:r>
            <a:r>
              <a:rPr lang="en-US" dirty="0" err="1" smtClean="0"/>
              <a:t>köv</a:t>
            </a:r>
            <a:r>
              <a:rPr lang="en-US" dirty="0" smtClean="0"/>
              <a:t>. </a:t>
            </a:r>
            <a:r>
              <a:rPr lang="en-US" dirty="0" err="1" smtClean="0"/>
              <a:t>dia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Húzzuk</a:t>
            </a:r>
            <a:r>
              <a:rPr lang="en-US" dirty="0" smtClean="0"/>
              <a:t> </a:t>
            </a:r>
            <a:r>
              <a:rPr lang="en-US" dirty="0" err="1" smtClean="0"/>
              <a:t>rá</a:t>
            </a:r>
            <a:r>
              <a:rPr lang="en-US" dirty="0" smtClean="0"/>
              <a:t> a Spiders </a:t>
            </a:r>
            <a:r>
              <a:rPr lang="en-US" dirty="0" err="1" smtClean="0"/>
              <a:t>objektumot</a:t>
            </a:r>
            <a:r>
              <a:rPr lang="en-US" dirty="0" smtClean="0"/>
              <a:t> a </a:t>
            </a:r>
            <a:r>
              <a:rPr lang="en-US" dirty="0" err="1" smtClean="0"/>
              <a:t>FlyControl</a:t>
            </a:r>
            <a:r>
              <a:rPr lang="en-US" dirty="0" smtClean="0"/>
              <a:t> </a:t>
            </a:r>
            <a:r>
              <a:rPr lang="en-US" dirty="0" err="1" smtClean="0"/>
              <a:t>szkript</a:t>
            </a:r>
            <a:r>
              <a:rPr lang="en-US" dirty="0" smtClean="0"/>
              <a:t> </a:t>
            </a:r>
            <a:r>
              <a:rPr lang="en-US" dirty="0" err="1" smtClean="0"/>
              <a:t>új</a:t>
            </a:r>
            <a:r>
              <a:rPr lang="en-US" dirty="0" smtClean="0"/>
              <a:t>, Spiders </a:t>
            </a:r>
            <a:r>
              <a:rPr lang="en-US" dirty="0" err="1" smtClean="0"/>
              <a:t>nevű</a:t>
            </a:r>
            <a:r>
              <a:rPr lang="en-US" dirty="0" smtClean="0"/>
              <a:t> </a:t>
            </a:r>
            <a:r>
              <a:rPr lang="en-US" dirty="0" err="1" smtClean="0"/>
              <a:t>bemeneti</a:t>
            </a:r>
            <a:r>
              <a:rPr lang="en-US" dirty="0" smtClean="0"/>
              <a:t> </a:t>
            </a:r>
            <a:r>
              <a:rPr lang="en-US" dirty="0" err="1" smtClean="0"/>
              <a:t>adatára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hu-HU" dirty="0" err="1" smtClean="0"/>
              <a:t>public</a:t>
            </a:r>
            <a:r>
              <a:rPr lang="hu-HU" dirty="0" smtClean="0"/>
              <a:t> </a:t>
            </a:r>
            <a:r>
              <a:rPr lang="hu-HU" dirty="0" err="1" smtClean="0"/>
              <a:t>class</a:t>
            </a:r>
            <a:r>
              <a:rPr lang="hu-HU" dirty="0" smtClean="0"/>
              <a:t> </a:t>
            </a:r>
            <a:r>
              <a:rPr lang="hu-HU" dirty="0" err="1" smtClean="0"/>
              <a:t>FlyControl</a:t>
            </a:r>
            <a:r>
              <a:rPr lang="hu-HU" dirty="0" smtClean="0"/>
              <a:t> : </a:t>
            </a:r>
            <a:r>
              <a:rPr lang="hu-HU" dirty="0" err="1" smtClean="0"/>
              <a:t>MonoBehaviour</a:t>
            </a:r>
            <a:r>
              <a:rPr lang="hu-HU" dirty="0" smtClean="0"/>
              <a:t> {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public</a:t>
            </a:r>
            <a:r>
              <a:rPr lang="hu-HU" dirty="0" smtClean="0"/>
              <a:t> </a:t>
            </a:r>
            <a:r>
              <a:rPr lang="hu-HU" dirty="0" err="1" smtClean="0"/>
              <a:t>float</a:t>
            </a:r>
            <a:r>
              <a:rPr lang="hu-HU" dirty="0" smtClean="0"/>
              <a:t> </a:t>
            </a:r>
            <a:r>
              <a:rPr lang="hu-HU" dirty="0" err="1" smtClean="0"/>
              <a:t>speed</a:t>
            </a:r>
            <a:r>
              <a:rPr lang="hu-HU" dirty="0" smtClean="0"/>
              <a:t> = 1.0f;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>
                <a:solidFill>
                  <a:srgbClr val="FF0000"/>
                </a:solidFill>
              </a:rPr>
              <a:t>public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dirty="0" err="1" smtClean="0">
                <a:solidFill>
                  <a:srgbClr val="FF0000"/>
                </a:solidFill>
              </a:rPr>
              <a:t>Transform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dirty="0" err="1" smtClean="0">
                <a:solidFill>
                  <a:srgbClr val="FF0000"/>
                </a:solidFill>
              </a:rPr>
              <a:t>spiders</a:t>
            </a:r>
            <a:r>
              <a:rPr lang="hu-HU" dirty="0" smtClean="0">
                <a:solidFill>
                  <a:srgbClr val="FF0000"/>
                </a:solidFill>
              </a:rPr>
              <a:t>;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float</a:t>
            </a:r>
            <a:r>
              <a:rPr lang="hu-HU" dirty="0" smtClean="0"/>
              <a:t> t = 0;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void</a:t>
            </a:r>
            <a:r>
              <a:rPr lang="hu-HU" dirty="0" smtClean="0"/>
              <a:t> Start () {	}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void</a:t>
            </a:r>
            <a:r>
              <a:rPr lang="hu-HU" dirty="0" smtClean="0"/>
              <a:t> Update () {</a:t>
            </a:r>
          </a:p>
          <a:p>
            <a:pPr>
              <a:buNone/>
            </a:pPr>
            <a:r>
              <a:rPr lang="hu-HU" dirty="0" smtClean="0"/>
              <a:t>		int </a:t>
            </a:r>
            <a:r>
              <a:rPr lang="hu-HU" dirty="0" err="1" smtClean="0"/>
              <a:t>numSpiders</a:t>
            </a:r>
            <a:r>
              <a:rPr lang="hu-HU" dirty="0" smtClean="0"/>
              <a:t> = </a:t>
            </a:r>
            <a:r>
              <a:rPr lang="hu-HU" dirty="0" err="1" smtClean="0"/>
              <a:t>spiders</a:t>
            </a:r>
            <a:r>
              <a:rPr lang="hu-HU" dirty="0" err="1" smtClean="0">
                <a:solidFill>
                  <a:srgbClr val="FF0000"/>
                </a:solidFill>
              </a:rPr>
              <a:t>.childCount</a:t>
            </a:r>
            <a:r>
              <a:rPr lang="hu-HU" dirty="0" smtClean="0"/>
              <a:t>;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smtClean="0">
                <a:solidFill>
                  <a:srgbClr val="0070C0"/>
                </a:solidFill>
              </a:rPr>
              <a:t>Vector3[] </a:t>
            </a:r>
            <a:r>
              <a:rPr lang="hu-HU" dirty="0" err="1" smtClean="0">
                <a:solidFill>
                  <a:srgbClr val="0070C0"/>
                </a:solidFill>
              </a:rPr>
              <a:t>keys</a:t>
            </a:r>
            <a:r>
              <a:rPr lang="hu-HU" dirty="0" smtClean="0">
                <a:solidFill>
                  <a:srgbClr val="0070C0"/>
                </a:solidFill>
              </a:rPr>
              <a:t> = </a:t>
            </a:r>
            <a:r>
              <a:rPr lang="hu-HU" dirty="0" err="1" smtClean="0">
                <a:solidFill>
                  <a:srgbClr val="0070C0"/>
                </a:solidFill>
              </a:rPr>
              <a:t>new</a:t>
            </a:r>
            <a:r>
              <a:rPr lang="hu-HU" dirty="0" smtClean="0">
                <a:solidFill>
                  <a:srgbClr val="0070C0"/>
                </a:solidFill>
              </a:rPr>
              <a:t> </a:t>
            </a:r>
            <a:r>
              <a:rPr lang="hu-HU" dirty="0" err="1" smtClean="0">
                <a:solidFill>
                  <a:srgbClr val="0070C0"/>
                </a:solidFill>
              </a:rPr>
              <a:t>Vector3</a:t>
            </a:r>
            <a:r>
              <a:rPr lang="hu-HU" dirty="0" smtClean="0">
                <a:solidFill>
                  <a:srgbClr val="0070C0"/>
                </a:solidFill>
              </a:rPr>
              <a:t>[</a:t>
            </a:r>
            <a:r>
              <a:rPr lang="hu-HU" dirty="0" err="1" smtClean="0">
                <a:solidFill>
                  <a:srgbClr val="0070C0"/>
                </a:solidFill>
              </a:rPr>
              <a:t>numSpiders</a:t>
            </a:r>
            <a:r>
              <a:rPr lang="hu-HU" dirty="0" smtClean="0">
                <a:solidFill>
                  <a:srgbClr val="0070C0"/>
                </a:solidFill>
              </a:rPr>
              <a:t>];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for</a:t>
            </a:r>
            <a:r>
              <a:rPr lang="hu-HU" dirty="0" smtClean="0"/>
              <a:t> (int i = 0; i  &lt; </a:t>
            </a:r>
            <a:r>
              <a:rPr lang="hu-HU" dirty="0" err="1" smtClean="0"/>
              <a:t>numSpiders</a:t>
            </a:r>
            <a:r>
              <a:rPr lang="hu-HU" dirty="0" smtClean="0"/>
              <a:t>; ++</a:t>
            </a:r>
            <a:r>
              <a:rPr lang="hu-HU" dirty="0" err="1" smtClean="0"/>
              <a:t>i</a:t>
            </a:r>
            <a:r>
              <a:rPr lang="hu-HU" dirty="0" smtClean="0"/>
              <a:t>)</a:t>
            </a:r>
          </a:p>
          <a:p>
            <a:pPr>
              <a:buNone/>
            </a:pPr>
            <a:r>
              <a:rPr lang="hu-HU" dirty="0" smtClean="0"/>
              <a:t>			</a:t>
            </a:r>
            <a:r>
              <a:rPr lang="hu-HU" dirty="0" err="1" smtClean="0"/>
              <a:t>keys</a:t>
            </a:r>
            <a:r>
              <a:rPr lang="hu-HU" dirty="0" smtClean="0"/>
              <a:t> [i] = </a:t>
            </a:r>
            <a:r>
              <a:rPr lang="hu-HU" dirty="0" err="1" smtClean="0"/>
              <a:t>spiders</a:t>
            </a:r>
            <a:r>
              <a:rPr lang="hu-HU" dirty="0" err="1" smtClean="0">
                <a:solidFill>
                  <a:srgbClr val="FF0000"/>
                </a:solidFill>
              </a:rPr>
              <a:t>.GetChild</a:t>
            </a:r>
            <a:r>
              <a:rPr lang="hu-HU" dirty="0" smtClean="0">
                <a:solidFill>
                  <a:srgbClr val="FF0000"/>
                </a:solidFill>
              </a:rPr>
              <a:t>(</a:t>
            </a:r>
            <a:r>
              <a:rPr lang="hu-HU" dirty="0" err="1" smtClean="0">
                <a:solidFill>
                  <a:srgbClr val="FF0000"/>
                </a:solidFill>
              </a:rPr>
              <a:t>i</a:t>
            </a:r>
            <a:r>
              <a:rPr lang="hu-HU" dirty="0" smtClean="0">
                <a:solidFill>
                  <a:srgbClr val="FF0000"/>
                </a:solidFill>
              </a:rPr>
              <a:t>)</a:t>
            </a:r>
            <a:r>
              <a:rPr lang="hu-HU" dirty="0" smtClean="0"/>
              <a:t>.</a:t>
            </a:r>
            <a:r>
              <a:rPr lang="hu-HU" dirty="0" err="1" smtClean="0"/>
              <a:t>transform.position</a:t>
            </a:r>
            <a:r>
              <a:rPr lang="hu-HU" dirty="0" smtClean="0"/>
              <a:t>;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float</a:t>
            </a:r>
            <a:r>
              <a:rPr lang="hu-HU" dirty="0" smtClean="0"/>
              <a:t> </a:t>
            </a:r>
            <a:r>
              <a:rPr lang="hu-HU" dirty="0" err="1" smtClean="0"/>
              <a:t>dt</a:t>
            </a:r>
            <a:r>
              <a:rPr lang="hu-HU" dirty="0" smtClean="0"/>
              <a:t> = </a:t>
            </a:r>
            <a:r>
              <a:rPr lang="hu-HU" dirty="0" err="1" smtClean="0"/>
              <a:t>Time.deltaTime</a:t>
            </a:r>
            <a:r>
              <a:rPr lang="hu-HU" dirty="0" smtClean="0"/>
              <a:t>;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if</a:t>
            </a:r>
            <a:r>
              <a:rPr lang="hu-HU" dirty="0" smtClean="0"/>
              <a:t> (</a:t>
            </a:r>
            <a:r>
              <a:rPr lang="hu-HU" dirty="0" err="1" smtClean="0"/>
              <a:t>speed</a:t>
            </a:r>
            <a:r>
              <a:rPr lang="hu-HU" dirty="0" smtClean="0"/>
              <a:t> &lt; 0) </a:t>
            </a:r>
            <a:r>
              <a:rPr lang="hu-HU" dirty="0" err="1" smtClean="0"/>
              <a:t>speed</a:t>
            </a:r>
            <a:r>
              <a:rPr lang="hu-HU" dirty="0" smtClean="0"/>
              <a:t> = </a:t>
            </a:r>
            <a:r>
              <a:rPr lang="hu-HU" dirty="0" err="1" smtClean="0"/>
              <a:t>0</a:t>
            </a:r>
            <a:r>
              <a:rPr lang="hu-HU" dirty="0" smtClean="0"/>
              <a:t>;</a:t>
            </a:r>
          </a:p>
          <a:p>
            <a:pPr>
              <a:buNone/>
            </a:pPr>
            <a:r>
              <a:rPr lang="hu-HU" dirty="0" smtClean="0"/>
              <a:t>		t += </a:t>
            </a:r>
            <a:r>
              <a:rPr lang="hu-HU" dirty="0" err="1" smtClean="0"/>
              <a:t>speed</a:t>
            </a:r>
            <a:r>
              <a:rPr lang="hu-HU" dirty="0" smtClean="0"/>
              <a:t> * </a:t>
            </a:r>
            <a:r>
              <a:rPr lang="hu-HU" dirty="0" err="1" smtClean="0"/>
              <a:t>dt</a:t>
            </a:r>
            <a:r>
              <a:rPr lang="hu-HU" dirty="0" smtClean="0"/>
              <a:t>;</a:t>
            </a:r>
          </a:p>
          <a:p>
            <a:pPr>
              <a:buNone/>
            </a:pPr>
            <a:r>
              <a:rPr lang="hu-HU" dirty="0" smtClean="0"/>
              <a:t>		int </a:t>
            </a:r>
            <a:r>
              <a:rPr lang="hu-HU" dirty="0" err="1" smtClean="0"/>
              <a:t>numKeys</a:t>
            </a:r>
            <a:r>
              <a:rPr lang="hu-HU" dirty="0" smtClean="0"/>
              <a:t> = </a:t>
            </a:r>
            <a:r>
              <a:rPr lang="hu-HU" dirty="0" err="1" smtClean="0"/>
              <a:t>keys.Length</a:t>
            </a:r>
            <a:r>
              <a:rPr lang="hu-HU" dirty="0" smtClean="0"/>
              <a:t>;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if</a:t>
            </a:r>
            <a:r>
              <a:rPr lang="hu-HU" dirty="0" smtClean="0"/>
              <a:t> (t &gt;= </a:t>
            </a:r>
            <a:r>
              <a:rPr lang="hu-HU" dirty="0" err="1" smtClean="0"/>
              <a:t>numKeys</a:t>
            </a:r>
            <a:r>
              <a:rPr lang="hu-HU" dirty="0" smtClean="0"/>
              <a:t>) </a:t>
            </a:r>
            <a:r>
              <a:rPr lang="hu-HU" dirty="0" err="1" smtClean="0"/>
              <a:t>t</a:t>
            </a:r>
            <a:r>
              <a:rPr lang="hu-HU" dirty="0" smtClean="0"/>
              <a:t> -= </a:t>
            </a:r>
            <a:r>
              <a:rPr lang="hu-HU" dirty="0" err="1" smtClean="0"/>
              <a:t>numKeys</a:t>
            </a:r>
            <a:r>
              <a:rPr lang="hu-HU" dirty="0" smtClean="0"/>
              <a:t>;</a:t>
            </a:r>
          </a:p>
          <a:p>
            <a:pPr>
              <a:buNone/>
            </a:pPr>
            <a:r>
              <a:rPr lang="hu-HU" dirty="0" smtClean="0"/>
              <a:t>		int key0 = (int)t;</a:t>
            </a:r>
          </a:p>
          <a:p>
            <a:pPr>
              <a:buNone/>
            </a:pPr>
            <a:r>
              <a:rPr lang="hu-HU" dirty="0" smtClean="0"/>
              <a:t>		int key1 = (key0 + 1) % (</a:t>
            </a:r>
            <a:r>
              <a:rPr lang="hu-HU" dirty="0" err="1" smtClean="0"/>
              <a:t>numKeys</a:t>
            </a:r>
            <a:r>
              <a:rPr lang="hu-HU" dirty="0" smtClean="0"/>
              <a:t>);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float</a:t>
            </a:r>
            <a:r>
              <a:rPr lang="hu-HU" dirty="0" smtClean="0"/>
              <a:t> </a:t>
            </a:r>
            <a:r>
              <a:rPr lang="hu-HU" dirty="0" err="1" smtClean="0"/>
              <a:t>st</a:t>
            </a:r>
            <a:r>
              <a:rPr lang="hu-HU" dirty="0" smtClean="0"/>
              <a:t> = t - key0; //0-1</a:t>
            </a:r>
          </a:p>
          <a:p>
            <a:pPr>
              <a:buNone/>
            </a:pPr>
            <a:r>
              <a:rPr lang="hu-HU" dirty="0" smtClean="0"/>
              <a:t>		Vector3 </a:t>
            </a:r>
            <a:r>
              <a:rPr lang="hu-HU" dirty="0" err="1" smtClean="0"/>
              <a:t>pos</a:t>
            </a:r>
            <a:r>
              <a:rPr lang="hu-HU" dirty="0" smtClean="0"/>
              <a:t> = </a:t>
            </a:r>
            <a:r>
              <a:rPr lang="hu-HU" dirty="0" err="1" smtClean="0"/>
              <a:t>keys</a:t>
            </a:r>
            <a:r>
              <a:rPr lang="hu-HU" dirty="0" smtClean="0"/>
              <a:t>[key1] * </a:t>
            </a:r>
            <a:r>
              <a:rPr lang="hu-HU" dirty="0" err="1" smtClean="0"/>
              <a:t>st</a:t>
            </a:r>
            <a:r>
              <a:rPr lang="hu-HU" dirty="0" smtClean="0"/>
              <a:t> + </a:t>
            </a:r>
            <a:r>
              <a:rPr lang="hu-HU" dirty="0" err="1" smtClean="0"/>
              <a:t>keys</a:t>
            </a:r>
            <a:r>
              <a:rPr lang="hu-HU" dirty="0" smtClean="0"/>
              <a:t>[key0] * (1.0f - </a:t>
            </a:r>
            <a:r>
              <a:rPr lang="hu-HU" dirty="0" err="1" smtClean="0"/>
              <a:t>st</a:t>
            </a:r>
            <a:r>
              <a:rPr lang="hu-HU" dirty="0" smtClean="0"/>
              <a:t>);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transform.position</a:t>
            </a:r>
            <a:r>
              <a:rPr lang="hu-HU" dirty="0" smtClean="0"/>
              <a:t> = </a:t>
            </a:r>
            <a:r>
              <a:rPr lang="hu-HU" dirty="0" err="1" smtClean="0"/>
              <a:t>pos</a:t>
            </a:r>
            <a:r>
              <a:rPr lang="hu-HU" dirty="0" smtClean="0"/>
              <a:t>;</a:t>
            </a:r>
          </a:p>
          <a:p>
            <a:pPr>
              <a:buNone/>
            </a:pPr>
            <a:r>
              <a:rPr lang="hu-HU" dirty="0" smtClean="0"/>
              <a:t>	}</a:t>
            </a:r>
          </a:p>
          <a:p>
            <a:pPr>
              <a:buNone/>
            </a:pPr>
            <a:r>
              <a:rPr lang="hu-HU" dirty="0" smtClean="0"/>
              <a:t>}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229600" cy="1143000"/>
          </a:xfrm>
        </p:spPr>
        <p:txBody>
          <a:bodyPr/>
          <a:lstStyle/>
          <a:p>
            <a:r>
              <a:rPr lang="en-US" dirty="0" err="1" smtClean="0"/>
              <a:t>Próba</a:t>
            </a:r>
            <a:endParaRPr lang="hu-HU" dirty="0"/>
          </a:p>
        </p:txBody>
      </p:sp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2819400"/>
            <a:ext cx="4067175" cy="313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Csillag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Kitörölhetjük</a:t>
            </a:r>
            <a:r>
              <a:rPr lang="en-US" dirty="0" smtClean="0"/>
              <a:t> a </a:t>
            </a:r>
            <a:r>
              <a:rPr lang="en-US" dirty="0" err="1" smtClean="0"/>
              <a:t>jelenetből</a:t>
            </a:r>
            <a:r>
              <a:rPr lang="en-US" dirty="0" smtClean="0"/>
              <a:t> a </a:t>
            </a:r>
            <a:r>
              <a:rPr lang="en-US" dirty="0" err="1" smtClean="0"/>
              <a:t>pókokat</a:t>
            </a:r>
            <a:r>
              <a:rPr lang="en-US" dirty="0" smtClean="0"/>
              <a:t> </a:t>
            </a:r>
            <a:r>
              <a:rPr lang="en-US" dirty="0" err="1" smtClean="0"/>
              <a:t>és</a:t>
            </a:r>
            <a:r>
              <a:rPr lang="en-US" dirty="0" smtClean="0"/>
              <a:t> a </a:t>
            </a:r>
            <a:r>
              <a:rPr lang="en-US" dirty="0" err="1" smtClean="0"/>
              <a:t>legyet</a:t>
            </a:r>
            <a:endParaRPr lang="en-US" dirty="0" smtClean="0"/>
          </a:p>
          <a:p>
            <a:r>
              <a:rPr lang="en-US" dirty="0" err="1" smtClean="0"/>
              <a:t>Importáljuk</a:t>
            </a:r>
            <a:r>
              <a:rPr lang="en-US" dirty="0" smtClean="0"/>
              <a:t> be a </a:t>
            </a:r>
            <a:r>
              <a:rPr lang="en-US" dirty="0" err="1" smtClean="0"/>
              <a:t>csillag</a:t>
            </a:r>
            <a:r>
              <a:rPr lang="en-US" dirty="0" smtClean="0"/>
              <a:t> </a:t>
            </a:r>
            <a:r>
              <a:rPr lang="en-US" dirty="0" err="1" smtClean="0"/>
              <a:t>fájlt</a:t>
            </a:r>
            <a:r>
              <a:rPr lang="en-US" dirty="0" smtClean="0"/>
              <a:t>: star.png</a:t>
            </a:r>
          </a:p>
          <a:p>
            <a:r>
              <a:rPr lang="en-US" dirty="0" err="1" smtClean="0"/>
              <a:t>Rakjuk</a:t>
            </a:r>
            <a:r>
              <a:rPr lang="en-US" dirty="0" smtClean="0"/>
              <a:t> be a </a:t>
            </a:r>
            <a:r>
              <a:rPr lang="en-US" dirty="0" err="1" smtClean="0"/>
              <a:t>jelenetbe</a:t>
            </a:r>
            <a:endParaRPr lang="en-US" dirty="0" smtClean="0"/>
          </a:p>
          <a:p>
            <a:r>
              <a:rPr lang="en-US" dirty="0" err="1" smtClean="0"/>
              <a:t>Skálázzuk</a:t>
            </a:r>
            <a:r>
              <a:rPr lang="en-US" dirty="0" smtClean="0"/>
              <a:t> </a:t>
            </a:r>
            <a:r>
              <a:rPr lang="en-US" dirty="0" err="1" smtClean="0"/>
              <a:t>fel</a:t>
            </a:r>
            <a:r>
              <a:rPr lang="en-US" dirty="0" smtClean="0"/>
              <a:t>: 2 2 2</a:t>
            </a:r>
          </a:p>
          <a:p>
            <a:r>
              <a:rPr lang="en-US" dirty="0" err="1" smtClean="0"/>
              <a:t>Adjunk</a:t>
            </a:r>
            <a:r>
              <a:rPr lang="en-US" dirty="0" smtClean="0"/>
              <a:t> </a:t>
            </a:r>
            <a:r>
              <a:rPr lang="en-US" dirty="0" err="1" smtClean="0"/>
              <a:t>hozzá</a:t>
            </a:r>
            <a:r>
              <a:rPr lang="en-US" dirty="0" smtClean="0"/>
              <a:t> </a:t>
            </a:r>
            <a:r>
              <a:rPr lang="en-US" dirty="0" err="1" smtClean="0"/>
              <a:t>új</a:t>
            </a:r>
            <a:r>
              <a:rPr lang="en-US" dirty="0" smtClean="0"/>
              <a:t> </a:t>
            </a:r>
            <a:r>
              <a:rPr lang="en-US" dirty="0" err="1" smtClean="0"/>
              <a:t>szkriptet</a:t>
            </a:r>
            <a:r>
              <a:rPr lang="en-US" dirty="0" smtClean="0"/>
              <a:t>: </a:t>
            </a:r>
            <a:r>
              <a:rPr lang="en-US" dirty="0" err="1" smtClean="0"/>
              <a:t>StarControl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hu-HU" dirty="0" err="1" smtClean="0"/>
              <a:t>public</a:t>
            </a:r>
            <a:r>
              <a:rPr lang="hu-HU" dirty="0" smtClean="0"/>
              <a:t> </a:t>
            </a:r>
            <a:r>
              <a:rPr lang="hu-HU" dirty="0" err="1" smtClean="0"/>
              <a:t>class</a:t>
            </a:r>
            <a:r>
              <a:rPr lang="hu-HU" dirty="0" smtClean="0"/>
              <a:t> </a:t>
            </a:r>
            <a:r>
              <a:rPr lang="hu-HU" dirty="0" err="1" smtClean="0"/>
              <a:t>StarControl</a:t>
            </a:r>
            <a:r>
              <a:rPr lang="hu-HU" dirty="0" smtClean="0"/>
              <a:t> : </a:t>
            </a:r>
            <a:r>
              <a:rPr lang="hu-HU" dirty="0" err="1" smtClean="0"/>
              <a:t>MonoBehaviour</a:t>
            </a:r>
            <a:r>
              <a:rPr lang="hu-HU" dirty="0" smtClean="0"/>
              <a:t> {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public</a:t>
            </a:r>
            <a:r>
              <a:rPr lang="hu-HU" dirty="0" smtClean="0"/>
              <a:t> </a:t>
            </a:r>
            <a:r>
              <a:rPr lang="hu-HU" dirty="0" err="1" smtClean="0"/>
              <a:t>float</a:t>
            </a:r>
            <a:r>
              <a:rPr lang="hu-HU" dirty="0" smtClean="0"/>
              <a:t> </a:t>
            </a:r>
            <a:r>
              <a:rPr lang="hu-HU" dirty="0" err="1" smtClean="0"/>
              <a:t>speed</a:t>
            </a:r>
            <a:r>
              <a:rPr lang="hu-HU" dirty="0" smtClean="0"/>
              <a:t> = 1.0f;	</a:t>
            </a:r>
          </a:p>
          <a:p>
            <a:pPr>
              <a:buNone/>
            </a:pPr>
            <a:r>
              <a:rPr lang="hu-HU" dirty="0" smtClean="0"/>
              <a:t>	// Update is </a:t>
            </a:r>
            <a:r>
              <a:rPr lang="hu-HU" dirty="0" err="1" smtClean="0"/>
              <a:t>called</a:t>
            </a:r>
            <a:r>
              <a:rPr lang="hu-HU" dirty="0" smtClean="0"/>
              <a:t> </a:t>
            </a:r>
            <a:r>
              <a:rPr lang="hu-HU" dirty="0" err="1" smtClean="0"/>
              <a:t>once</a:t>
            </a:r>
            <a:r>
              <a:rPr lang="hu-HU" dirty="0" smtClean="0"/>
              <a:t> per </a:t>
            </a:r>
            <a:r>
              <a:rPr lang="hu-HU" dirty="0" err="1" smtClean="0"/>
              <a:t>frame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void</a:t>
            </a:r>
            <a:r>
              <a:rPr lang="hu-HU" dirty="0" smtClean="0"/>
              <a:t> Update () {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float</a:t>
            </a:r>
            <a:r>
              <a:rPr lang="hu-HU" dirty="0" smtClean="0"/>
              <a:t> </a:t>
            </a:r>
            <a:r>
              <a:rPr lang="hu-HU" dirty="0" err="1" smtClean="0"/>
              <a:t>dt</a:t>
            </a:r>
            <a:r>
              <a:rPr lang="hu-HU" dirty="0" smtClean="0"/>
              <a:t> = </a:t>
            </a:r>
            <a:r>
              <a:rPr lang="hu-HU" dirty="0" err="1" smtClean="0"/>
              <a:t>Time.deltaTime</a:t>
            </a:r>
            <a:r>
              <a:rPr lang="hu-HU" dirty="0" smtClean="0"/>
              <a:t>;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transform.Rotate</a:t>
            </a:r>
            <a:r>
              <a:rPr lang="hu-HU" dirty="0" smtClean="0"/>
              <a:t>(</a:t>
            </a:r>
            <a:r>
              <a:rPr lang="hu-HU" dirty="0" err="1" smtClean="0"/>
              <a:t>new</a:t>
            </a:r>
            <a:r>
              <a:rPr lang="hu-HU" dirty="0" smtClean="0"/>
              <a:t> Vector3(0,</a:t>
            </a:r>
            <a:r>
              <a:rPr lang="hu-HU" dirty="0" err="1" smtClean="0"/>
              <a:t>0</a:t>
            </a:r>
            <a:r>
              <a:rPr lang="hu-HU" dirty="0" smtClean="0"/>
              <a:t>,</a:t>
            </a:r>
            <a:r>
              <a:rPr lang="hu-HU" dirty="0" err="1" smtClean="0"/>
              <a:t>dt</a:t>
            </a:r>
            <a:r>
              <a:rPr lang="hu-HU" dirty="0" smtClean="0"/>
              <a:t> * </a:t>
            </a:r>
            <a:r>
              <a:rPr lang="hu-HU" dirty="0" err="1" smtClean="0"/>
              <a:t>speed</a:t>
            </a:r>
            <a:r>
              <a:rPr lang="hu-HU" dirty="0" smtClean="0"/>
              <a:t>));</a:t>
            </a:r>
          </a:p>
          <a:p>
            <a:pPr>
              <a:buNone/>
            </a:pPr>
            <a:r>
              <a:rPr lang="hu-HU" dirty="0" smtClean="0"/>
              <a:t>	}</a:t>
            </a:r>
          </a:p>
          <a:p>
            <a:pPr>
              <a:buNone/>
            </a:pPr>
            <a:r>
              <a:rPr lang="hu-HU" dirty="0" smtClean="0"/>
              <a:t>}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Forgatás</a:t>
            </a:r>
            <a:r>
              <a:rPr lang="en-US" dirty="0" smtClean="0"/>
              <a:t> 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hu-HU" dirty="0" err="1" smtClean="0"/>
              <a:t>public</a:t>
            </a:r>
            <a:r>
              <a:rPr lang="hu-HU" dirty="0" smtClean="0"/>
              <a:t> </a:t>
            </a:r>
            <a:r>
              <a:rPr lang="hu-HU" dirty="0" err="1" smtClean="0"/>
              <a:t>class</a:t>
            </a:r>
            <a:r>
              <a:rPr lang="hu-HU" dirty="0" smtClean="0"/>
              <a:t> </a:t>
            </a:r>
            <a:r>
              <a:rPr lang="hu-HU" dirty="0" err="1" smtClean="0"/>
              <a:t>StarControl</a:t>
            </a:r>
            <a:r>
              <a:rPr lang="hu-HU" dirty="0" smtClean="0"/>
              <a:t> : </a:t>
            </a:r>
            <a:r>
              <a:rPr lang="hu-HU" dirty="0" err="1" smtClean="0"/>
              <a:t>MonoBehaviour</a:t>
            </a:r>
            <a:r>
              <a:rPr lang="hu-HU" dirty="0" smtClean="0"/>
              <a:t> {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public</a:t>
            </a:r>
            <a:r>
              <a:rPr lang="hu-HU" dirty="0" smtClean="0"/>
              <a:t> </a:t>
            </a:r>
            <a:r>
              <a:rPr lang="hu-HU" dirty="0" err="1" smtClean="0"/>
              <a:t>float</a:t>
            </a:r>
            <a:r>
              <a:rPr lang="hu-HU" dirty="0" smtClean="0"/>
              <a:t> </a:t>
            </a:r>
            <a:r>
              <a:rPr lang="hu-HU" dirty="0" err="1" smtClean="0"/>
              <a:t>speed</a:t>
            </a:r>
            <a:r>
              <a:rPr lang="hu-HU" dirty="0" smtClean="0"/>
              <a:t> = 1.0f;	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public</a:t>
            </a:r>
            <a:r>
              <a:rPr lang="hu-HU" dirty="0" smtClean="0"/>
              <a:t> </a:t>
            </a:r>
            <a:r>
              <a:rPr lang="hu-HU" dirty="0" err="1" smtClean="0"/>
              <a:t>float</a:t>
            </a:r>
            <a:r>
              <a:rPr lang="hu-HU" dirty="0" smtClean="0"/>
              <a:t> </a:t>
            </a:r>
            <a:r>
              <a:rPr lang="hu-HU" dirty="0" err="1" smtClean="0"/>
              <a:t>maxRot</a:t>
            </a:r>
            <a:r>
              <a:rPr lang="hu-HU" dirty="0" smtClean="0"/>
              <a:t> = 90.0f;</a:t>
            </a:r>
          </a:p>
          <a:p>
            <a:pPr>
              <a:buNone/>
            </a:pPr>
            <a:r>
              <a:rPr lang="hu-HU" dirty="0" smtClean="0"/>
              <a:t>	// Update is </a:t>
            </a:r>
            <a:r>
              <a:rPr lang="hu-HU" dirty="0" err="1" smtClean="0"/>
              <a:t>called</a:t>
            </a:r>
            <a:r>
              <a:rPr lang="hu-HU" dirty="0" smtClean="0"/>
              <a:t> </a:t>
            </a:r>
            <a:r>
              <a:rPr lang="hu-HU" dirty="0" err="1" smtClean="0"/>
              <a:t>once</a:t>
            </a:r>
            <a:r>
              <a:rPr lang="hu-HU" dirty="0" smtClean="0"/>
              <a:t> per </a:t>
            </a:r>
            <a:r>
              <a:rPr lang="hu-HU" dirty="0" err="1" smtClean="0"/>
              <a:t>frame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void</a:t>
            </a:r>
            <a:r>
              <a:rPr lang="hu-HU" dirty="0" smtClean="0"/>
              <a:t> Update () {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float</a:t>
            </a:r>
            <a:r>
              <a:rPr lang="hu-HU" dirty="0" smtClean="0"/>
              <a:t> t = </a:t>
            </a:r>
            <a:r>
              <a:rPr lang="hu-HU" dirty="0" err="1" smtClean="0"/>
              <a:t>Time.time</a:t>
            </a:r>
            <a:r>
              <a:rPr lang="hu-HU" dirty="0" smtClean="0"/>
              <a:t>;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Quaternion</a:t>
            </a:r>
            <a:r>
              <a:rPr lang="hu-HU" dirty="0" smtClean="0"/>
              <a:t> </a:t>
            </a:r>
            <a:r>
              <a:rPr lang="hu-HU" dirty="0" err="1" smtClean="0"/>
              <a:t>newRotation</a:t>
            </a:r>
            <a:r>
              <a:rPr lang="hu-HU" dirty="0" smtClean="0"/>
              <a:t> = </a:t>
            </a:r>
            <a:r>
              <a:rPr lang="hu-HU" dirty="0" err="1" smtClean="0"/>
              <a:t>Quaternion.Euler</a:t>
            </a:r>
            <a:r>
              <a:rPr lang="hu-HU" dirty="0" smtClean="0"/>
              <a:t>(</a:t>
            </a:r>
            <a:r>
              <a:rPr lang="hu-HU" dirty="0" err="1" smtClean="0"/>
              <a:t>new</a:t>
            </a:r>
            <a:r>
              <a:rPr lang="hu-HU" dirty="0" smtClean="0"/>
              <a:t> Vector3(0, </a:t>
            </a:r>
            <a:r>
              <a:rPr lang="hu-HU" dirty="0" err="1" smtClean="0"/>
              <a:t>0</a:t>
            </a:r>
            <a:r>
              <a:rPr lang="hu-HU" dirty="0" smtClean="0"/>
              <a:t>, </a:t>
            </a:r>
            <a:r>
              <a:rPr lang="hu-HU" dirty="0" err="1" smtClean="0"/>
              <a:t>maxRot</a:t>
            </a:r>
            <a:r>
              <a:rPr lang="hu-HU" dirty="0" smtClean="0"/>
              <a:t> * </a:t>
            </a:r>
            <a:r>
              <a:rPr lang="hu-HU" dirty="0" err="1" smtClean="0"/>
              <a:t>Mathf.Sin</a:t>
            </a:r>
            <a:r>
              <a:rPr lang="hu-HU" dirty="0" smtClean="0"/>
              <a:t>(</a:t>
            </a:r>
            <a:r>
              <a:rPr lang="hu-HU" dirty="0" err="1" smtClean="0"/>
              <a:t>speed</a:t>
            </a:r>
            <a:r>
              <a:rPr lang="hu-HU" dirty="0" smtClean="0"/>
              <a:t> * t)));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transform.rotation</a:t>
            </a:r>
            <a:r>
              <a:rPr lang="hu-HU" dirty="0" smtClean="0"/>
              <a:t> = </a:t>
            </a:r>
            <a:r>
              <a:rPr lang="hu-HU" dirty="0" err="1" smtClean="0"/>
              <a:t>newRotation</a:t>
            </a:r>
            <a:r>
              <a:rPr lang="hu-HU" dirty="0" smtClean="0"/>
              <a:t>;</a:t>
            </a:r>
          </a:p>
          <a:p>
            <a:pPr>
              <a:buNone/>
            </a:pPr>
            <a:r>
              <a:rPr lang="hu-HU" dirty="0" smtClean="0"/>
              <a:t>	}</a:t>
            </a:r>
          </a:p>
          <a:p>
            <a:pPr>
              <a:buNone/>
            </a:pPr>
            <a:r>
              <a:rPr lang="hu-HU" dirty="0" smtClean="0"/>
              <a:t>}</a:t>
            </a:r>
            <a:endParaRPr lang="hu-HU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Objektumra</a:t>
            </a:r>
            <a:r>
              <a:rPr lang="en-US" dirty="0" smtClean="0"/>
              <a:t> </a:t>
            </a:r>
            <a:r>
              <a:rPr lang="en-US" dirty="0" err="1" smtClean="0"/>
              <a:t>forgatás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Tegyünk</a:t>
            </a:r>
            <a:r>
              <a:rPr lang="en-US" dirty="0" smtClean="0"/>
              <a:t> be </a:t>
            </a:r>
            <a:r>
              <a:rPr lang="en-US" dirty="0" err="1" smtClean="0"/>
              <a:t>egy</a:t>
            </a:r>
            <a:r>
              <a:rPr lang="en-US" dirty="0" smtClean="0"/>
              <a:t> </a:t>
            </a:r>
            <a:r>
              <a:rPr lang="en-US" dirty="0" err="1" smtClean="0"/>
              <a:t>pókot</a:t>
            </a:r>
            <a:r>
              <a:rPr lang="en-US" dirty="0" smtClean="0"/>
              <a:t> a </a:t>
            </a:r>
            <a:r>
              <a:rPr lang="en-US" dirty="0" err="1" smtClean="0"/>
              <a:t>jelenetbe</a:t>
            </a:r>
            <a:r>
              <a:rPr lang="en-US" dirty="0" smtClean="0"/>
              <a:t> (prefab)</a:t>
            </a:r>
          </a:p>
          <a:p>
            <a:r>
              <a:rPr lang="en-US" dirty="0" err="1" smtClean="0"/>
              <a:t>Állítsuk</a:t>
            </a:r>
            <a:r>
              <a:rPr lang="en-US" dirty="0" smtClean="0"/>
              <a:t> be </a:t>
            </a:r>
            <a:r>
              <a:rPr lang="en-US" dirty="0" err="1" smtClean="0"/>
              <a:t>neki</a:t>
            </a:r>
            <a:r>
              <a:rPr lang="en-US" dirty="0" smtClean="0"/>
              <a:t> target-</a:t>
            </a:r>
            <a:r>
              <a:rPr lang="en-US" dirty="0" err="1" smtClean="0"/>
              <a:t>ként</a:t>
            </a:r>
            <a:r>
              <a:rPr lang="en-US" dirty="0" smtClean="0"/>
              <a:t> a </a:t>
            </a:r>
            <a:r>
              <a:rPr lang="en-US" dirty="0" err="1" smtClean="0"/>
              <a:t>csillagot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szkriptjét</a:t>
            </a:r>
            <a:r>
              <a:rPr lang="en-US" dirty="0" smtClean="0"/>
              <a:t> </a:t>
            </a:r>
            <a:r>
              <a:rPr lang="en-US" dirty="0" err="1" smtClean="0"/>
              <a:t>módosítsuk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hu-HU" dirty="0" err="1" smtClean="0"/>
              <a:t>public</a:t>
            </a:r>
            <a:r>
              <a:rPr lang="hu-HU" dirty="0" smtClean="0"/>
              <a:t> </a:t>
            </a:r>
            <a:r>
              <a:rPr lang="hu-HU" dirty="0" err="1" smtClean="0"/>
              <a:t>class</a:t>
            </a:r>
            <a:r>
              <a:rPr lang="hu-HU" dirty="0" smtClean="0"/>
              <a:t> </a:t>
            </a:r>
            <a:r>
              <a:rPr lang="hu-HU" dirty="0" err="1" smtClean="0"/>
              <a:t>SpiderControl</a:t>
            </a:r>
            <a:r>
              <a:rPr lang="hu-HU" dirty="0" smtClean="0"/>
              <a:t> : </a:t>
            </a:r>
            <a:r>
              <a:rPr lang="hu-HU" dirty="0" err="1" smtClean="0"/>
              <a:t>MonoBehaviour</a:t>
            </a:r>
            <a:r>
              <a:rPr lang="hu-HU" dirty="0" smtClean="0"/>
              <a:t> {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public</a:t>
            </a:r>
            <a:r>
              <a:rPr lang="hu-HU" dirty="0" smtClean="0"/>
              <a:t> </a:t>
            </a:r>
            <a:r>
              <a:rPr lang="hu-HU" dirty="0" err="1" smtClean="0"/>
              <a:t>Transform</a:t>
            </a:r>
            <a:r>
              <a:rPr lang="hu-HU" dirty="0" smtClean="0"/>
              <a:t> </a:t>
            </a:r>
            <a:r>
              <a:rPr lang="hu-HU" dirty="0" err="1" smtClean="0"/>
              <a:t>target</a:t>
            </a:r>
            <a:r>
              <a:rPr lang="hu-HU" dirty="0" smtClean="0"/>
              <a:t>;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void</a:t>
            </a:r>
            <a:r>
              <a:rPr lang="hu-HU" dirty="0" smtClean="0"/>
              <a:t> Update () {</a:t>
            </a:r>
          </a:p>
          <a:p>
            <a:pPr>
              <a:buNone/>
            </a:pPr>
            <a:r>
              <a:rPr lang="hu-HU" dirty="0" smtClean="0"/>
              <a:t>		Vector3 </a:t>
            </a:r>
            <a:r>
              <a:rPr lang="hu-HU" dirty="0" err="1" smtClean="0"/>
              <a:t>pos</a:t>
            </a:r>
            <a:r>
              <a:rPr lang="hu-HU" dirty="0" smtClean="0"/>
              <a:t> = </a:t>
            </a:r>
            <a:r>
              <a:rPr lang="hu-HU" dirty="0" err="1" smtClean="0"/>
              <a:t>transform.position</a:t>
            </a:r>
            <a:r>
              <a:rPr lang="hu-HU" dirty="0" smtClean="0"/>
              <a:t>;</a:t>
            </a:r>
          </a:p>
          <a:p>
            <a:pPr>
              <a:buNone/>
            </a:pPr>
            <a:r>
              <a:rPr lang="hu-HU" dirty="0" smtClean="0"/>
              <a:t>		Vector3 </a:t>
            </a:r>
            <a:r>
              <a:rPr lang="hu-HU" dirty="0" err="1" smtClean="0"/>
              <a:t>targetPos</a:t>
            </a:r>
            <a:r>
              <a:rPr lang="hu-HU" dirty="0" smtClean="0"/>
              <a:t> = </a:t>
            </a:r>
            <a:r>
              <a:rPr lang="hu-HU" dirty="0" err="1" smtClean="0"/>
              <a:t>target.transform.position</a:t>
            </a:r>
            <a:r>
              <a:rPr lang="hu-HU" dirty="0" smtClean="0"/>
              <a:t>;</a:t>
            </a:r>
          </a:p>
          <a:p>
            <a:pPr>
              <a:buNone/>
            </a:pPr>
            <a:r>
              <a:rPr lang="hu-HU" dirty="0" smtClean="0"/>
              <a:t>		Vector3 </a:t>
            </a:r>
            <a:r>
              <a:rPr lang="hu-HU" dirty="0" err="1" smtClean="0"/>
              <a:t>dir</a:t>
            </a:r>
            <a:r>
              <a:rPr lang="hu-HU" dirty="0" smtClean="0"/>
              <a:t> = </a:t>
            </a:r>
            <a:r>
              <a:rPr lang="hu-HU" dirty="0" err="1" smtClean="0"/>
              <a:t>targetPos</a:t>
            </a:r>
            <a:r>
              <a:rPr lang="hu-HU" dirty="0" smtClean="0"/>
              <a:t> - </a:t>
            </a:r>
            <a:r>
              <a:rPr lang="hu-HU" dirty="0" err="1" smtClean="0"/>
              <a:t>pos</a:t>
            </a:r>
            <a:r>
              <a:rPr lang="hu-HU" dirty="0" smtClean="0"/>
              <a:t>;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transform.rotation</a:t>
            </a:r>
            <a:r>
              <a:rPr lang="hu-HU" dirty="0" smtClean="0"/>
              <a:t> = </a:t>
            </a:r>
            <a:r>
              <a:rPr lang="hu-HU" dirty="0" err="1" smtClean="0"/>
              <a:t>Quaternion.FromToRotation</a:t>
            </a:r>
            <a:r>
              <a:rPr lang="hu-HU" dirty="0" smtClean="0"/>
              <a:t>(Vector3.up, </a:t>
            </a:r>
            <a:r>
              <a:rPr lang="hu-HU" dirty="0" err="1" smtClean="0"/>
              <a:t>dir</a:t>
            </a:r>
            <a:r>
              <a:rPr lang="hu-HU" dirty="0" smtClean="0"/>
              <a:t>);</a:t>
            </a:r>
          </a:p>
          <a:p>
            <a:pPr>
              <a:buNone/>
            </a:pPr>
            <a:r>
              <a:rPr lang="hu-HU" dirty="0" smtClean="0"/>
              <a:t>	}</a:t>
            </a:r>
          </a:p>
          <a:p>
            <a:pPr>
              <a:buNone/>
            </a:pPr>
            <a:r>
              <a:rPr lang="hu-HU" dirty="0" smtClean="0"/>
              <a:t>}</a:t>
            </a:r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Script </a:t>
            </a:r>
            <a:r>
              <a:rPr lang="en-US" dirty="0" err="1" smtClean="0"/>
              <a:t>hozzáadása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6172200" cy="4525963"/>
          </a:xfrm>
        </p:spPr>
        <p:txBody>
          <a:bodyPr/>
          <a:lstStyle/>
          <a:p>
            <a:r>
              <a:rPr lang="en-US" dirty="0" err="1" smtClean="0"/>
              <a:t>Kattintsunk</a:t>
            </a:r>
            <a:r>
              <a:rPr lang="en-US" dirty="0" smtClean="0"/>
              <a:t> a </a:t>
            </a:r>
            <a:r>
              <a:rPr lang="en-US" dirty="0" err="1" smtClean="0"/>
              <a:t>légyre</a:t>
            </a:r>
            <a:endParaRPr lang="en-US" dirty="0" smtClean="0"/>
          </a:p>
          <a:p>
            <a:r>
              <a:rPr lang="en-US" dirty="0" err="1" smtClean="0"/>
              <a:t>Az</a:t>
            </a:r>
            <a:r>
              <a:rPr lang="en-US" dirty="0" smtClean="0"/>
              <a:t> inspector </a:t>
            </a:r>
            <a:r>
              <a:rPr lang="en-US" dirty="0" err="1" smtClean="0"/>
              <a:t>nézetben</a:t>
            </a:r>
            <a:r>
              <a:rPr lang="en-US" dirty="0" smtClean="0"/>
              <a:t> </a:t>
            </a:r>
            <a:r>
              <a:rPr lang="en-US" dirty="0" err="1" smtClean="0"/>
              <a:t>kattintsunk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Add Component </a:t>
            </a:r>
            <a:r>
              <a:rPr lang="en-US" dirty="0" err="1" smtClean="0"/>
              <a:t>gombra</a:t>
            </a:r>
            <a:r>
              <a:rPr lang="en-US" dirty="0" smtClean="0"/>
              <a:t> </a:t>
            </a:r>
            <a:r>
              <a:rPr lang="en-US" dirty="0" err="1" smtClean="0"/>
              <a:t>és</a:t>
            </a:r>
            <a:r>
              <a:rPr lang="en-US" dirty="0" smtClean="0"/>
              <a:t> </a:t>
            </a:r>
            <a:r>
              <a:rPr lang="en-US" dirty="0" err="1" smtClean="0"/>
              <a:t>ott</a:t>
            </a:r>
            <a:r>
              <a:rPr lang="en-US" dirty="0" smtClean="0"/>
              <a:t> </a:t>
            </a:r>
            <a:r>
              <a:rPr lang="en-US" dirty="0" err="1" smtClean="0"/>
              <a:t>válasszuk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a script </a:t>
            </a:r>
            <a:r>
              <a:rPr lang="en-US" dirty="0" err="1" smtClean="0"/>
              <a:t>típust</a:t>
            </a:r>
            <a:endParaRPr lang="en-US" dirty="0" smtClean="0"/>
          </a:p>
          <a:p>
            <a:r>
              <a:rPr lang="en-US" dirty="0" err="1" smtClean="0"/>
              <a:t>Legyen</a:t>
            </a:r>
            <a:r>
              <a:rPr lang="en-US" dirty="0" smtClean="0"/>
              <a:t> C# script</a:t>
            </a:r>
          </a:p>
          <a:p>
            <a:r>
              <a:rPr lang="en-US" dirty="0" err="1" smtClean="0"/>
              <a:t>Adjunk</a:t>
            </a:r>
            <a:r>
              <a:rPr lang="en-US" dirty="0" smtClean="0"/>
              <a:t> </a:t>
            </a:r>
            <a:r>
              <a:rPr lang="en-US" dirty="0" err="1" smtClean="0"/>
              <a:t>neki</a:t>
            </a:r>
            <a:r>
              <a:rPr lang="en-US" dirty="0" smtClean="0"/>
              <a:t> </a:t>
            </a:r>
            <a:r>
              <a:rPr lang="en-US" dirty="0" err="1" smtClean="0"/>
              <a:t>egy</a:t>
            </a:r>
            <a:r>
              <a:rPr lang="en-US" dirty="0" smtClean="0"/>
              <a:t> </a:t>
            </a:r>
            <a:r>
              <a:rPr lang="en-US" dirty="0" err="1" smtClean="0"/>
              <a:t>nevet</a:t>
            </a:r>
            <a:r>
              <a:rPr lang="en-US" dirty="0" smtClean="0"/>
              <a:t>: </a:t>
            </a:r>
            <a:r>
              <a:rPr lang="en-US" dirty="0" err="1" smtClean="0"/>
              <a:t>FlyControl</a:t>
            </a:r>
            <a:endParaRPr lang="hu-H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1676400"/>
            <a:ext cx="2257425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Próba</a:t>
            </a:r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2514600"/>
            <a:ext cx="4105275" cy="336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Ráforgás</a:t>
            </a:r>
            <a:r>
              <a:rPr lang="en-US" dirty="0" smtClean="0"/>
              <a:t> </a:t>
            </a:r>
            <a:r>
              <a:rPr lang="en-US" dirty="0" err="1" smtClean="0"/>
              <a:t>adott</a:t>
            </a:r>
            <a:r>
              <a:rPr lang="en-US" dirty="0" smtClean="0"/>
              <a:t> </a:t>
            </a:r>
            <a:r>
              <a:rPr lang="en-US" dirty="0" err="1" smtClean="0"/>
              <a:t>sebességgel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hu-HU" dirty="0" err="1" smtClean="0"/>
              <a:t>public</a:t>
            </a:r>
            <a:r>
              <a:rPr lang="hu-HU" dirty="0" smtClean="0"/>
              <a:t> </a:t>
            </a:r>
            <a:r>
              <a:rPr lang="hu-HU" dirty="0" err="1" smtClean="0"/>
              <a:t>class</a:t>
            </a:r>
            <a:r>
              <a:rPr lang="hu-HU" dirty="0" smtClean="0"/>
              <a:t> </a:t>
            </a:r>
            <a:r>
              <a:rPr lang="hu-HU" dirty="0" err="1" smtClean="0"/>
              <a:t>SpiderControl</a:t>
            </a:r>
            <a:r>
              <a:rPr lang="hu-HU" dirty="0" smtClean="0"/>
              <a:t> : </a:t>
            </a:r>
            <a:r>
              <a:rPr lang="hu-HU" dirty="0" err="1" smtClean="0"/>
              <a:t>MonoBehaviour</a:t>
            </a:r>
            <a:r>
              <a:rPr lang="hu-HU" dirty="0" smtClean="0"/>
              <a:t> {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public</a:t>
            </a:r>
            <a:r>
              <a:rPr lang="hu-HU" dirty="0" smtClean="0"/>
              <a:t> </a:t>
            </a:r>
            <a:r>
              <a:rPr lang="hu-HU" dirty="0" err="1" smtClean="0"/>
              <a:t>Transform</a:t>
            </a:r>
            <a:r>
              <a:rPr lang="hu-HU" dirty="0" smtClean="0"/>
              <a:t> </a:t>
            </a:r>
            <a:r>
              <a:rPr lang="hu-HU" dirty="0" err="1" smtClean="0"/>
              <a:t>target</a:t>
            </a:r>
            <a:r>
              <a:rPr lang="hu-HU" dirty="0" smtClean="0"/>
              <a:t>;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public</a:t>
            </a:r>
            <a:r>
              <a:rPr lang="hu-HU" dirty="0" smtClean="0"/>
              <a:t> </a:t>
            </a:r>
            <a:r>
              <a:rPr lang="hu-HU" dirty="0" err="1" smtClean="0"/>
              <a:t>float</a:t>
            </a:r>
            <a:r>
              <a:rPr lang="hu-HU" dirty="0" smtClean="0"/>
              <a:t> </a:t>
            </a:r>
            <a:r>
              <a:rPr lang="hu-HU" dirty="0" err="1" smtClean="0"/>
              <a:t>speed</a:t>
            </a:r>
            <a:r>
              <a:rPr lang="hu-HU" dirty="0" smtClean="0"/>
              <a:t> = 1.0f;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void</a:t>
            </a:r>
            <a:r>
              <a:rPr lang="hu-HU" dirty="0" smtClean="0"/>
              <a:t> Update () {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float</a:t>
            </a:r>
            <a:r>
              <a:rPr lang="hu-HU" dirty="0" smtClean="0"/>
              <a:t> </a:t>
            </a:r>
            <a:r>
              <a:rPr lang="hu-HU" dirty="0" err="1" smtClean="0"/>
              <a:t>dt</a:t>
            </a:r>
            <a:r>
              <a:rPr lang="hu-HU" dirty="0" smtClean="0"/>
              <a:t> = </a:t>
            </a:r>
            <a:r>
              <a:rPr lang="hu-HU" dirty="0" err="1" smtClean="0"/>
              <a:t>Time.deltaTime</a:t>
            </a:r>
            <a:r>
              <a:rPr lang="hu-HU" dirty="0" smtClean="0"/>
              <a:t>;</a:t>
            </a:r>
          </a:p>
          <a:p>
            <a:pPr>
              <a:buNone/>
            </a:pPr>
            <a:r>
              <a:rPr lang="hu-HU" dirty="0" smtClean="0"/>
              <a:t>		Vector3 </a:t>
            </a:r>
            <a:r>
              <a:rPr lang="hu-HU" dirty="0" err="1" smtClean="0"/>
              <a:t>pos</a:t>
            </a:r>
            <a:r>
              <a:rPr lang="hu-HU" dirty="0" smtClean="0"/>
              <a:t> = </a:t>
            </a:r>
            <a:r>
              <a:rPr lang="hu-HU" dirty="0" err="1" smtClean="0"/>
              <a:t>transform.position</a:t>
            </a:r>
            <a:r>
              <a:rPr lang="hu-HU" dirty="0" smtClean="0"/>
              <a:t>;</a:t>
            </a:r>
          </a:p>
          <a:p>
            <a:pPr>
              <a:buNone/>
            </a:pPr>
            <a:r>
              <a:rPr lang="hu-HU" dirty="0" smtClean="0"/>
              <a:t>		Vector3 </a:t>
            </a:r>
            <a:r>
              <a:rPr lang="hu-HU" dirty="0" err="1" smtClean="0"/>
              <a:t>targetPos</a:t>
            </a:r>
            <a:r>
              <a:rPr lang="hu-HU" dirty="0" smtClean="0"/>
              <a:t> = </a:t>
            </a:r>
            <a:r>
              <a:rPr lang="hu-HU" dirty="0" err="1" smtClean="0"/>
              <a:t>target.transform.position</a:t>
            </a:r>
            <a:r>
              <a:rPr lang="hu-HU" dirty="0" smtClean="0"/>
              <a:t>;</a:t>
            </a:r>
          </a:p>
          <a:p>
            <a:pPr>
              <a:buNone/>
            </a:pPr>
            <a:r>
              <a:rPr lang="hu-HU" dirty="0" smtClean="0"/>
              <a:t>		Vector3 </a:t>
            </a:r>
            <a:r>
              <a:rPr lang="hu-HU" dirty="0" err="1" smtClean="0"/>
              <a:t>dir</a:t>
            </a:r>
            <a:r>
              <a:rPr lang="hu-HU" dirty="0" smtClean="0"/>
              <a:t> = </a:t>
            </a:r>
            <a:r>
              <a:rPr lang="hu-HU" dirty="0" err="1" smtClean="0"/>
              <a:t>targetPos</a:t>
            </a:r>
            <a:r>
              <a:rPr lang="hu-HU" dirty="0" smtClean="0"/>
              <a:t> - </a:t>
            </a:r>
            <a:r>
              <a:rPr lang="hu-HU" dirty="0" err="1" smtClean="0"/>
              <a:t>pos</a:t>
            </a:r>
            <a:r>
              <a:rPr lang="hu-HU" dirty="0" smtClean="0"/>
              <a:t>;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Quaternion</a:t>
            </a:r>
            <a:r>
              <a:rPr lang="hu-HU" dirty="0" smtClean="0"/>
              <a:t> </a:t>
            </a:r>
            <a:r>
              <a:rPr lang="hu-HU" dirty="0" err="1" smtClean="0"/>
              <a:t>rotateOld</a:t>
            </a:r>
            <a:r>
              <a:rPr lang="hu-HU" dirty="0" smtClean="0"/>
              <a:t> = </a:t>
            </a:r>
            <a:r>
              <a:rPr lang="hu-HU" dirty="0" err="1" smtClean="0"/>
              <a:t>transform.rotation</a:t>
            </a:r>
            <a:r>
              <a:rPr lang="hu-HU" dirty="0" smtClean="0"/>
              <a:t>;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Quaternion</a:t>
            </a:r>
            <a:r>
              <a:rPr lang="hu-HU" dirty="0" smtClean="0"/>
              <a:t> </a:t>
            </a:r>
            <a:r>
              <a:rPr lang="hu-HU" dirty="0" err="1" smtClean="0"/>
              <a:t>rotateNew</a:t>
            </a:r>
            <a:r>
              <a:rPr lang="hu-HU" dirty="0" smtClean="0"/>
              <a:t> = </a:t>
            </a:r>
            <a:r>
              <a:rPr lang="hu-HU" dirty="0" err="1" smtClean="0"/>
              <a:t>Quaternion.FromToRotation</a:t>
            </a:r>
            <a:r>
              <a:rPr lang="hu-HU" dirty="0" smtClean="0"/>
              <a:t>(Vector3.up, </a:t>
            </a:r>
            <a:r>
              <a:rPr lang="hu-HU" dirty="0" err="1" smtClean="0"/>
              <a:t>dir</a:t>
            </a:r>
            <a:r>
              <a:rPr lang="hu-HU" dirty="0" smtClean="0"/>
              <a:t>);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Quaternion</a:t>
            </a:r>
            <a:r>
              <a:rPr lang="hu-HU" dirty="0" smtClean="0"/>
              <a:t> </a:t>
            </a:r>
            <a:r>
              <a:rPr lang="hu-HU" dirty="0" err="1" smtClean="0"/>
              <a:t>rotateDiff</a:t>
            </a:r>
            <a:r>
              <a:rPr lang="hu-HU" dirty="0" smtClean="0"/>
              <a:t> = </a:t>
            </a:r>
            <a:r>
              <a:rPr lang="hu-HU" dirty="0" err="1" smtClean="0"/>
              <a:t>rotateNew</a:t>
            </a:r>
            <a:r>
              <a:rPr lang="hu-HU" dirty="0" smtClean="0"/>
              <a:t> </a:t>
            </a:r>
            <a:r>
              <a:rPr lang="hu-HU" dirty="0" smtClean="0">
                <a:solidFill>
                  <a:srgbClr val="FF0000"/>
                </a:solidFill>
              </a:rPr>
              <a:t>*</a:t>
            </a:r>
            <a:r>
              <a:rPr lang="hu-HU" dirty="0" smtClean="0"/>
              <a:t> </a:t>
            </a:r>
            <a:r>
              <a:rPr lang="hu-HU" dirty="0" err="1" smtClean="0"/>
              <a:t>Quaternion</a:t>
            </a:r>
            <a:r>
              <a:rPr lang="hu-HU" dirty="0" err="1" smtClean="0">
                <a:solidFill>
                  <a:srgbClr val="FF0000"/>
                </a:solidFill>
              </a:rPr>
              <a:t>.Inverse</a:t>
            </a:r>
            <a:r>
              <a:rPr lang="hu-HU" dirty="0" smtClean="0"/>
              <a:t>(</a:t>
            </a:r>
            <a:r>
              <a:rPr lang="hu-HU" dirty="0" err="1" smtClean="0"/>
              <a:t>rotateOld</a:t>
            </a:r>
            <a:r>
              <a:rPr lang="hu-HU" dirty="0" smtClean="0"/>
              <a:t>);</a:t>
            </a:r>
          </a:p>
          <a:p>
            <a:pPr>
              <a:buNone/>
            </a:pPr>
            <a:r>
              <a:rPr lang="hu-HU" dirty="0" smtClean="0"/>
              <a:t>		Vector3 </a:t>
            </a:r>
            <a:r>
              <a:rPr lang="hu-HU" dirty="0" err="1" smtClean="0"/>
              <a:t>axis</a:t>
            </a:r>
            <a:r>
              <a:rPr lang="hu-HU" dirty="0" smtClean="0"/>
              <a:t> = </a:t>
            </a:r>
            <a:r>
              <a:rPr lang="hu-HU" dirty="0" err="1" smtClean="0"/>
              <a:t>new</a:t>
            </a:r>
            <a:r>
              <a:rPr lang="hu-HU" dirty="0" smtClean="0"/>
              <a:t> </a:t>
            </a:r>
            <a:r>
              <a:rPr lang="hu-HU" dirty="0" err="1" smtClean="0"/>
              <a:t>Vector3</a:t>
            </a:r>
            <a:r>
              <a:rPr lang="hu-HU" dirty="0" smtClean="0"/>
              <a:t> ();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float</a:t>
            </a:r>
            <a:r>
              <a:rPr lang="hu-HU" dirty="0" smtClean="0"/>
              <a:t> </a:t>
            </a:r>
            <a:r>
              <a:rPr lang="hu-HU" dirty="0" err="1" smtClean="0"/>
              <a:t>angle</a:t>
            </a:r>
            <a:r>
              <a:rPr lang="hu-HU" dirty="0" smtClean="0"/>
              <a:t> = 0;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rotateDiff.</a:t>
            </a:r>
            <a:r>
              <a:rPr lang="hu-HU" dirty="0" err="1" smtClean="0">
                <a:solidFill>
                  <a:srgbClr val="FF0000"/>
                </a:solidFill>
              </a:rPr>
              <a:t>ToAngleAxis</a:t>
            </a:r>
            <a:r>
              <a:rPr lang="hu-HU" dirty="0" smtClean="0"/>
              <a:t>(out </a:t>
            </a:r>
            <a:r>
              <a:rPr lang="hu-HU" dirty="0" err="1" smtClean="0"/>
              <a:t>angle</a:t>
            </a:r>
            <a:r>
              <a:rPr lang="hu-HU" dirty="0" smtClean="0"/>
              <a:t>, </a:t>
            </a:r>
            <a:r>
              <a:rPr lang="hu-HU" dirty="0" err="1" smtClean="0"/>
              <a:t>out</a:t>
            </a:r>
            <a:r>
              <a:rPr lang="hu-HU" dirty="0" smtClean="0"/>
              <a:t> </a:t>
            </a:r>
            <a:r>
              <a:rPr lang="hu-HU" dirty="0" err="1" smtClean="0"/>
              <a:t>axis</a:t>
            </a:r>
            <a:r>
              <a:rPr lang="hu-HU" dirty="0" smtClean="0"/>
              <a:t>);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if</a:t>
            </a:r>
            <a:r>
              <a:rPr lang="hu-HU" dirty="0" smtClean="0"/>
              <a:t>(</a:t>
            </a:r>
            <a:r>
              <a:rPr lang="hu-HU" dirty="0" err="1" smtClean="0"/>
              <a:t>Mathf.Abs</a:t>
            </a:r>
            <a:r>
              <a:rPr lang="hu-HU" dirty="0" smtClean="0"/>
              <a:t> (</a:t>
            </a:r>
            <a:r>
              <a:rPr lang="hu-HU" dirty="0" err="1" smtClean="0"/>
              <a:t>angle</a:t>
            </a:r>
            <a:r>
              <a:rPr lang="hu-HU" dirty="0" smtClean="0"/>
              <a:t>) &gt; </a:t>
            </a:r>
            <a:r>
              <a:rPr lang="hu-HU" dirty="0" err="1" smtClean="0"/>
              <a:t>dt</a:t>
            </a:r>
            <a:r>
              <a:rPr lang="hu-HU" dirty="0" smtClean="0"/>
              <a:t> * </a:t>
            </a:r>
            <a:r>
              <a:rPr lang="hu-HU" dirty="0" err="1" smtClean="0"/>
              <a:t>speed</a:t>
            </a:r>
            <a:r>
              <a:rPr lang="hu-HU" dirty="0" smtClean="0"/>
              <a:t>)</a:t>
            </a:r>
          </a:p>
          <a:p>
            <a:pPr>
              <a:buNone/>
            </a:pPr>
            <a:r>
              <a:rPr lang="hu-HU" dirty="0" smtClean="0"/>
              <a:t>			</a:t>
            </a:r>
            <a:r>
              <a:rPr lang="hu-HU" dirty="0" err="1" smtClean="0"/>
              <a:t>angle</a:t>
            </a:r>
            <a:r>
              <a:rPr lang="hu-HU" dirty="0" smtClean="0"/>
              <a:t> = </a:t>
            </a:r>
            <a:r>
              <a:rPr lang="hu-HU" dirty="0" err="1" smtClean="0"/>
              <a:t>Mathf.Sign</a:t>
            </a:r>
            <a:r>
              <a:rPr lang="hu-HU" dirty="0" smtClean="0"/>
              <a:t> (</a:t>
            </a:r>
            <a:r>
              <a:rPr lang="hu-HU" dirty="0" err="1" smtClean="0"/>
              <a:t>angle</a:t>
            </a:r>
            <a:r>
              <a:rPr lang="hu-HU" dirty="0" smtClean="0"/>
              <a:t>) * </a:t>
            </a:r>
            <a:r>
              <a:rPr lang="hu-HU" dirty="0" err="1" smtClean="0"/>
              <a:t>dt</a:t>
            </a:r>
            <a:r>
              <a:rPr lang="hu-HU" dirty="0" smtClean="0"/>
              <a:t> * </a:t>
            </a:r>
            <a:r>
              <a:rPr lang="hu-HU" dirty="0" err="1" smtClean="0"/>
              <a:t>speed</a:t>
            </a:r>
            <a:r>
              <a:rPr lang="hu-HU" dirty="0" smtClean="0"/>
              <a:t>;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rotateDiff</a:t>
            </a:r>
            <a:r>
              <a:rPr lang="hu-HU" dirty="0" smtClean="0"/>
              <a:t> = </a:t>
            </a:r>
            <a:r>
              <a:rPr lang="hu-HU" dirty="0" err="1" smtClean="0"/>
              <a:t>Quaternion.AngleAxis</a:t>
            </a:r>
            <a:r>
              <a:rPr lang="hu-HU" dirty="0" smtClean="0"/>
              <a:t>(</a:t>
            </a:r>
            <a:r>
              <a:rPr lang="hu-HU" dirty="0" err="1" smtClean="0"/>
              <a:t>angle</a:t>
            </a:r>
            <a:r>
              <a:rPr lang="hu-HU" dirty="0" smtClean="0"/>
              <a:t>, </a:t>
            </a:r>
            <a:r>
              <a:rPr lang="hu-HU" dirty="0" err="1" smtClean="0"/>
              <a:t>axis</a:t>
            </a:r>
            <a:r>
              <a:rPr lang="hu-HU" dirty="0" smtClean="0"/>
              <a:t>);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transform.rotation</a:t>
            </a:r>
            <a:r>
              <a:rPr lang="hu-HU" dirty="0" smtClean="0"/>
              <a:t> = </a:t>
            </a:r>
            <a:r>
              <a:rPr lang="hu-HU" dirty="0" err="1" smtClean="0"/>
              <a:t>rotateDiff</a:t>
            </a:r>
            <a:r>
              <a:rPr lang="hu-HU" dirty="0" smtClean="0"/>
              <a:t> </a:t>
            </a:r>
            <a:r>
              <a:rPr lang="hu-HU" dirty="0" smtClean="0">
                <a:solidFill>
                  <a:srgbClr val="FF0000"/>
                </a:solidFill>
              </a:rPr>
              <a:t>* </a:t>
            </a:r>
            <a:r>
              <a:rPr lang="hu-HU" dirty="0" err="1" smtClean="0"/>
              <a:t>rotateOld</a:t>
            </a:r>
            <a:r>
              <a:rPr lang="hu-HU" dirty="0" smtClean="0"/>
              <a:t>;</a:t>
            </a:r>
          </a:p>
          <a:p>
            <a:pPr>
              <a:buNone/>
            </a:pPr>
            <a:r>
              <a:rPr lang="hu-HU" dirty="0" smtClean="0"/>
              <a:t>	}</a:t>
            </a:r>
          </a:p>
          <a:p>
            <a:pPr>
              <a:buNone/>
            </a:pPr>
            <a:r>
              <a:rPr lang="hu-HU" dirty="0" smtClean="0"/>
              <a:t>}</a:t>
            </a:r>
            <a:endParaRPr lang="hu-HU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Próba</a:t>
            </a:r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2514600"/>
            <a:ext cx="4105275" cy="336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Tramszformációs</a:t>
            </a:r>
            <a:r>
              <a:rPr lang="en-US" dirty="0" smtClean="0"/>
              <a:t> </a:t>
            </a:r>
            <a:r>
              <a:rPr lang="en-US" dirty="0" err="1" smtClean="0"/>
              <a:t>hierarchia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Próbáljuk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, mi </a:t>
            </a:r>
            <a:r>
              <a:rPr lang="en-US" dirty="0" err="1" smtClean="0"/>
              <a:t>történik</a:t>
            </a:r>
            <a:r>
              <a:rPr lang="en-US" dirty="0" smtClean="0"/>
              <a:t>, ha a </a:t>
            </a:r>
            <a:r>
              <a:rPr lang="en-US" dirty="0" err="1" smtClean="0"/>
              <a:t>pókot</a:t>
            </a:r>
            <a:r>
              <a:rPr lang="en-US" dirty="0" smtClean="0"/>
              <a:t> a </a:t>
            </a:r>
            <a:r>
              <a:rPr lang="en-US" dirty="0" err="1" smtClean="0"/>
              <a:t>csillag</a:t>
            </a:r>
            <a:r>
              <a:rPr lang="en-US" dirty="0" smtClean="0"/>
              <a:t> </a:t>
            </a:r>
            <a:r>
              <a:rPr lang="en-US" dirty="0" err="1" smtClean="0"/>
              <a:t>alá</a:t>
            </a:r>
            <a:r>
              <a:rPr lang="en-US" dirty="0" smtClean="0"/>
              <a:t> </a:t>
            </a:r>
            <a:r>
              <a:rPr lang="en-US" dirty="0" err="1" smtClean="0"/>
              <a:t>rendezzük</a:t>
            </a:r>
            <a:r>
              <a:rPr lang="en-US" dirty="0" smtClean="0"/>
              <a:t> a </a:t>
            </a:r>
            <a:r>
              <a:rPr lang="en-US" dirty="0" err="1" smtClean="0"/>
              <a:t>hierarchia</a:t>
            </a:r>
            <a:r>
              <a:rPr lang="en-US" dirty="0" smtClean="0"/>
              <a:t> </a:t>
            </a:r>
            <a:r>
              <a:rPr lang="en-US" dirty="0" err="1" smtClean="0"/>
              <a:t>nézetben</a:t>
            </a:r>
            <a:r>
              <a:rPr lang="en-US" dirty="0" smtClean="0"/>
              <a:t>. </a:t>
            </a:r>
            <a:r>
              <a:rPr lang="en-US" dirty="0" err="1" smtClean="0"/>
              <a:t>Figyeljük</a:t>
            </a:r>
            <a:r>
              <a:rPr lang="en-US" dirty="0" smtClean="0"/>
              <a:t> meg a </a:t>
            </a:r>
            <a:r>
              <a:rPr lang="en-US" dirty="0" err="1" smtClean="0"/>
              <a:t>mozgását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Feladat</a:t>
            </a:r>
            <a:r>
              <a:rPr lang="en-US" dirty="0" smtClean="0"/>
              <a:t>: </a:t>
            </a:r>
            <a:r>
              <a:rPr lang="en-US" dirty="0" err="1" smtClean="0"/>
              <a:t>oldjuk</a:t>
            </a:r>
            <a:r>
              <a:rPr lang="en-US" dirty="0" smtClean="0"/>
              <a:t> meg, </a:t>
            </a:r>
            <a:r>
              <a:rPr lang="en-US" dirty="0" err="1" smtClean="0"/>
              <a:t>hogy</a:t>
            </a:r>
            <a:r>
              <a:rPr lang="en-US" dirty="0" smtClean="0"/>
              <a:t> a </a:t>
            </a:r>
            <a:r>
              <a:rPr lang="en-US" dirty="0" err="1" smtClean="0"/>
              <a:t>pók</a:t>
            </a:r>
            <a:r>
              <a:rPr lang="en-US" dirty="0" smtClean="0"/>
              <a:t> a </a:t>
            </a:r>
            <a:r>
              <a:rPr lang="en-US" dirty="0" err="1" smtClean="0"/>
              <a:t>csillag</a:t>
            </a:r>
            <a:r>
              <a:rPr lang="en-US" dirty="0" smtClean="0"/>
              <a:t> </a:t>
            </a:r>
            <a:r>
              <a:rPr lang="en-US" dirty="0" err="1" smtClean="0"/>
              <a:t>körül</a:t>
            </a:r>
            <a:r>
              <a:rPr lang="en-US" dirty="0" smtClean="0"/>
              <a:t> </a:t>
            </a:r>
            <a:r>
              <a:rPr lang="en-US" dirty="0" err="1" smtClean="0"/>
              <a:t>keringjen</a:t>
            </a:r>
            <a:r>
              <a:rPr lang="en-US" dirty="0" smtClean="0"/>
              <a:t>. </a:t>
            </a:r>
            <a:r>
              <a:rPr lang="en-US" dirty="0" err="1" smtClean="0"/>
              <a:t>Nem</a:t>
            </a:r>
            <a:r>
              <a:rPr lang="en-US" dirty="0" smtClean="0"/>
              <a:t> </a:t>
            </a:r>
            <a:r>
              <a:rPr lang="en-US" dirty="0" err="1" smtClean="0"/>
              <a:t>csak</a:t>
            </a:r>
            <a:r>
              <a:rPr lang="en-US" dirty="0" smtClean="0"/>
              <a:t> </a:t>
            </a:r>
            <a:r>
              <a:rPr lang="en-US" dirty="0" err="1" smtClean="0"/>
              <a:t>köregyenlettel</a:t>
            </a:r>
            <a:r>
              <a:rPr lang="en-US" dirty="0" smtClean="0"/>
              <a:t> </a:t>
            </a:r>
            <a:r>
              <a:rPr lang="en-US" dirty="0" err="1" smtClean="0"/>
              <a:t>lehet</a:t>
            </a:r>
            <a:r>
              <a:rPr lang="en-US" dirty="0" smtClean="0"/>
              <a:t>…</a:t>
            </a:r>
          </a:p>
          <a:p>
            <a:pPr lvl="1"/>
            <a:r>
              <a:rPr lang="en-US" dirty="0" err="1" smtClean="0"/>
              <a:t>Hierarchiával</a:t>
            </a:r>
            <a:r>
              <a:rPr lang="en-US" dirty="0" smtClean="0"/>
              <a:t> </a:t>
            </a:r>
            <a:r>
              <a:rPr lang="en-US" dirty="0" err="1" smtClean="0"/>
              <a:t>oldjuk</a:t>
            </a:r>
            <a:r>
              <a:rPr lang="en-US" dirty="0" smtClean="0"/>
              <a:t> meg</a:t>
            </a:r>
          </a:p>
          <a:p>
            <a:pPr lvl="1"/>
            <a:r>
              <a:rPr lang="en-US" dirty="0" err="1" smtClean="0"/>
              <a:t>Kellene</a:t>
            </a:r>
            <a:r>
              <a:rPr lang="en-US" dirty="0" smtClean="0"/>
              <a:t> </a:t>
            </a:r>
            <a:r>
              <a:rPr lang="en-US" dirty="0" err="1" smtClean="0"/>
              <a:t>használni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Empty object</a:t>
            </a:r>
          </a:p>
          <a:p>
            <a:pPr lvl="2"/>
            <a:r>
              <a:rPr lang="en-US" dirty="0" err="1" smtClean="0"/>
              <a:t>körbeforgató</a:t>
            </a:r>
            <a:r>
              <a:rPr lang="en-US" dirty="0" smtClean="0"/>
              <a:t> </a:t>
            </a:r>
            <a:r>
              <a:rPr lang="en-US" dirty="0" err="1" smtClean="0"/>
              <a:t>szkript</a:t>
            </a:r>
            <a:endParaRPr lang="en-US" dirty="0" smtClean="0"/>
          </a:p>
          <a:p>
            <a:pPr lvl="2"/>
            <a:r>
              <a:rPr lang="en-US" dirty="0" err="1" smtClean="0"/>
              <a:t>m</a:t>
            </a:r>
            <a:r>
              <a:rPr lang="en-US" dirty="0" err="1" smtClean="0"/>
              <a:t>egfelelően</a:t>
            </a:r>
            <a:r>
              <a:rPr lang="en-US" dirty="0" smtClean="0"/>
              <a:t> </a:t>
            </a:r>
            <a:r>
              <a:rPr lang="en-US" dirty="0" err="1" smtClean="0"/>
              <a:t>felépített</a:t>
            </a:r>
            <a:r>
              <a:rPr lang="en-US" dirty="0" smtClean="0"/>
              <a:t> </a:t>
            </a:r>
            <a:r>
              <a:rPr lang="en-US" dirty="0" err="1" smtClean="0"/>
              <a:t>hierarchia</a:t>
            </a:r>
            <a:endParaRPr lang="hu-HU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Házi</a:t>
            </a:r>
            <a:r>
              <a:rPr lang="en-US" dirty="0" smtClean="0"/>
              <a:t> </a:t>
            </a:r>
            <a:r>
              <a:rPr lang="en-US" dirty="0" err="1" smtClean="0"/>
              <a:t>feladat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Csináljunk</a:t>
            </a:r>
            <a:r>
              <a:rPr lang="en-US" dirty="0" smtClean="0"/>
              <a:t> </a:t>
            </a:r>
            <a:r>
              <a:rPr lang="en-US" dirty="0" err="1" smtClean="0"/>
              <a:t>naprendszert</a:t>
            </a:r>
            <a:endParaRPr lang="en-US" dirty="0" smtClean="0"/>
          </a:p>
          <a:p>
            <a:pPr lvl="1"/>
            <a:r>
              <a:rPr lang="en-US" dirty="0" err="1" smtClean="0"/>
              <a:t>Legyen</a:t>
            </a:r>
            <a:r>
              <a:rPr lang="en-US" dirty="0" smtClean="0"/>
              <a:t> a nap </a:t>
            </a:r>
            <a:r>
              <a:rPr lang="en-US" dirty="0" err="1" smtClean="0"/>
              <a:t>középen</a:t>
            </a:r>
            <a:endParaRPr lang="en-US" dirty="0" smtClean="0"/>
          </a:p>
          <a:p>
            <a:pPr lvl="1"/>
            <a:r>
              <a:rPr lang="en-US" dirty="0" err="1" smtClean="0"/>
              <a:t>Forogjanak</a:t>
            </a:r>
            <a:r>
              <a:rPr lang="en-US" dirty="0" smtClean="0"/>
              <a:t> </a:t>
            </a:r>
            <a:r>
              <a:rPr lang="en-US" dirty="0" err="1" smtClean="0"/>
              <a:t>körülötte</a:t>
            </a:r>
            <a:r>
              <a:rPr lang="en-US" dirty="0" smtClean="0"/>
              <a:t> </a:t>
            </a:r>
            <a:r>
              <a:rPr lang="en-US" dirty="0" err="1" smtClean="0"/>
              <a:t>bolygók</a:t>
            </a:r>
            <a:r>
              <a:rPr lang="en-US" dirty="0" smtClean="0"/>
              <a:t> (</a:t>
            </a:r>
            <a:r>
              <a:rPr lang="en-US" dirty="0" err="1" smtClean="0"/>
              <a:t>más-más</a:t>
            </a:r>
            <a:r>
              <a:rPr lang="en-US" dirty="0" smtClean="0"/>
              <a:t> </a:t>
            </a:r>
            <a:r>
              <a:rPr lang="en-US" dirty="0" err="1" smtClean="0"/>
              <a:t>sebesség</a:t>
            </a:r>
            <a:r>
              <a:rPr lang="en-US" dirty="0" smtClean="0"/>
              <a:t>)</a:t>
            </a:r>
          </a:p>
          <a:p>
            <a:pPr lvl="2"/>
            <a:r>
              <a:rPr lang="en-US" dirty="0" err="1" smtClean="0"/>
              <a:t>Körpályán</a:t>
            </a:r>
            <a:endParaRPr lang="en-US" dirty="0" smtClean="0"/>
          </a:p>
          <a:p>
            <a:pPr lvl="2"/>
            <a:r>
              <a:rPr lang="en-US" dirty="0" err="1" smtClean="0"/>
              <a:t>Haladó</a:t>
            </a:r>
            <a:r>
              <a:rPr lang="en-US" dirty="0" smtClean="0"/>
              <a:t>: </a:t>
            </a:r>
            <a:r>
              <a:rPr lang="en-US" dirty="0" err="1" smtClean="0"/>
              <a:t>ellipszis</a:t>
            </a:r>
            <a:r>
              <a:rPr lang="en-US" dirty="0" smtClean="0"/>
              <a:t> </a:t>
            </a:r>
            <a:r>
              <a:rPr lang="en-US" dirty="0" err="1" smtClean="0"/>
              <a:t>pályán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 err="1" smtClean="0"/>
              <a:t>bolygók</a:t>
            </a:r>
            <a:r>
              <a:rPr lang="en-US" dirty="0" smtClean="0"/>
              <a:t> </a:t>
            </a:r>
            <a:r>
              <a:rPr lang="en-US" dirty="0" err="1" smtClean="0"/>
              <a:t>körül</a:t>
            </a:r>
            <a:r>
              <a:rPr lang="en-US" dirty="0" smtClean="0"/>
              <a:t> </a:t>
            </a:r>
            <a:r>
              <a:rPr lang="en-US" dirty="0" err="1" smtClean="0"/>
              <a:t>holdak</a:t>
            </a:r>
            <a:endParaRPr lang="en-US" dirty="0" smtClean="0"/>
          </a:p>
          <a:p>
            <a:pPr lvl="1"/>
            <a:r>
              <a:rPr lang="en-US" dirty="0" err="1" smtClean="0"/>
              <a:t>műholdak</a:t>
            </a:r>
            <a:r>
              <a:rPr lang="en-US" dirty="0" smtClean="0"/>
              <a:t>/</a:t>
            </a:r>
            <a:r>
              <a:rPr lang="en-US" dirty="0" err="1" smtClean="0"/>
              <a:t>űrhajók</a:t>
            </a:r>
            <a:endParaRPr lang="en-US" dirty="0" smtClean="0"/>
          </a:p>
          <a:p>
            <a:pPr lvl="2"/>
            <a:r>
              <a:rPr lang="en-US" dirty="0" err="1" smtClean="0"/>
              <a:t>Keringhetnek</a:t>
            </a:r>
            <a:r>
              <a:rPr lang="en-US" dirty="0" smtClean="0"/>
              <a:t> </a:t>
            </a:r>
            <a:r>
              <a:rPr lang="en-US" dirty="0" err="1" smtClean="0"/>
              <a:t>bolygó</a:t>
            </a:r>
            <a:r>
              <a:rPr lang="en-US" dirty="0" smtClean="0"/>
              <a:t>/hold </a:t>
            </a:r>
            <a:r>
              <a:rPr lang="en-US" dirty="0" err="1" smtClean="0"/>
              <a:t>körül</a:t>
            </a:r>
            <a:endParaRPr lang="en-US" dirty="0" smtClean="0"/>
          </a:p>
          <a:p>
            <a:pPr lvl="2"/>
            <a:r>
              <a:rPr lang="en-US" dirty="0" err="1" smtClean="0"/>
              <a:t>Megcélozhatnak</a:t>
            </a:r>
            <a:r>
              <a:rPr lang="en-US" dirty="0" smtClean="0"/>
              <a:t> </a:t>
            </a:r>
            <a:r>
              <a:rPr lang="en-US" dirty="0" err="1" smtClean="0"/>
              <a:t>egy</a:t>
            </a:r>
            <a:r>
              <a:rPr lang="en-US" dirty="0" smtClean="0"/>
              <a:t> </a:t>
            </a:r>
            <a:r>
              <a:rPr lang="en-US" dirty="0" err="1" smtClean="0"/>
              <a:t>bolygót</a:t>
            </a:r>
            <a:r>
              <a:rPr lang="en-US" dirty="0" smtClean="0"/>
              <a:t> is (</a:t>
            </a:r>
            <a:r>
              <a:rPr lang="en-US" dirty="0" err="1" smtClean="0"/>
              <a:t>követés</a:t>
            </a:r>
            <a:r>
              <a:rPr lang="en-US" dirty="0" smtClean="0"/>
              <a:t>, </a:t>
            </a:r>
            <a:r>
              <a:rPr lang="en-US" dirty="0" err="1" smtClean="0"/>
              <a:t>ráfordulás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Üstökös</a:t>
            </a:r>
            <a:endParaRPr lang="en-US" dirty="0" smtClean="0"/>
          </a:p>
          <a:p>
            <a:pPr lvl="2"/>
            <a:r>
              <a:rPr lang="en-US" dirty="0" err="1" smtClean="0"/>
              <a:t>Válasszon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egy</a:t>
            </a:r>
            <a:r>
              <a:rPr lang="en-US" dirty="0" smtClean="0"/>
              <a:t> </a:t>
            </a:r>
            <a:r>
              <a:rPr lang="en-US" dirty="0" err="1" smtClean="0"/>
              <a:t>véletlen</a:t>
            </a:r>
            <a:r>
              <a:rPr lang="en-US" dirty="0" smtClean="0"/>
              <a:t> </a:t>
            </a:r>
            <a:r>
              <a:rPr lang="en-US" dirty="0" err="1" smtClean="0"/>
              <a:t>irányt</a:t>
            </a:r>
            <a:r>
              <a:rPr lang="en-US" dirty="0" smtClean="0"/>
              <a:t> </a:t>
            </a:r>
            <a:r>
              <a:rPr lang="en-US" dirty="0" err="1" smtClean="0"/>
              <a:t>és</a:t>
            </a:r>
            <a:r>
              <a:rPr lang="en-US" dirty="0" smtClean="0"/>
              <a:t> </a:t>
            </a:r>
            <a:r>
              <a:rPr lang="en-US" dirty="0" err="1" smtClean="0"/>
              <a:t>száguldjon</a:t>
            </a:r>
            <a:r>
              <a:rPr lang="en-US" dirty="0" smtClean="0"/>
              <a:t> </a:t>
            </a:r>
            <a:r>
              <a:rPr lang="en-US" dirty="0" err="1" smtClean="0"/>
              <a:t>keresztül</a:t>
            </a:r>
            <a:r>
              <a:rPr lang="en-US" dirty="0" smtClean="0"/>
              <a:t> a </a:t>
            </a:r>
            <a:r>
              <a:rPr lang="en-US" dirty="0" err="1" smtClean="0"/>
              <a:t>képernyőn</a:t>
            </a:r>
            <a:endParaRPr lang="en-US" dirty="0" smtClean="0"/>
          </a:p>
          <a:p>
            <a:pPr lvl="2"/>
            <a:r>
              <a:rPr lang="en-US" dirty="0" smtClean="0"/>
              <a:t>Ha </a:t>
            </a:r>
            <a:r>
              <a:rPr lang="en-US" dirty="0" err="1" smtClean="0"/>
              <a:t>kiment</a:t>
            </a:r>
            <a:r>
              <a:rPr lang="en-US" dirty="0" smtClean="0"/>
              <a:t>, </a:t>
            </a:r>
            <a:r>
              <a:rPr lang="en-US" dirty="0" err="1" smtClean="0"/>
              <a:t>válasszon</a:t>
            </a:r>
            <a:r>
              <a:rPr lang="en-US" dirty="0" smtClean="0"/>
              <a:t> </a:t>
            </a:r>
            <a:r>
              <a:rPr lang="en-US" dirty="0" err="1" smtClean="0"/>
              <a:t>új</a:t>
            </a:r>
            <a:r>
              <a:rPr lang="en-US" dirty="0" smtClean="0"/>
              <a:t> </a:t>
            </a:r>
            <a:r>
              <a:rPr lang="en-US" dirty="0" err="1" smtClean="0"/>
              <a:t>irányt</a:t>
            </a:r>
            <a:endParaRPr lang="hu-HU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Érdekes</a:t>
            </a:r>
            <a:r>
              <a:rPr lang="en-US" dirty="0" smtClean="0"/>
              <a:t> </a:t>
            </a:r>
            <a:r>
              <a:rPr lang="en-US" dirty="0" err="1" smtClean="0"/>
              <a:t>szkript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Rakjuk</a:t>
            </a:r>
            <a:r>
              <a:rPr lang="en-US" dirty="0" smtClean="0"/>
              <a:t> </a:t>
            </a:r>
            <a:r>
              <a:rPr lang="en-US" dirty="0" err="1" smtClean="0"/>
              <a:t>vissza</a:t>
            </a:r>
            <a:r>
              <a:rPr lang="en-US" dirty="0" smtClean="0"/>
              <a:t> a </a:t>
            </a:r>
            <a:r>
              <a:rPr lang="en-US" dirty="0" err="1" smtClean="0"/>
              <a:t>pókunkat</a:t>
            </a:r>
            <a:r>
              <a:rPr lang="en-US" dirty="0" smtClean="0"/>
              <a:t> a </a:t>
            </a:r>
            <a:r>
              <a:rPr lang="en-US" dirty="0" err="1" smtClean="0"/>
              <a:t>hierarchia</a:t>
            </a:r>
            <a:r>
              <a:rPr lang="en-US" dirty="0" smtClean="0"/>
              <a:t> </a:t>
            </a:r>
            <a:r>
              <a:rPr lang="en-US" dirty="0" err="1" smtClean="0"/>
              <a:t>tetejére</a:t>
            </a:r>
            <a:r>
              <a:rPr lang="en-US" dirty="0" smtClean="0"/>
              <a:t> (</a:t>
            </a:r>
            <a:r>
              <a:rPr lang="en-US" dirty="0" err="1" smtClean="0"/>
              <a:t>csak</a:t>
            </a:r>
            <a:r>
              <a:rPr lang="en-US" dirty="0" smtClean="0"/>
              <a:t> a </a:t>
            </a:r>
            <a:r>
              <a:rPr lang="en-US" dirty="0" err="1" smtClean="0"/>
              <a:t>mozgató</a:t>
            </a:r>
            <a:r>
              <a:rPr lang="en-US" dirty="0" smtClean="0"/>
              <a:t> </a:t>
            </a:r>
            <a:r>
              <a:rPr lang="en-US" dirty="0" err="1" smtClean="0"/>
              <a:t>szkript</a:t>
            </a:r>
            <a:r>
              <a:rPr lang="en-US" dirty="0" smtClean="0"/>
              <a:t> hat </a:t>
            </a:r>
            <a:r>
              <a:rPr lang="en-US" dirty="0" err="1" smtClean="0"/>
              <a:t>rá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Új</a:t>
            </a:r>
            <a:r>
              <a:rPr lang="en-US" dirty="0" smtClean="0"/>
              <a:t> </a:t>
            </a:r>
            <a:r>
              <a:rPr lang="en-US" dirty="0" err="1" smtClean="0"/>
              <a:t>szkript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public class </a:t>
            </a:r>
            <a:r>
              <a:rPr lang="en-US" dirty="0" err="1" smtClean="0"/>
              <a:t>SpiderControl</a:t>
            </a:r>
            <a:r>
              <a:rPr lang="en-US" dirty="0" smtClean="0"/>
              <a:t> : </a:t>
            </a:r>
            <a:r>
              <a:rPr lang="en-US" dirty="0" err="1" smtClean="0"/>
              <a:t>MonoBehaviour</a:t>
            </a:r>
            <a:r>
              <a:rPr lang="en-US" dirty="0" smtClean="0"/>
              <a:t> {</a:t>
            </a:r>
          </a:p>
          <a:p>
            <a:pPr>
              <a:buNone/>
            </a:pPr>
            <a:r>
              <a:rPr lang="en-US" dirty="0" smtClean="0"/>
              <a:t>	public float </a:t>
            </a:r>
            <a:r>
              <a:rPr lang="en-US" dirty="0" err="1" smtClean="0"/>
              <a:t>rotateSpeed</a:t>
            </a:r>
            <a:r>
              <a:rPr lang="en-US" dirty="0" smtClean="0"/>
              <a:t> = 1.0f;</a:t>
            </a:r>
          </a:p>
          <a:p>
            <a:pPr>
              <a:buNone/>
            </a:pPr>
            <a:r>
              <a:rPr lang="en-US" dirty="0" smtClean="0"/>
              <a:t>	public float </a:t>
            </a:r>
            <a:r>
              <a:rPr lang="en-US" dirty="0" err="1" smtClean="0"/>
              <a:t>moveSpeed</a:t>
            </a:r>
            <a:r>
              <a:rPr lang="en-US" dirty="0" smtClean="0"/>
              <a:t> = 1.0f;</a:t>
            </a:r>
          </a:p>
          <a:p>
            <a:pPr>
              <a:buNone/>
            </a:pPr>
            <a:r>
              <a:rPr lang="en-US" dirty="0" smtClean="0"/>
              <a:t>	void Update () {</a:t>
            </a:r>
          </a:p>
          <a:p>
            <a:pPr>
              <a:buNone/>
            </a:pPr>
            <a:r>
              <a:rPr lang="en-US" dirty="0" smtClean="0"/>
              <a:t>		float </a:t>
            </a:r>
            <a:r>
              <a:rPr lang="en-US" dirty="0" err="1" smtClean="0"/>
              <a:t>dt</a:t>
            </a:r>
            <a:r>
              <a:rPr lang="en-US" dirty="0" smtClean="0"/>
              <a:t> = </a:t>
            </a:r>
            <a:r>
              <a:rPr lang="en-US" dirty="0" err="1" smtClean="0"/>
              <a:t>Time.deltaTime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transform.Rotate</a:t>
            </a:r>
            <a:r>
              <a:rPr lang="en-US" dirty="0" smtClean="0"/>
              <a:t>(new Vector3(0,0,dt*</a:t>
            </a:r>
            <a:r>
              <a:rPr lang="en-US" dirty="0" err="1" smtClean="0"/>
              <a:t>rotateSpeed</a:t>
            </a:r>
            <a:r>
              <a:rPr lang="en-US" dirty="0" smtClean="0"/>
              <a:t>));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transform.</a:t>
            </a:r>
            <a:r>
              <a:rPr lang="en-US" dirty="0" err="1" smtClean="0">
                <a:solidFill>
                  <a:srgbClr val="FF0000"/>
                </a:solidFill>
              </a:rPr>
              <a:t>Translate</a:t>
            </a:r>
            <a:r>
              <a:rPr lang="en-US" dirty="0" smtClean="0"/>
              <a:t>(new Vector3(0,dt * moveSpeed,0));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}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9600" cy="1143000"/>
          </a:xfrm>
        </p:spPr>
        <p:txBody>
          <a:bodyPr/>
          <a:lstStyle/>
          <a:p>
            <a:r>
              <a:rPr lang="en-US" dirty="0" err="1" smtClean="0"/>
              <a:t>Vége</a:t>
            </a:r>
            <a:endParaRPr lang="hu-H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Szkript</a:t>
            </a:r>
            <a:r>
              <a:rPr lang="en-US" dirty="0" smtClean="0"/>
              <a:t> </a:t>
            </a:r>
            <a:r>
              <a:rPr lang="en-US" dirty="0" err="1" smtClean="0"/>
              <a:t>komponens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Új</a:t>
            </a:r>
            <a:r>
              <a:rPr lang="en-US" dirty="0" smtClean="0"/>
              <a:t> </a:t>
            </a:r>
            <a:r>
              <a:rPr lang="en-US" dirty="0" err="1" smtClean="0"/>
              <a:t>komponens</a:t>
            </a:r>
            <a:r>
              <a:rPr lang="en-US" dirty="0" smtClean="0"/>
              <a:t> </a:t>
            </a:r>
            <a:r>
              <a:rPr lang="en-US" dirty="0" err="1" smtClean="0"/>
              <a:t>jelent</a:t>
            </a:r>
            <a:r>
              <a:rPr lang="en-US" dirty="0" smtClean="0"/>
              <a:t> meg a </a:t>
            </a:r>
            <a:r>
              <a:rPr lang="en-US" dirty="0" err="1" smtClean="0"/>
              <a:t>játék</a:t>
            </a:r>
            <a:r>
              <a:rPr lang="en-US" dirty="0" smtClean="0"/>
              <a:t> </a:t>
            </a:r>
            <a:r>
              <a:rPr lang="en-US" dirty="0" err="1" smtClean="0"/>
              <a:t>objektumon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szkript</a:t>
            </a:r>
            <a:r>
              <a:rPr lang="en-US" dirty="0" smtClean="0"/>
              <a:t> </a:t>
            </a:r>
            <a:r>
              <a:rPr lang="en-US" dirty="0" err="1" smtClean="0"/>
              <a:t>nevére</a:t>
            </a:r>
            <a:r>
              <a:rPr lang="en-US" dirty="0" smtClean="0"/>
              <a:t> </a:t>
            </a:r>
            <a:r>
              <a:rPr lang="en-US" dirty="0" err="1" smtClean="0"/>
              <a:t>duplán</a:t>
            </a:r>
            <a:r>
              <a:rPr lang="en-US" dirty="0" smtClean="0"/>
              <a:t> </a:t>
            </a:r>
            <a:r>
              <a:rPr lang="en-US" dirty="0" err="1" smtClean="0"/>
              <a:t>kattintva</a:t>
            </a:r>
            <a:r>
              <a:rPr lang="en-US" dirty="0" smtClean="0"/>
              <a:t> </a:t>
            </a:r>
            <a:r>
              <a:rPr lang="en-US" dirty="0" err="1" smtClean="0"/>
              <a:t>előjön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alapértelmezett</a:t>
            </a:r>
            <a:r>
              <a:rPr lang="en-US" dirty="0" smtClean="0"/>
              <a:t> </a:t>
            </a:r>
            <a:r>
              <a:rPr lang="en-US" dirty="0" err="1" smtClean="0"/>
              <a:t>szkript</a:t>
            </a:r>
            <a:r>
              <a:rPr lang="en-US" dirty="0" smtClean="0"/>
              <a:t> </a:t>
            </a:r>
            <a:r>
              <a:rPr lang="en-US" dirty="0" err="1" smtClean="0"/>
              <a:t>szerkesztő</a:t>
            </a:r>
            <a:r>
              <a:rPr lang="en-US" dirty="0" smtClean="0"/>
              <a:t> (</a:t>
            </a:r>
            <a:r>
              <a:rPr lang="en-US" dirty="0" err="1" smtClean="0"/>
              <a:t>ez</a:t>
            </a:r>
            <a:r>
              <a:rPr lang="en-US" dirty="0" smtClean="0"/>
              <a:t> </a:t>
            </a:r>
            <a:r>
              <a:rPr lang="en-US" dirty="0" err="1" smtClean="0"/>
              <a:t>alapból</a:t>
            </a:r>
            <a:r>
              <a:rPr lang="en-US" dirty="0" smtClean="0"/>
              <a:t> a </a:t>
            </a:r>
            <a:r>
              <a:rPr lang="en-US" dirty="0" err="1" smtClean="0"/>
              <a:t>MonoDevelop</a:t>
            </a:r>
            <a:r>
              <a:rPr lang="en-US" dirty="0" smtClean="0"/>
              <a:t>, </a:t>
            </a:r>
            <a:r>
              <a:rPr lang="en-US" dirty="0" err="1" smtClean="0"/>
              <a:t>ami</a:t>
            </a:r>
            <a:r>
              <a:rPr lang="en-US" dirty="0" smtClean="0"/>
              <a:t> a Unity-</a:t>
            </a:r>
            <a:r>
              <a:rPr lang="en-US" dirty="0" err="1" smtClean="0"/>
              <a:t>hez</a:t>
            </a:r>
            <a:r>
              <a:rPr lang="en-US" dirty="0" smtClean="0"/>
              <a:t> </a:t>
            </a:r>
            <a:r>
              <a:rPr lang="en-US" dirty="0" err="1" smtClean="0"/>
              <a:t>jön</a:t>
            </a:r>
            <a:r>
              <a:rPr lang="en-US" dirty="0" smtClean="0"/>
              <a:t>, de </a:t>
            </a:r>
            <a:r>
              <a:rPr lang="en-US" dirty="0" err="1" smtClean="0"/>
              <a:t>nálatok</a:t>
            </a:r>
            <a:r>
              <a:rPr lang="en-US" dirty="0" smtClean="0"/>
              <a:t> a Visual Studio van </a:t>
            </a:r>
            <a:r>
              <a:rPr lang="en-US" dirty="0" err="1" smtClean="0"/>
              <a:t>beállítva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Az</a:t>
            </a:r>
            <a:r>
              <a:rPr lang="en-US" dirty="0" smtClean="0"/>
              <a:t> “</a:t>
            </a:r>
            <a:r>
              <a:rPr lang="en-US" dirty="0" err="1"/>
              <a:t>ü</a:t>
            </a:r>
            <a:r>
              <a:rPr lang="en-US" dirty="0" err="1" smtClean="0"/>
              <a:t>res</a:t>
            </a:r>
            <a:r>
              <a:rPr lang="en-US" dirty="0" smtClean="0"/>
              <a:t>” </a:t>
            </a:r>
            <a:r>
              <a:rPr lang="en-US" dirty="0" err="1" smtClean="0"/>
              <a:t>szkript</a:t>
            </a:r>
            <a:r>
              <a:rPr lang="en-US" dirty="0" smtClean="0"/>
              <a:t> </a:t>
            </a:r>
            <a:r>
              <a:rPr lang="en-US" dirty="0" err="1" smtClean="0"/>
              <a:t>tartalma</a:t>
            </a:r>
            <a:r>
              <a:rPr lang="en-US" dirty="0" smtClean="0"/>
              <a:t> a </a:t>
            </a:r>
            <a:r>
              <a:rPr lang="en-US" dirty="0" err="1" smtClean="0"/>
              <a:t>következő</a:t>
            </a:r>
            <a:r>
              <a:rPr lang="en-US" dirty="0" smtClean="0"/>
              <a:t> </a:t>
            </a:r>
            <a:r>
              <a:rPr lang="en-US" dirty="0" err="1" smtClean="0"/>
              <a:t>dián</a:t>
            </a:r>
            <a:r>
              <a:rPr lang="en-US" dirty="0" smtClean="0"/>
              <a:t> </a:t>
            </a:r>
            <a:r>
              <a:rPr lang="en-US" dirty="0" err="1" smtClean="0"/>
              <a:t>látható</a:t>
            </a:r>
            <a:r>
              <a:rPr lang="en-US" dirty="0" smtClean="0"/>
              <a:t>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381000" y="990600"/>
            <a:ext cx="8305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err="1" smtClean="0"/>
              <a:t>using</a:t>
            </a:r>
            <a:r>
              <a:rPr lang="hu-HU" dirty="0" smtClean="0"/>
              <a:t> </a:t>
            </a:r>
            <a:r>
              <a:rPr lang="hu-HU" dirty="0" err="1" smtClean="0"/>
              <a:t>UnityEngine</a:t>
            </a:r>
            <a:r>
              <a:rPr lang="hu-HU" dirty="0" smtClean="0"/>
              <a:t>;</a:t>
            </a:r>
          </a:p>
          <a:p>
            <a:r>
              <a:rPr lang="hu-HU" dirty="0" err="1" smtClean="0"/>
              <a:t>using</a:t>
            </a:r>
            <a:r>
              <a:rPr lang="hu-HU" dirty="0" smtClean="0"/>
              <a:t> </a:t>
            </a:r>
            <a:r>
              <a:rPr lang="hu-HU" dirty="0" err="1" smtClean="0"/>
              <a:t>System.Collections</a:t>
            </a:r>
            <a:r>
              <a:rPr lang="hu-HU" dirty="0" smtClean="0"/>
              <a:t>;</a:t>
            </a:r>
          </a:p>
          <a:p>
            <a:endParaRPr lang="hu-HU" dirty="0" smtClean="0"/>
          </a:p>
          <a:p>
            <a:r>
              <a:rPr lang="hu-HU" dirty="0" err="1" smtClean="0"/>
              <a:t>public</a:t>
            </a:r>
            <a:r>
              <a:rPr lang="hu-HU" dirty="0" smtClean="0"/>
              <a:t> </a:t>
            </a:r>
            <a:r>
              <a:rPr lang="hu-HU" dirty="0" err="1" smtClean="0"/>
              <a:t>class</a:t>
            </a:r>
            <a:r>
              <a:rPr lang="hu-HU" dirty="0" smtClean="0"/>
              <a:t> </a:t>
            </a:r>
            <a:r>
              <a:rPr lang="hu-HU" dirty="0" err="1" smtClean="0"/>
              <a:t>FlyControl</a:t>
            </a:r>
            <a:r>
              <a:rPr lang="hu-HU" dirty="0" smtClean="0"/>
              <a:t> : </a:t>
            </a:r>
            <a:r>
              <a:rPr lang="hu-HU" dirty="0" err="1" smtClean="0"/>
              <a:t>MonoBehaviour</a:t>
            </a:r>
            <a:r>
              <a:rPr lang="hu-HU" dirty="0" smtClean="0"/>
              <a:t> {</a:t>
            </a:r>
          </a:p>
          <a:p>
            <a:endParaRPr lang="hu-HU" dirty="0" smtClean="0"/>
          </a:p>
          <a:p>
            <a:r>
              <a:rPr lang="hu-HU" dirty="0" smtClean="0"/>
              <a:t>	// </a:t>
            </a:r>
            <a:r>
              <a:rPr lang="hu-HU" dirty="0" err="1" smtClean="0"/>
              <a:t>Use</a:t>
            </a:r>
            <a:r>
              <a:rPr lang="hu-HU" dirty="0" smtClean="0"/>
              <a:t> </a:t>
            </a:r>
            <a:r>
              <a:rPr lang="hu-HU" dirty="0" err="1" smtClean="0"/>
              <a:t>this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initialization</a:t>
            </a:r>
            <a:endParaRPr lang="hu-HU" dirty="0" smtClean="0"/>
          </a:p>
          <a:p>
            <a:r>
              <a:rPr lang="hu-HU" dirty="0" smtClean="0"/>
              <a:t>	</a:t>
            </a:r>
            <a:r>
              <a:rPr lang="hu-HU" dirty="0" err="1" smtClean="0"/>
              <a:t>void</a:t>
            </a:r>
            <a:r>
              <a:rPr lang="hu-HU" dirty="0" smtClean="0"/>
              <a:t> Start () {</a:t>
            </a:r>
          </a:p>
          <a:p>
            <a:r>
              <a:rPr lang="hu-HU" dirty="0" smtClean="0"/>
              <a:t>	</a:t>
            </a:r>
          </a:p>
          <a:p>
            <a:r>
              <a:rPr lang="hu-HU" dirty="0" smtClean="0"/>
              <a:t>	}</a:t>
            </a:r>
          </a:p>
          <a:p>
            <a:r>
              <a:rPr lang="hu-HU" dirty="0" smtClean="0"/>
              <a:t>	</a:t>
            </a:r>
          </a:p>
          <a:p>
            <a:r>
              <a:rPr lang="hu-HU" dirty="0" smtClean="0"/>
              <a:t>	// Update is </a:t>
            </a:r>
            <a:r>
              <a:rPr lang="hu-HU" dirty="0" err="1" smtClean="0"/>
              <a:t>called</a:t>
            </a:r>
            <a:r>
              <a:rPr lang="hu-HU" dirty="0" smtClean="0"/>
              <a:t> </a:t>
            </a:r>
            <a:r>
              <a:rPr lang="hu-HU" dirty="0" err="1" smtClean="0"/>
              <a:t>once</a:t>
            </a:r>
            <a:r>
              <a:rPr lang="hu-HU" dirty="0" smtClean="0"/>
              <a:t> per </a:t>
            </a:r>
            <a:r>
              <a:rPr lang="hu-HU" dirty="0" err="1" smtClean="0"/>
              <a:t>frame</a:t>
            </a:r>
            <a:endParaRPr lang="hu-HU" dirty="0" smtClean="0"/>
          </a:p>
          <a:p>
            <a:r>
              <a:rPr lang="hu-HU" dirty="0" smtClean="0"/>
              <a:t>	</a:t>
            </a:r>
            <a:r>
              <a:rPr lang="hu-HU" dirty="0" err="1" smtClean="0"/>
              <a:t>void</a:t>
            </a:r>
            <a:r>
              <a:rPr lang="hu-HU" dirty="0" smtClean="0"/>
              <a:t> Update () {</a:t>
            </a:r>
          </a:p>
          <a:p>
            <a:r>
              <a:rPr lang="hu-HU" dirty="0" smtClean="0"/>
              <a:t>	</a:t>
            </a:r>
          </a:p>
          <a:p>
            <a:r>
              <a:rPr lang="hu-HU" dirty="0" smtClean="0"/>
              <a:t>	}</a:t>
            </a:r>
          </a:p>
          <a:p>
            <a:r>
              <a:rPr lang="hu-HU" dirty="0" smtClean="0"/>
              <a:t>}</a:t>
            </a:r>
            <a:endParaRPr lang="hu-HU" dirty="0"/>
          </a:p>
        </p:txBody>
      </p:sp>
      <p:sp>
        <p:nvSpPr>
          <p:cNvPr id="6" name="Ellipszis 5"/>
          <p:cNvSpPr/>
          <p:nvPr/>
        </p:nvSpPr>
        <p:spPr>
          <a:xfrm>
            <a:off x="152400" y="990600"/>
            <a:ext cx="2743200" cy="76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Szövegdoboz 6"/>
          <p:cNvSpPr txBox="1"/>
          <p:nvPr/>
        </p:nvSpPr>
        <p:spPr>
          <a:xfrm>
            <a:off x="4953000" y="762000"/>
            <a:ext cx="1728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Ilyet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már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láttunk</a:t>
            </a:r>
            <a:endParaRPr lang="hu-HU" dirty="0">
              <a:solidFill>
                <a:srgbClr val="FF0000"/>
              </a:solidFill>
            </a:endParaRPr>
          </a:p>
        </p:txBody>
      </p:sp>
      <p:cxnSp>
        <p:nvCxnSpPr>
          <p:cNvPr id="9" name="Egyenes összekötő nyíllal 8"/>
          <p:cNvCxnSpPr>
            <a:stCxn id="6" idx="6"/>
            <a:endCxn id="7" idx="1"/>
          </p:cNvCxnSpPr>
          <p:nvPr/>
        </p:nvCxnSpPr>
        <p:spPr>
          <a:xfrm flipV="1">
            <a:off x="2895600" y="946666"/>
            <a:ext cx="2057400" cy="42493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lipszis 10"/>
          <p:cNvSpPr/>
          <p:nvPr/>
        </p:nvSpPr>
        <p:spPr>
          <a:xfrm>
            <a:off x="304800" y="1752600"/>
            <a:ext cx="22098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Szövegdoboz 12"/>
          <p:cNvSpPr txBox="1"/>
          <p:nvPr/>
        </p:nvSpPr>
        <p:spPr>
          <a:xfrm>
            <a:off x="5562600" y="1371600"/>
            <a:ext cx="1009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Ilyet</a:t>
            </a:r>
            <a:r>
              <a:rPr lang="en-US" dirty="0" smtClean="0">
                <a:solidFill>
                  <a:srgbClr val="FF0000"/>
                </a:solidFill>
              </a:rPr>
              <a:t> is …</a:t>
            </a:r>
            <a:endParaRPr lang="hu-HU" dirty="0">
              <a:solidFill>
                <a:srgbClr val="FF0000"/>
              </a:solidFill>
            </a:endParaRPr>
          </a:p>
        </p:txBody>
      </p:sp>
      <p:cxnSp>
        <p:nvCxnSpPr>
          <p:cNvPr id="14" name="Egyenes összekötő nyíllal 13"/>
          <p:cNvCxnSpPr>
            <a:stCxn id="11" idx="6"/>
            <a:endCxn id="13" idx="1"/>
          </p:cNvCxnSpPr>
          <p:nvPr/>
        </p:nvCxnSpPr>
        <p:spPr>
          <a:xfrm flipV="1">
            <a:off x="2514600" y="1556266"/>
            <a:ext cx="3048000" cy="46303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lipszis 16"/>
          <p:cNvSpPr/>
          <p:nvPr/>
        </p:nvSpPr>
        <p:spPr>
          <a:xfrm>
            <a:off x="2438400" y="1752600"/>
            <a:ext cx="22098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" name="Szövegdoboz 17"/>
          <p:cNvSpPr txBox="1"/>
          <p:nvPr/>
        </p:nvSpPr>
        <p:spPr>
          <a:xfrm>
            <a:off x="5562600" y="2057400"/>
            <a:ext cx="2116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Ilyet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nem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gyakran</a:t>
            </a:r>
            <a:r>
              <a:rPr lang="en-US" dirty="0" smtClean="0">
                <a:solidFill>
                  <a:srgbClr val="FF0000"/>
                </a:solidFill>
              </a:rPr>
              <a:t> ….</a:t>
            </a:r>
            <a:endParaRPr lang="hu-HU" dirty="0">
              <a:solidFill>
                <a:srgbClr val="FF0000"/>
              </a:solidFill>
            </a:endParaRPr>
          </a:p>
        </p:txBody>
      </p:sp>
      <p:cxnSp>
        <p:nvCxnSpPr>
          <p:cNvPr id="19" name="Egyenes összekötő nyíllal 18"/>
          <p:cNvCxnSpPr>
            <a:stCxn id="17" idx="6"/>
            <a:endCxn id="18" idx="1"/>
          </p:cNvCxnSpPr>
          <p:nvPr/>
        </p:nvCxnSpPr>
        <p:spPr>
          <a:xfrm>
            <a:off x="4648200" y="2019300"/>
            <a:ext cx="914400" cy="22276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Ellipszis 21"/>
          <p:cNvSpPr/>
          <p:nvPr/>
        </p:nvSpPr>
        <p:spPr>
          <a:xfrm>
            <a:off x="762000" y="2209800"/>
            <a:ext cx="3810000" cy="3124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3" name="Szövegdoboz 22"/>
          <p:cNvSpPr txBox="1"/>
          <p:nvPr/>
        </p:nvSpPr>
        <p:spPr>
          <a:xfrm>
            <a:off x="5486400" y="3505200"/>
            <a:ext cx="25683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Ezek </a:t>
            </a:r>
            <a:r>
              <a:rPr lang="en-US" dirty="0" err="1" smtClean="0">
                <a:solidFill>
                  <a:srgbClr val="FF0000"/>
                </a:solidFill>
              </a:rPr>
              <a:t>valami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függvények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 </a:t>
            </a:r>
            <a:r>
              <a:rPr lang="en-US" dirty="0" err="1" smtClean="0">
                <a:solidFill>
                  <a:srgbClr val="FF0000"/>
                </a:solidFill>
              </a:rPr>
              <a:t>nem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csinálnak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semmit</a:t>
            </a:r>
            <a:endParaRPr lang="hu-HU" dirty="0">
              <a:solidFill>
                <a:srgbClr val="FF0000"/>
              </a:solidFill>
            </a:endParaRPr>
          </a:p>
        </p:txBody>
      </p:sp>
      <p:cxnSp>
        <p:nvCxnSpPr>
          <p:cNvPr id="24" name="Egyenes összekötő nyíllal 23"/>
          <p:cNvCxnSpPr>
            <a:stCxn id="22" idx="6"/>
            <a:endCxn id="23" idx="1"/>
          </p:cNvCxnSpPr>
          <p:nvPr/>
        </p:nvCxnSpPr>
        <p:spPr>
          <a:xfrm>
            <a:off x="4572000" y="3771900"/>
            <a:ext cx="914400" cy="5646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Szövegdoboz 27"/>
          <p:cNvSpPr txBox="1"/>
          <p:nvPr/>
        </p:nvSpPr>
        <p:spPr>
          <a:xfrm>
            <a:off x="4495800" y="5334000"/>
            <a:ext cx="2600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Hol</a:t>
            </a:r>
            <a:r>
              <a:rPr lang="en-US" dirty="0" smtClean="0">
                <a:solidFill>
                  <a:srgbClr val="FF0000"/>
                </a:solidFill>
              </a:rPr>
              <a:t> van a Main </a:t>
            </a:r>
            <a:r>
              <a:rPr lang="en-US" dirty="0" err="1" smtClean="0">
                <a:solidFill>
                  <a:srgbClr val="FF0000"/>
                </a:solidFill>
              </a:rPr>
              <a:t>függvény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  <a:endParaRPr lang="hu-HU" dirty="0">
              <a:solidFill>
                <a:srgbClr val="FF0000"/>
              </a:solidFill>
            </a:endParaRPr>
          </a:p>
        </p:txBody>
      </p:sp>
      <p:cxnSp>
        <p:nvCxnSpPr>
          <p:cNvPr id="29" name="Egyenes összekötő nyíllal 28"/>
          <p:cNvCxnSpPr>
            <a:endCxn id="28" idx="1"/>
          </p:cNvCxnSpPr>
          <p:nvPr/>
        </p:nvCxnSpPr>
        <p:spPr>
          <a:xfrm>
            <a:off x="1219200" y="4953000"/>
            <a:ext cx="3276600" cy="56566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/>
      <p:bldP spid="7" grpId="1"/>
      <p:bldP spid="11" grpId="0" animBg="1"/>
      <p:bldP spid="11" grpId="1" animBg="1"/>
      <p:bldP spid="13" grpId="0"/>
      <p:bldP spid="13" grpId="1"/>
      <p:bldP spid="17" grpId="0" animBg="1"/>
      <p:bldP spid="17" grpId="1" animBg="1"/>
      <p:bldP spid="18" grpId="0"/>
      <p:bldP spid="18" grpId="1"/>
      <p:bldP spid="22" grpId="0" animBg="1"/>
      <p:bldP spid="22" grpId="1" animBg="1"/>
      <p:bldP spid="23" grpId="0"/>
      <p:bldP spid="23" grpId="1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Unity main loop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Unityben</a:t>
            </a:r>
            <a:r>
              <a:rPr lang="en-US" dirty="0" smtClean="0"/>
              <a:t> </a:t>
            </a:r>
            <a:r>
              <a:rPr lang="en-US" dirty="0" err="1" smtClean="0"/>
              <a:t>vagy</a:t>
            </a:r>
            <a:r>
              <a:rPr lang="en-US" dirty="0" smtClean="0"/>
              <a:t> </a:t>
            </a:r>
            <a:r>
              <a:rPr lang="en-US" dirty="0" err="1" smtClean="0"/>
              <a:t>egy</a:t>
            </a:r>
            <a:r>
              <a:rPr lang="en-US" dirty="0" smtClean="0"/>
              <a:t> </a:t>
            </a:r>
            <a:r>
              <a:rPr lang="en-US" dirty="0" err="1" smtClean="0"/>
              <a:t>végtelen</a:t>
            </a:r>
            <a:r>
              <a:rPr lang="en-US" dirty="0" smtClean="0"/>
              <a:t> </a:t>
            </a:r>
            <a:r>
              <a:rPr lang="en-US" dirty="0" err="1" smtClean="0"/>
              <a:t>ciklus</a:t>
            </a:r>
            <a:endParaRPr lang="en-US" dirty="0"/>
          </a:p>
          <a:p>
            <a:pPr lvl="1"/>
            <a:r>
              <a:rPr lang="en-US" dirty="0" err="1" smtClean="0"/>
              <a:t>Fizika</a:t>
            </a:r>
            <a:r>
              <a:rPr lang="en-US" dirty="0" smtClean="0"/>
              <a:t>, </a:t>
            </a:r>
            <a:r>
              <a:rPr lang="en-US" dirty="0" err="1" smtClean="0"/>
              <a:t>animáció</a:t>
            </a:r>
            <a:r>
              <a:rPr lang="en-US" dirty="0" smtClean="0"/>
              <a:t>, input, </a:t>
            </a:r>
            <a:r>
              <a:rPr lang="en-US" dirty="0" err="1" smtClean="0"/>
              <a:t>megjelenítés</a:t>
            </a:r>
            <a:endParaRPr lang="en-US" dirty="0" smtClean="0"/>
          </a:p>
          <a:p>
            <a:r>
              <a:rPr lang="en-US" dirty="0" err="1" smtClean="0"/>
              <a:t>Ebbe</a:t>
            </a:r>
            <a:r>
              <a:rPr lang="en-US" dirty="0" smtClean="0"/>
              <a:t> a </a:t>
            </a:r>
            <a:r>
              <a:rPr lang="en-US" dirty="0" err="1" smtClean="0"/>
              <a:t>zárt</a:t>
            </a:r>
            <a:r>
              <a:rPr lang="en-US" dirty="0" smtClean="0"/>
              <a:t> </a:t>
            </a:r>
            <a:r>
              <a:rPr lang="en-US" dirty="0" err="1" smtClean="0"/>
              <a:t>ciklusba</a:t>
            </a:r>
            <a:r>
              <a:rPr lang="en-US" dirty="0" smtClean="0"/>
              <a:t> be </a:t>
            </a:r>
            <a:r>
              <a:rPr lang="en-US" dirty="0" err="1" smtClean="0"/>
              <a:t>lehet</a:t>
            </a:r>
            <a:r>
              <a:rPr lang="en-US" dirty="0" smtClean="0"/>
              <a:t> </a:t>
            </a:r>
            <a:r>
              <a:rPr lang="en-US" dirty="0" err="1" smtClean="0"/>
              <a:t>avatkozni</a:t>
            </a:r>
            <a:endParaRPr lang="en-US" dirty="0" smtClean="0"/>
          </a:p>
          <a:p>
            <a:r>
              <a:rPr lang="en-US" dirty="0" err="1" smtClean="0"/>
              <a:t>Vannak</a:t>
            </a:r>
            <a:r>
              <a:rPr lang="en-US" dirty="0" smtClean="0"/>
              <a:t> </a:t>
            </a:r>
            <a:r>
              <a:rPr lang="en-US" dirty="0" err="1" smtClean="0"/>
              <a:t>jól</a:t>
            </a:r>
            <a:r>
              <a:rPr lang="en-US" dirty="0" smtClean="0"/>
              <a:t> </a:t>
            </a:r>
            <a:r>
              <a:rPr lang="en-US" dirty="0" err="1" smtClean="0"/>
              <a:t>meghatározott</a:t>
            </a:r>
            <a:r>
              <a:rPr lang="en-US" dirty="0" smtClean="0"/>
              <a:t> </a:t>
            </a:r>
            <a:r>
              <a:rPr lang="en-US" dirty="0" err="1" smtClean="0"/>
              <a:t>belépési</a:t>
            </a:r>
            <a:r>
              <a:rPr lang="en-US" dirty="0" smtClean="0"/>
              <a:t> </a:t>
            </a:r>
            <a:r>
              <a:rPr lang="en-US" dirty="0" err="1" smtClean="0"/>
              <a:t>pontok</a:t>
            </a:r>
            <a:endParaRPr lang="en-US" dirty="0" smtClean="0"/>
          </a:p>
          <a:p>
            <a:r>
              <a:rPr lang="en-US" dirty="0" err="1" smtClean="0"/>
              <a:t>Itt</a:t>
            </a:r>
            <a:r>
              <a:rPr lang="en-US" dirty="0" smtClean="0"/>
              <a:t> </a:t>
            </a:r>
            <a:r>
              <a:rPr lang="en-US" dirty="0" err="1" smtClean="0"/>
              <a:t>átveszik</a:t>
            </a:r>
            <a:r>
              <a:rPr lang="en-US" dirty="0" smtClean="0"/>
              <a:t> a </a:t>
            </a:r>
            <a:r>
              <a:rPr lang="en-US" dirty="0" err="1" smtClean="0"/>
              <a:t>szkriptek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irányítást</a:t>
            </a:r>
            <a:r>
              <a:rPr lang="en-US" dirty="0" smtClean="0"/>
              <a:t>, </a:t>
            </a:r>
            <a:r>
              <a:rPr lang="en-US" dirty="0" err="1" smtClean="0"/>
              <a:t>dolgoznak</a:t>
            </a:r>
            <a:r>
              <a:rPr lang="en-US" dirty="0" smtClean="0"/>
              <a:t> </a:t>
            </a:r>
            <a:r>
              <a:rPr lang="en-US" dirty="0" err="1" smtClean="0"/>
              <a:t>valamit</a:t>
            </a:r>
            <a:r>
              <a:rPr lang="en-US" dirty="0" smtClean="0"/>
              <a:t> </a:t>
            </a:r>
            <a:r>
              <a:rPr lang="en-US" dirty="0" err="1" smtClean="0"/>
              <a:t>és</a:t>
            </a:r>
            <a:r>
              <a:rPr lang="en-US" dirty="0" smtClean="0"/>
              <a:t> </a:t>
            </a:r>
            <a:r>
              <a:rPr lang="en-US" dirty="0" err="1" smtClean="0"/>
              <a:t>visszaadják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irányítást</a:t>
            </a:r>
            <a:r>
              <a:rPr lang="en-US" dirty="0" smtClean="0"/>
              <a:t> a </a:t>
            </a:r>
            <a:r>
              <a:rPr lang="en-US" dirty="0" err="1" smtClean="0"/>
              <a:t>Unitynek</a:t>
            </a:r>
            <a:endParaRPr lang="en-US" dirty="0" smtClean="0"/>
          </a:p>
          <a:p>
            <a:r>
              <a:rPr lang="en-US" dirty="0" err="1" smtClean="0"/>
              <a:t>MonoBehaviour</a:t>
            </a:r>
            <a:r>
              <a:rPr lang="en-US" dirty="0" smtClean="0"/>
              <a:t> </a:t>
            </a:r>
            <a:r>
              <a:rPr lang="en-US" dirty="0" err="1" smtClean="0"/>
              <a:t>minden</a:t>
            </a:r>
            <a:r>
              <a:rPr lang="en-US" dirty="0" smtClean="0"/>
              <a:t> </a:t>
            </a:r>
            <a:r>
              <a:rPr lang="en-US" dirty="0" err="1" smtClean="0"/>
              <a:t>szkript</a:t>
            </a:r>
            <a:r>
              <a:rPr lang="en-US" dirty="0" smtClean="0"/>
              <a:t> </a:t>
            </a:r>
            <a:r>
              <a:rPr lang="en-US" dirty="0" err="1" smtClean="0"/>
              <a:t>őse</a:t>
            </a:r>
            <a:endParaRPr lang="en-US" dirty="0" smtClean="0"/>
          </a:p>
          <a:p>
            <a:r>
              <a:rPr lang="en-US" dirty="0" smtClean="0"/>
              <a:t>Minden </a:t>
            </a:r>
            <a:r>
              <a:rPr lang="en-US" dirty="0" err="1" smtClean="0"/>
              <a:t>ilyen</a:t>
            </a:r>
            <a:r>
              <a:rPr lang="en-US" dirty="0" smtClean="0"/>
              <a:t> </a:t>
            </a:r>
            <a:r>
              <a:rPr lang="en-US" dirty="0" err="1" smtClean="0"/>
              <a:t>belépési</a:t>
            </a:r>
            <a:r>
              <a:rPr lang="en-US" dirty="0" smtClean="0"/>
              <a:t> </a:t>
            </a:r>
            <a:r>
              <a:rPr lang="en-US" dirty="0" err="1" smtClean="0"/>
              <a:t>ponthoz</a:t>
            </a:r>
            <a:r>
              <a:rPr lang="en-US" dirty="0" smtClean="0"/>
              <a:t> </a:t>
            </a:r>
            <a:r>
              <a:rPr lang="en-US" dirty="0" err="1" smtClean="0"/>
              <a:t>definiál</a:t>
            </a:r>
            <a:r>
              <a:rPr lang="en-US" dirty="0" smtClean="0"/>
              <a:t> </a:t>
            </a:r>
            <a:r>
              <a:rPr lang="en-US" dirty="0" err="1" smtClean="0"/>
              <a:t>egy</a:t>
            </a:r>
            <a:r>
              <a:rPr lang="en-US" dirty="0" smtClean="0"/>
              <a:t> </a:t>
            </a:r>
            <a:r>
              <a:rPr lang="en-US" dirty="0" err="1" smtClean="0"/>
              <a:t>függvényt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megfelelő</a:t>
            </a:r>
            <a:r>
              <a:rPr lang="en-US" dirty="0" smtClean="0"/>
              <a:t> </a:t>
            </a:r>
            <a:r>
              <a:rPr lang="en-US" dirty="0" err="1" smtClean="0"/>
              <a:t>pontokhoz</a:t>
            </a:r>
            <a:r>
              <a:rPr lang="en-US" dirty="0" smtClean="0"/>
              <a:t> </a:t>
            </a:r>
            <a:r>
              <a:rPr lang="en-US" dirty="0" err="1" smtClean="0"/>
              <a:t>tartozókat</a:t>
            </a:r>
            <a:r>
              <a:rPr lang="en-US" dirty="0" smtClean="0"/>
              <a:t> </a:t>
            </a:r>
            <a:r>
              <a:rPr lang="en-US" dirty="0" err="1" smtClean="0"/>
              <a:t>kell</a:t>
            </a:r>
            <a:r>
              <a:rPr lang="en-US" dirty="0" smtClean="0"/>
              <a:t> </a:t>
            </a:r>
            <a:r>
              <a:rPr lang="en-US" dirty="0" err="1" smtClean="0"/>
              <a:t>tartalommal</a:t>
            </a:r>
            <a:r>
              <a:rPr lang="en-US" dirty="0" smtClean="0"/>
              <a:t> </a:t>
            </a:r>
            <a:r>
              <a:rPr lang="en-US" dirty="0" err="1" smtClean="0"/>
              <a:t>kitöltenünk</a:t>
            </a:r>
            <a:endParaRPr lang="en-US" dirty="0" smtClean="0"/>
          </a:p>
          <a:p>
            <a:r>
              <a:rPr lang="en-US" dirty="0" err="1" smtClean="0"/>
              <a:t>Alap</a:t>
            </a:r>
            <a:r>
              <a:rPr lang="en-US" dirty="0" smtClean="0"/>
              <a:t> “</a:t>
            </a:r>
            <a:r>
              <a:rPr lang="en-US" dirty="0" err="1" smtClean="0"/>
              <a:t>üres</a:t>
            </a:r>
            <a:r>
              <a:rPr lang="en-US" dirty="0" smtClean="0"/>
              <a:t>” </a:t>
            </a:r>
            <a:r>
              <a:rPr lang="en-US" dirty="0" err="1" smtClean="0"/>
              <a:t>szkriptben</a:t>
            </a:r>
            <a:r>
              <a:rPr lang="en-US" dirty="0" smtClean="0"/>
              <a:t> a </a:t>
            </a:r>
            <a:r>
              <a:rPr lang="en-US" dirty="0" err="1" smtClean="0"/>
              <a:t>két</a:t>
            </a:r>
            <a:r>
              <a:rPr lang="en-US" dirty="0" smtClean="0"/>
              <a:t> </a:t>
            </a:r>
            <a:r>
              <a:rPr lang="en-US" dirty="0" err="1" smtClean="0"/>
              <a:t>legfontosabb</a:t>
            </a:r>
            <a:r>
              <a:rPr lang="en-US" dirty="0" smtClean="0"/>
              <a:t> </a:t>
            </a:r>
            <a:r>
              <a:rPr lang="en-US" dirty="0" err="1" smtClean="0"/>
              <a:t>függvény</a:t>
            </a:r>
            <a:r>
              <a:rPr lang="en-US" dirty="0" smtClean="0"/>
              <a:t> van </a:t>
            </a:r>
            <a:r>
              <a:rPr lang="en-US" dirty="0" err="1" smtClean="0"/>
              <a:t>csak</a:t>
            </a:r>
            <a:r>
              <a:rPr lang="en-US" dirty="0" smtClean="0"/>
              <a:t> </a:t>
            </a:r>
            <a:r>
              <a:rPr lang="en-US" dirty="0" err="1" smtClean="0"/>
              <a:t>listázva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Eseménykezelő</a:t>
            </a:r>
            <a:r>
              <a:rPr lang="en-US" dirty="0" smtClean="0"/>
              <a:t> </a:t>
            </a:r>
            <a:r>
              <a:rPr lang="en-US" dirty="0" err="1" smtClean="0"/>
              <a:t>függvények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Inicializáció</a:t>
            </a:r>
            <a:endParaRPr lang="en-US" dirty="0" smtClean="0"/>
          </a:p>
          <a:p>
            <a:pPr lvl="1"/>
            <a:r>
              <a:rPr lang="en-US" dirty="0" err="1" smtClean="0"/>
              <a:t>Aweak</a:t>
            </a:r>
            <a:endParaRPr lang="en-US" dirty="0" smtClean="0"/>
          </a:p>
          <a:p>
            <a:pPr lvl="1"/>
            <a:r>
              <a:rPr lang="en-US" dirty="0" smtClean="0"/>
              <a:t>Start</a:t>
            </a:r>
          </a:p>
          <a:p>
            <a:r>
              <a:rPr lang="en-US" dirty="0" smtClean="0"/>
              <a:t>Main loop</a:t>
            </a:r>
          </a:p>
          <a:p>
            <a:pPr lvl="1"/>
            <a:r>
              <a:rPr lang="en-US" dirty="0" smtClean="0"/>
              <a:t>Update</a:t>
            </a:r>
          </a:p>
          <a:p>
            <a:pPr lvl="1"/>
            <a:r>
              <a:rPr lang="en-US" dirty="0" err="1" smtClean="0"/>
              <a:t>FixedUpdate</a:t>
            </a:r>
            <a:endParaRPr lang="en-US" dirty="0" smtClean="0"/>
          </a:p>
          <a:p>
            <a:pPr lvl="1"/>
            <a:r>
              <a:rPr lang="en-US" dirty="0" err="1" smtClean="0"/>
              <a:t>LateUpdate</a:t>
            </a:r>
            <a:endParaRPr lang="en-US" dirty="0" smtClean="0"/>
          </a:p>
          <a:p>
            <a:r>
              <a:rPr lang="en-US" dirty="0" err="1" smtClean="0"/>
              <a:t>Egyéb</a:t>
            </a:r>
            <a:r>
              <a:rPr lang="en-US" dirty="0" smtClean="0"/>
              <a:t> </a:t>
            </a:r>
            <a:r>
              <a:rPr lang="en-US" dirty="0" err="1" smtClean="0"/>
              <a:t>eseménykezelők</a:t>
            </a:r>
            <a:endParaRPr lang="en-US" dirty="0" smtClean="0"/>
          </a:p>
          <a:p>
            <a:pPr lvl="1"/>
            <a:r>
              <a:rPr lang="en-US" dirty="0" smtClean="0"/>
              <a:t>Pl. </a:t>
            </a:r>
            <a:r>
              <a:rPr lang="en-US" dirty="0" err="1" smtClean="0"/>
              <a:t>fizikával</a:t>
            </a:r>
            <a:r>
              <a:rPr lang="en-US" dirty="0" smtClean="0"/>
              <a:t>, GUI-</a:t>
            </a:r>
            <a:r>
              <a:rPr lang="en-US" dirty="0" err="1" smtClean="0"/>
              <a:t>vak</a:t>
            </a:r>
            <a:r>
              <a:rPr lang="en-US" dirty="0" smtClean="0"/>
              <a:t>, </a:t>
            </a:r>
            <a:r>
              <a:rPr lang="en-US" dirty="0" err="1" smtClean="0"/>
              <a:t>hanggal</a:t>
            </a:r>
            <a:r>
              <a:rPr lang="en-US" dirty="0" smtClean="0"/>
              <a:t> </a:t>
            </a:r>
            <a:r>
              <a:rPr lang="en-US" dirty="0" err="1" smtClean="0"/>
              <a:t>kapcsolatosak</a:t>
            </a:r>
            <a:endParaRPr lang="en-US" dirty="0" smtClean="0"/>
          </a:p>
          <a:p>
            <a:pPr lvl="1"/>
            <a:r>
              <a:rPr lang="en-US" dirty="0" err="1" smtClean="0"/>
              <a:t>Később</a:t>
            </a:r>
            <a:r>
              <a:rPr lang="en-US" dirty="0" smtClean="0"/>
              <a:t> </a:t>
            </a:r>
            <a:r>
              <a:rPr lang="en-US" dirty="0" err="1" smtClean="0"/>
              <a:t>találkozunk</a:t>
            </a:r>
            <a:r>
              <a:rPr lang="en-US" dirty="0" smtClean="0"/>
              <a:t> </a:t>
            </a:r>
            <a:r>
              <a:rPr lang="en-US" dirty="0" err="1" smtClean="0"/>
              <a:t>még</a:t>
            </a:r>
            <a:r>
              <a:rPr lang="en-US" dirty="0" smtClean="0"/>
              <a:t> </a:t>
            </a:r>
            <a:r>
              <a:rPr lang="en-US" dirty="0" err="1" smtClean="0"/>
              <a:t>velük</a:t>
            </a:r>
            <a:endParaRPr lang="en-US" dirty="0" smtClean="0"/>
          </a:p>
          <a:p>
            <a:pPr lvl="1"/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</TotalTime>
  <Words>2339</Words>
  <Application>Microsoft Office PowerPoint</Application>
  <PresentationFormat>Diavetítés a képernyőre (4:3 oldalarány)</PresentationFormat>
  <Paragraphs>537</Paragraphs>
  <Slides>56</Slides>
  <Notes>16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56</vt:i4>
      </vt:variant>
    </vt:vector>
  </HeadingPairs>
  <TitlesOfParts>
    <vt:vector size="57" baseType="lpstr">
      <vt:lpstr>Office-téma</vt:lpstr>
      <vt:lpstr>Unity programozási gyakorlatok</vt:lpstr>
      <vt:lpstr>Új projekt</vt:lpstr>
      <vt:lpstr>Assetek</vt:lpstr>
      <vt:lpstr>4. dia</vt:lpstr>
      <vt:lpstr>Script hozzáadása</vt:lpstr>
      <vt:lpstr>Szkript komponens</vt:lpstr>
      <vt:lpstr>7. dia</vt:lpstr>
      <vt:lpstr>Unity main loop</vt:lpstr>
      <vt:lpstr>Eseménykezelő függvények</vt:lpstr>
      <vt:lpstr>Szkript revisited</vt:lpstr>
      <vt:lpstr>MonoBehaviour</vt:lpstr>
      <vt:lpstr>Első beavatkozások</vt:lpstr>
      <vt:lpstr>Nézet</vt:lpstr>
      <vt:lpstr>Vector3 gondolatok I.</vt:lpstr>
      <vt:lpstr>Vector3 gondolatok II.</vt:lpstr>
      <vt:lpstr>Vector3 gondolatok III.</vt:lpstr>
      <vt:lpstr>Update függvény</vt:lpstr>
      <vt:lpstr>Mozgassunk</vt:lpstr>
      <vt:lpstr>Mozgassunk kicsit korrektebben</vt:lpstr>
      <vt:lpstr>Feladat</vt:lpstr>
      <vt:lpstr>Megoldás</vt:lpstr>
      <vt:lpstr>Feladat</vt:lpstr>
      <vt:lpstr>Megoldás</vt:lpstr>
      <vt:lpstr>Mozgás sebessége</vt:lpstr>
      <vt:lpstr>25. dia</vt:lpstr>
      <vt:lpstr>Értékek másolása</vt:lpstr>
      <vt:lpstr>Mozgassunk másképp</vt:lpstr>
      <vt:lpstr>28. dia</vt:lpstr>
      <vt:lpstr>A két mozgás</vt:lpstr>
      <vt:lpstr>Mozgassunk körpályán!</vt:lpstr>
      <vt:lpstr>Kövesse a pók a legyet!</vt:lpstr>
      <vt:lpstr>Szkript</vt:lpstr>
      <vt:lpstr>Referencia bekötése</vt:lpstr>
      <vt:lpstr>Futtatás</vt:lpstr>
      <vt:lpstr>Teljes követés</vt:lpstr>
      <vt:lpstr>Légy objektum beállítása v2</vt:lpstr>
      <vt:lpstr>Haladó feladat</vt:lpstr>
      <vt:lpstr>Sok pók!</vt:lpstr>
      <vt:lpstr>Prefab</vt:lpstr>
      <vt:lpstr>Prefab jelenetbe illesztése</vt:lpstr>
      <vt:lpstr>Térjünk vissza a légyre</vt:lpstr>
      <vt:lpstr>42. dia</vt:lpstr>
      <vt:lpstr>Az incselkedő légy I.</vt:lpstr>
      <vt:lpstr>Az incselkedő légy II.</vt:lpstr>
      <vt:lpstr>45. dia</vt:lpstr>
      <vt:lpstr>Próba</vt:lpstr>
      <vt:lpstr>Csillag</vt:lpstr>
      <vt:lpstr>Forgatás II.</vt:lpstr>
      <vt:lpstr>Objektumra forgatás</vt:lpstr>
      <vt:lpstr>Próba</vt:lpstr>
      <vt:lpstr>Ráforgás adott sebességgel</vt:lpstr>
      <vt:lpstr>Próba</vt:lpstr>
      <vt:lpstr>Tramszformációs hierarchia</vt:lpstr>
      <vt:lpstr>Házi feladat</vt:lpstr>
      <vt:lpstr>Érdekes szkript</vt:lpstr>
      <vt:lpstr>Vége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Unity programozási gyakorlatok</dc:title>
  <dc:creator>umitomi</dc:creator>
  <cp:lastModifiedBy>umitomi</cp:lastModifiedBy>
  <cp:revision>65</cp:revision>
  <dcterms:created xsi:type="dcterms:W3CDTF">2015-10-25T17:09:40Z</dcterms:created>
  <dcterms:modified xsi:type="dcterms:W3CDTF">2015-10-31T22:56:37Z</dcterms:modified>
</cp:coreProperties>
</file>