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1" r:id="rId5"/>
    <p:sldId id="262" r:id="rId6"/>
    <p:sldId id="268" r:id="rId7"/>
    <p:sldId id="269" r:id="rId8"/>
    <p:sldId id="266" r:id="rId9"/>
    <p:sldId id="271" r:id="rId10"/>
    <p:sldId id="270" r:id="rId11"/>
    <p:sldId id="273" r:id="rId12"/>
    <p:sldId id="272" r:id="rId13"/>
    <p:sldId id="274" r:id="rId14"/>
    <p:sldId id="263" r:id="rId15"/>
    <p:sldId id="286" r:id="rId16"/>
    <p:sldId id="285" r:id="rId17"/>
    <p:sldId id="258" r:id="rId18"/>
    <p:sldId id="276" r:id="rId19"/>
    <p:sldId id="277" r:id="rId20"/>
    <p:sldId id="278" r:id="rId21"/>
    <p:sldId id="279" r:id="rId22"/>
    <p:sldId id="280" r:id="rId23"/>
    <p:sldId id="281" r:id="rId24"/>
    <p:sldId id="257" r:id="rId25"/>
    <p:sldId id="265" r:id="rId26"/>
    <p:sldId id="282" r:id="rId27"/>
    <p:sldId id="283" r:id="rId28"/>
    <p:sldId id="284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8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8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7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FD5E-DB49-4C68-8374-E5C31B676C8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8D77-E1F5-458A-A1E1-299C21EBA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8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Sw2 PhysX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4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Platform létrehozása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mesh </a:t>
            </a:r>
            <a:r>
              <a:rPr lang="hu-HU" dirty="0" smtClean="0"/>
              <a:t>betöltése ball mintájára</a:t>
            </a:r>
          </a:p>
          <a:p>
            <a:r>
              <a:rPr lang="hu-HU" dirty="0" smtClean="0"/>
              <a:t>ütközőgeometria Ball mintájára (új Platform osztály)</a:t>
            </a:r>
          </a:p>
          <a:p>
            <a:pPr lvl="1"/>
            <a:r>
              <a:rPr lang="hu-HU" dirty="0" smtClean="0"/>
              <a:t>PxBoxGeometry( PxVec3(50, 5, 50))</a:t>
            </a:r>
          </a:p>
          <a:p>
            <a:r>
              <a:rPr lang="hu-HU" dirty="0" smtClean="0"/>
              <a:t>entitás létrehozása Ball mintájára	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endParaRPr lang="hu-HU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4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zuhanó labda és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7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Kinematikus platform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actor-&gt;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setRigidBodyFlag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PxRigidBodyFlag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eKINEMATIC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true);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//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PxRigidBodyExt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updateMassAndInertia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(*actor, density);</a:t>
            </a:r>
          </a:p>
        </p:txBody>
      </p:sp>
    </p:spTree>
    <p:extLst>
      <p:ext uri="{BB962C8B-B14F-4D97-AF65-F5344CB8AC3E}">
        <p14:creationId xmlns:p14="http://schemas.microsoft.com/office/powerpoint/2010/main" val="178304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platformon pattogó labda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7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Robotkar alkatrészei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mesh-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hu-HU" dirty="0" smtClean="0"/>
              <a:t>betöltése ball mintájára</a:t>
            </a:r>
          </a:p>
          <a:p>
            <a:r>
              <a:rPr lang="hu-HU" dirty="0" smtClean="0"/>
              <a:t>ütközőgeometriák Ball mintájára (új osztályok)</a:t>
            </a:r>
          </a:p>
          <a:p>
            <a:pPr lvl="1"/>
            <a:r>
              <a:rPr lang="hu-HU" dirty="0" smtClean="0"/>
              <a:t>actor-&gt;setActorFlag(PxActorFlag::eDISABLE_GRAVITY, true);</a:t>
            </a:r>
          </a:p>
          <a:p>
            <a:r>
              <a:rPr lang="hu-HU" dirty="0" smtClean="0"/>
              <a:t>entitások ügyesen elhelyezve</a:t>
            </a:r>
          </a:p>
          <a:p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egyelőre csak a base12 elem elég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platformhoz fogjuk jointolni</a:t>
            </a:r>
          </a:p>
          <a:p>
            <a:r>
              <a:rPr lang="hu-HU" dirty="0" smtClean="0"/>
              <a:t>később majd a többi alkatrész is kell</a:t>
            </a:r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2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PhysX Visual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lássuk is, milyen ütközőgeometriát hoztunk létre</a:t>
            </a:r>
          </a:p>
          <a:p>
            <a:endParaRPr lang="hu-HU" dirty="0"/>
          </a:p>
          <a:p>
            <a:r>
              <a:rPr lang="hu-HU" dirty="0" smtClean="0"/>
              <a:t>letöltés, telepítés</a:t>
            </a:r>
          </a:p>
          <a:p>
            <a:endParaRPr lang="hu-HU" dirty="0"/>
          </a:p>
          <a:p>
            <a:r>
              <a:rPr lang="hu-HU" dirty="0" smtClean="0"/>
              <a:t>futtatás</a:t>
            </a:r>
          </a:p>
          <a:p>
            <a:pPr lvl="1"/>
            <a:r>
              <a:rPr lang="hu-HU" dirty="0" smtClean="0"/>
              <a:t>firewall nem baj, localhoston fog menni</a:t>
            </a:r>
          </a:p>
          <a:p>
            <a:endParaRPr lang="hu-HU" dirty="0"/>
          </a:p>
          <a:p>
            <a:r>
              <a:rPr lang="hu-HU" dirty="0" smtClean="0"/>
              <a:t>a programunk a már futó PVD-hez tud csatlakozni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35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PhysX Visual Debugger kapcsolódás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PxPvd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*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pvd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PxCreatePvd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(*foundation);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physics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=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PxCreatePhysics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(PX_PHYSICS_VERSION, *foundation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endParaRPr lang="hu-HU" sz="2400" dirty="0" smtClean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hu-HU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PxTolerancesScale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(),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true,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pvd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PxInitExtensions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(*physics,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pvd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PxPvdTransport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* transport = </a:t>
            </a:r>
            <a:r>
              <a:rPr lang="hu-HU" sz="2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PxDefaultPvdSocketTransportCreate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("localhost", 5425, 100);</a:t>
            </a:r>
          </a:p>
          <a:p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pvd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&gt;connect(*transport,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PxPvdInstrumentationFlag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eALL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2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építő metódus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buildJoint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Entity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::P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r0,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Entity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::P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physx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::PxVec3&amp;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anchor,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physx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::PxVec3&amp;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axis,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motorKey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motorBackwardsKey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9295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építő metódus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void Game::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buildJoint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(Entity::P r0, Entity::P r1,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PxVec3&amp; anchor,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PxVec3&amp; axis,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motorKey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motorBackwardsKey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PxVec3 turn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axis.cross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(PxVec3(1, 0, 0));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float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qangle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asin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turn.magnitude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PxVec3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qaxis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turn.getNormalized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if 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qangle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&lt; 0.0001f)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qaxis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PxVec3(0, 1, 0);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if 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axis.x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&lt; 0)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qangle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+= 3.14;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}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45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építő metódus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PxD6Joint* joint = PxD6JointCreate(*physics,</a:t>
            </a:r>
          </a:p>
          <a:p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r0-&gt;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getActor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(),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r0-&gt;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getActor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getGlobalPose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getInverse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 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hu-HU" sz="24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*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PxTransform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(anchor) *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PxTransform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PxQuat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qangle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qaxis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)),</a:t>
            </a:r>
          </a:p>
          <a:p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r1-&gt;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getActor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(),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r1-&gt;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getActor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getGlobalPose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getInverse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 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hu-HU" sz="2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hu-HU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*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PxTransform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(anchor) *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PxTransform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PxQuat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qangle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qaxis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)));</a:t>
            </a:r>
          </a:p>
          <a:p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8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Kiindul</a:t>
            </a:r>
            <a:r>
              <a:rPr lang="hu-HU" dirty="0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cg.iit.bme.hu/~</a:t>
            </a:r>
            <a:r>
              <a:rPr lang="en-US" dirty="0" err="1" smtClean="0"/>
              <a:t>szecsi</a:t>
            </a:r>
            <a:r>
              <a:rPr lang="en-US" smtClean="0"/>
              <a:t>/sw2/GraphGameSw2PhysXInitial2017-11-06.zip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include és lib könyvtárak beállítása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3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építő metódus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eX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eLOCKED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eY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eLOCKED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eZ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eLOCKED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eTWIST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eFREE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(PxD6Axis::eSWING1,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eLOCKED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setMotion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(PxD6Axis::eSWING2, PxD6Motion::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eLOCKED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endParaRPr lang="hu-HU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hu-HU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1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</a:t>
            </a:r>
            <a:r>
              <a:rPr lang="en-US" dirty="0" err="1" smtClean="0"/>
              <a:t>uildJoint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hu-HU" dirty="0" smtClean="0"/>
              <a:t>ítségével elemek kapcsolása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platformhoz kötve a base elem</a:t>
            </a:r>
          </a:p>
          <a:p>
            <a:r>
              <a:rPr lang="hu-HU" dirty="0" smtClean="0"/>
              <a:t>függőleges tengely körül foroghat</a:t>
            </a:r>
          </a:p>
          <a:p>
            <a:endParaRPr lang="hu-HU" dirty="0"/>
          </a:p>
          <a:p>
            <a:r>
              <a:rPr lang="hu-HU" dirty="0" smtClean="0"/>
              <a:t>ejthetünk </a:t>
            </a:r>
            <a:r>
              <a:rPr lang="hu-HU" dirty="0" smtClean="0"/>
              <a:t>rá pattogó labdákat ügyesen, hogy lássuk hogy tényleg elforog-e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11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Motor a jointba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PxD6JointDrive drive(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100000.0f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100000.0f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PX_MAX_F32, false);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setDrive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(PxD6Drive::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eTWIST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drive);</a:t>
            </a:r>
          </a:p>
          <a:p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joint-&gt;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setDrivePosition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PxTransform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PxQuat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hu-HU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PxVec3(1.0f, 0.0f, 0.0f))));</a:t>
            </a:r>
          </a:p>
          <a:p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66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elfordult, pozíciótartó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2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adatszerkezet Game.h-ba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JointData</a:t>
            </a:r>
            <a:endParaRPr lang="en-US" sz="28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physx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::PxD6Joint* joint;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motorKey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motorBackwardsKey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float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angle;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::vector&lt;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</a:rPr>
              <a:t>JointData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&gt; joints;</a:t>
            </a:r>
          </a:p>
        </p:txBody>
      </p:sp>
    </p:spTree>
    <p:extLst>
      <p:ext uri="{BB962C8B-B14F-4D97-AF65-F5344CB8AC3E}">
        <p14:creationId xmlns:p14="http://schemas.microsoft.com/office/powerpoint/2010/main" val="2740144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Joint mentése a buildJointban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JointData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jd.joint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joint;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jd.motorKey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motorKey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jd.motorBackwardsKey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motorBackwardsKey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jd.angle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joints.push_back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jd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15972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Game</a:t>
            </a:r>
            <a:r>
              <a:rPr lang="en-US" dirty="0" smtClean="0"/>
              <a:t>::a</a:t>
            </a:r>
            <a:r>
              <a:rPr lang="hu-HU" dirty="0" smtClean="0"/>
              <a:t>nimate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jointra</a:t>
            </a:r>
          </a:p>
          <a:p>
            <a:pPr lvl="1"/>
            <a:r>
              <a:rPr lang="en-US" dirty="0" err="1" smtClean="0"/>
              <a:t>keysPressed</a:t>
            </a:r>
            <a:r>
              <a:rPr lang="en-US" dirty="0" smtClean="0"/>
              <a:t> </a:t>
            </a:r>
            <a:r>
              <a:rPr lang="en-US" dirty="0" err="1" smtClean="0"/>
              <a:t>alapj</a:t>
            </a:r>
            <a:r>
              <a:rPr lang="hu-HU" dirty="0" smtClean="0"/>
              <a:t>án</a:t>
            </a:r>
          </a:p>
          <a:p>
            <a:pPr lvl="1"/>
            <a:r>
              <a:rPr lang="hu-HU" dirty="0" smtClean="0"/>
              <a:t>joint.angle növelés vagy csökkentés</a:t>
            </a:r>
          </a:p>
          <a:p>
            <a:pPr lvl="1"/>
            <a:r>
              <a:rPr lang="hu-HU" dirty="0" smtClean="0"/>
              <a:t>setDrivePosition</a:t>
            </a:r>
          </a:p>
          <a:p>
            <a:r>
              <a:rPr lang="hu-HU" dirty="0" smtClean="0"/>
              <a:t>aztán a szimuláció</a:t>
            </a:r>
          </a:p>
          <a:p>
            <a:endParaRPr lang="hu-HU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25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forgatható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60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építsük meg a teljes robotkart</a:t>
            </a:r>
          </a:p>
          <a:p>
            <a:r>
              <a:rPr lang="hu-HU" smtClean="0"/>
              <a:t>próbáljuk meg vele felvenni a labdát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69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Adatok, méretek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base</a:t>
            </a:r>
          </a:p>
          <a:p>
            <a:pPr lvl="1"/>
            <a:r>
              <a:rPr lang="hu-HU" dirty="0" smtClean="0"/>
              <a:t>2 sugarú gömb</a:t>
            </a:r>
          </a:p>
          <a:p>
            <a:pPr lvl="1"/>
            <a:r>
              <a:rPr lang="hu-HU" dirty="0" smtClean="0"/>
              <a:t>1x12x1 tégla, </a:t>
            </a:r>
            <a:r>
              <a:rPr lang="en-US" dirty="0" smtClean="0"/>
              <a:t>k</a:t>
            </a:r>
            <a:r>
              <a:rPr lang="hu-HU" dirty="0" smtClean="0"/>
              <a:t>özéppont: (</a:t>
            </a:r>
            <a:r>
              <a:rPr lang="en-US" dirty="0" smtClean="0"/>
              <a:t>0, 6, 0</a:t>
            </a:r>
            <a:r>
              <a:rPr lang="hu-HU" dirty="0" smtClean="0"/>
              <a:t>)</a:t>
            </a:r>
          </a:p>
          <a:p>
            <a:r>
              <a:rPr lang="hu-HU" dirty="0" smtClean="0"/>
              <a:t>arm</a:t>
            </a:r>
          </a:p>
          <a:p>
            <a:pPr lvl="1"/>
            <a:r>
              <a:rPr lang="hu-HU" dirty="0"/>
              <a:t>1</a:t>
            </a:r>
            <a:r>
              <a:rPr lang="hu-HU" dirty="0" smtClean="0"/>
              <a:t> </a:t>
            </a:r>
            <a:r>
              <a:rPr lang="hu-HU" dirty="0"/>
              <a:t>sugarú gömb</a:t>
            </a:r>
          </a:p>
          <a:p>
            <a:pPr lvl="1"/>
            <a:r>
              <a:rPr lang="hu-HU" dirty="0"/>
              <a:t>1x12x1 </a:t>
            </a:r>
            <a:r>
              <a:rPr lang="hu-HU" dirty="0" smtClean="0"/>
              <a:t>tégla, </a:t>
            </a:r>
            <a:r>
              <a:rPr lang="en-US" dirty="0"/>
              <a:t>k</a:t>
            </a:r>
            <a:r>
              <a:rPr lang="hu-HU" dirty="0"/>
              <a:t>özéppont: (</a:t>
            </a:r>
            <a:r>
              <a:rPr lang="en-US" dirty="0"/>
              <a:t>0, 6, 0</a:t>
            </a:r>
            <a:r>
              <a:rPr lang="hu-HU" dirty="0"/>
              <a:t>)</a:t>
            </a:r>
          </a:p>
          <a:p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1 sugar</a:t>
            </a:r>
            <a:r>
              <a:rPr lang="hu-HU" dirty="0" smtClean="0"/>
              <a:t>ú gömbök</a:t>
            </a:r>
          </a:p>
          <a:p>
            <a:pPr lvl="1"/>
            <a:r>
              <a:rPr lang="hu-HU" dirty="0" smtClean="0"/>
              <a:t>1x6x1 téglák, </a:t>
            </a:r>
            <a:r>
              <a:rPr lang="en-US" dirty="0" smtClean="0"/>
              <a:t>(0, 3, 0), (-4, 4.5, 0), (4</a:t>
            </a:r>
            <a:r>
              <a:rPr lang="en-US" dirty="0"/>
              <a:t>, 4.5, 0</a:t>
            </a:r>
            <a:r>
              <a:rPr lang="en-US" dirty="0" smtClean="0"/>
              <a:t>), (0, </a:t>
            </a:r>
            <a:r>
              <a:rPr lang="en-US" dirty="0"/>
              <a:t>4.5, </a:t>
            </a:r>
            <a:r>
              <a:rPr lang="en-US" dirty="0" smtClean="0"/>
              <a:t>-4), (0, </a:t>
            </a:r>
            <a:r>
              <a:rPr lang="en-US" dirty="0"/>
              <a:t>4.5, </a:t>
            </a:r>
            <a:r>
              <a:rPr lang="en-US" dirty="0" smtClean="0"/>
              <a:t>4)</a:t>
            </a:r>
          </a:p>
          <a:p>
            <a:r>
              <a:rPr lang="en-US" dirty="0" smtClean="0"/>
              <a:t>pincer</a:t>
            </a:r>
          </a:p>
          <a:p>
            <a:pPr lvl="1"/>
            <a:r>
              <a:rPr lang="en-US" dirty="0" smtClean="0"/>
              <a:t>0.5x</a:t>
            </a:r>
            <a:r>
              <a:rPr lang="hu-HU" dirty="0" smtClean="0"/>
              <a:t>6</a:t>
            </a:r>
            <a:r>
              <a:rPr lang="en-US" dirty="0" smtClean="0"/>
              <a:t>x0.5 t</a:t>
            </a:r>
            <a:r>
              <a:rPr lang="hu-HU" dirty="0" smtClean="0"/>
              <a:t>égla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2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createResources: physx init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static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PxDefaultErrorCallback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gDefaultErrorCallback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static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PxDefaultAllocator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gDefaultAllocatorCallback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static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PxSimulationFilterShader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PxDefaultSimulationFilterShader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foundation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PxCreateFoundation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(PX_FOUNDATION_VERSION,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gDefaultAllocatorCallback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gDefaultErrorCallback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physics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PxCreatePhysics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(PX_PHYSICS_VERSION,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 *foundation,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PxTolerancesScale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(), false);</a:t>
            </a:r>
          </a:p>
        </p:txBody>
      </p:sp>
    </p:spTree>
    <p:extLst>
      <p:ext uri="{BB962C8B-B14F-4D97-AF65-F5344CB8AC3E}">
        <p14:creationId xmlns:p14="http://schemas.microsoft.com/office/powerpoint/2010/main" val="189636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PhysX scene létrehozás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PxSceneDesc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(physics-&gt;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getTolerancesScale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sceneDesc.gravity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PxVec3(0.0f, -9.81f, 0.0f);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if (!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sceneDesc.cpuDispatcher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{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cpuDispatcher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PxDefaultCpuDispatcherCreate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(1);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sceneDesc.cpuDispatcher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cpuDispatcher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}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if (!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sceneDesc.filterShader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sceneDesc.filterShader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gDefaultFilterShader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scene = physics-&gt;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createScene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sceneDesc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784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anyag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material = physics-&gt;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createMaterial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(0.5, 0.5, 0.5);</a:t>
            </a:r>
          </a:p>
        </p:txBody>
      </p:sp>
    </p:spTree>
    <p:extLst>
      <p:ext uri="{BB962C8B-B14F-4D97-AF65-F5344CB8AC3E}">
        <p14:creationId xmlns:p14="http://schemas.microsoft.com/office/powerpoint/2010/main" val="302951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hozzunk létre egy Ball példányt</a:t>
            </a:r>
          </a:p>
          <a:p>
            <a:r>
              <a:rPr lang="hu-HU" dirty="0" smtClean="0"/>
              <a:t>nézzük meg a konstruktorát</a:t>
            </a:r>
          </a:p>
          <a:p>
            <a:pPr lvl="1"/>
            <a:r>
              <a:rPr lang="hu-HU" dirty="0" smtClean="0"/>
              <a:t>gravitáció most legyen (kommentezzük ki a kikapcsolását)</a:t>
            </a:r>
          </a:p>
          <a:p>
            <a:r>
              <a:rPr lang="hu-HU" dirty="0" smtClean="0"/>
              <a:t>paraméterek</a:t>
            </a:r>
          </a:p>
          <a:p>
            <a:pPr lvl="1"/>
            <a:r>
              <a:rPr lang="hu-HU" dirty="0" smtClean="0"/>
              <a:t>ballMesh</a:t>
            </a:r>
          </a:p>
          <a:p>
            <a:endParaRPr lang="hu-HU" dirty="0"/>
          </a:p>
          <a:p>
            <a:r>
              <a:rPr lang="hu-HU" dirty="0" smtClean="0"/>
              <a:t>tegyük be az entities vektorba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4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megjelenő labda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5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animate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966823"/>
            <a:ext cx="12192000" cy="4891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scene-&gt;simulate(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dt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	scene-&gt;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fetchResults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(true);</a:t>
            </a:r>
          </a:p>
        </p:txBody>
      </p:sp>
    </p:spTree>
    <p:extLst>
      <p:ext uri="{BB962C8B-B14F-4D97-AF65-F5344CB8AC3E}">
        <p14:creationId xmlns:p14="http://schemas.microsoft.com/office/powerpoint/2010/main" val="245663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zuhanó labda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4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507</Words>
  <Application>Microsoft Office PowerPoint</Application>
  <PresentationFormat>Widescreen</PresentationFormat>
  <Paragraphs>177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Office Theme</vt:lpstr>
      <vt:lpstr>Sw2 PhysX</vt:lpstr>
      <vt:lpstr>Kiindulás</vt:lpstr>
      <vt:lpstr>createResources: physx init</vt:lpstr>
      <vt:lpstr>PhysX scene létrehozás</vt:lpstr>
      <vt:lpstr>anyag</vt:lpstr>
      <vt:lpstr>Labda</vt:lpstr>
      <vt:lpstr>Eredmény</vt:lpstr>
      <vt:lpstr>animate</vt:lpstr>
      <vt:lpstr>Eredmény</vt:lpstr>
      <vt:lpstr>Platform létrehozása</vt:lpstr>
      <vt:lpstr>Eredmény</vt:lpstr>
      <vt:lpstr>Kinematikus platform</vt:lpstr>
      <vt:lpstr>Eredmény</vt:lpstr>
      <vt:lpstr>Robotkar alkatrészei</vt:lpstr>
      <vt:lpstr>PhysX Visual Debugger</vt:lpstr>
      <vt:lpstr>PhysX Visual Debugger kapcsolódás</vt:lpstr>
      <vt:lpstr>Joint építő metódus</vt:lpstr>
      <vt:lpstr>Joint építő metódus</vt:lpstr>
      <vt:lpstr>Joint építő metódus</vt:lpstr>
      <vt:lpstr>Joint építő metódus</vt:lpstr>
      <vt:lpstr>buildJoint segítségével elemek kapcsolása</vt:lpstr>
      <vt:lpstr>Motor a jointba</vt:lpstr>
      <vt:lpstr>Eredmény</vt:lpstr>
      <vt:lpstr>Joint adatszerkezet Game.h-ba</vt:lpstr>
      <vt:lpstr>Joint mentése a buildJointban</vt:lpstr>
      <vt:lpstr>Game::animate</vt:lpstr>
      <vt:lpstr>Eredmény</vt:lpstr>
      <vt:lpstr>Feladat</vt:lpstr>
      <vt:lpstr>Adatok, méretek</vt:lpstr>
    </vt:vector>
  </TitlesOfParts>
  <Company>BME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Sw2 PhysX</dc:title>
  <dc:creator>László Szécsi</dc:creator>
  <cp:lastModifiedBy>László Szécsi</cp:lastModifiedBy>
  <cp:revision>7</cp:revision>
  <dcterms:created xsi:type="dcterms:W3CDTF">2017-10-30T12:29:13Z</dcterms:created>
  <dcterms:modified xsi:type="dcterms:W3CDTF">2017-11-06T12:52:07Z</dcterms:modified>
</cp:coreProperties>
</file>