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60" r:id="rId11"/>
    <p:sldId id="273" r:id="rId12"/>
    <p:sldId id="258" r:id="rId13"/>
    <p:sldId id="259" r:id="rId14"/>
    <p:sldId id="275" r:id="rId15"/>
    <p:sldId id="276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65" r:id="rId28"/>
    <p:sldId id="289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117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66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09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0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23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8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32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8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02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7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5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B66-5552-4929-A28F-657C708BA281}" type="datetimeFigureOut">
              <a:rPr lang="hu-HU" smtClean="0"/>
              <a:t>2017. 09. 21.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61B6-E412-4DC5-BCCF-19BD14D39E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64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blender.org/api/blender_python_api_2_78c_release/" TargetMode="External"/><Relationship Id="rId2" Type="http://schemas.openxmlformats.org/officeDocument/2006/relationships/hyperlink" Target="https://docs.blender.org/ap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3D szerkesztőprogram alapok,</a:t>
            </a:r>
            <a:br>
              <a:rPr lang="hu-HU" dirty="0" smtClean="0"/>
            </a:br>
            <a:r>
              <a:rPr lang="hu-HU" dirty="0" err="1" smtClean="0"/>
              <a:t>szkriptelési</a:t>
            </a:r>
            <a:r>
              <a:rPr lang="hu-HU" dirty="0" smtClean="0"/>
              <a:t> alapok,</a:t>
            </a:r>
            <a:br>
              <a:rPr lang="hu-HU" dirty="0" smtClean="0"/>
            </a:br>
            <a:r>
              <a:rPr lang="hu-HU" dirty="0" smtClean="0"/>
              <a:t>procedurális modellezési 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066800"/>
          </a:xfrm>
        </p:spPr>
        <p:txBody>
          <a:bodyPr/>
          <a:lstStyle/>
          <a:p>
            <a:r>
              <a:rPr lang="hu-HU" dirty="0" err="1" smtClean="0"/>
              <a:t>Blender</a:t>
            </a:r>
            <a:endParaRPr lang="hu-HU" dirty="0" smtClean="0"/>
          </a:p>
          <a:p>
            <a:r>
              <a:rPr lang="hu-HU" dirty="0" smtClean="0"/>
              <a:t>Python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1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-254000"/>
            <a:ext cx="10515600" cy="1325563"/>
          </a:xfrm>
        </p:spPr>
        <p:txBody>
          <a:bodyPr/>
          <a:lstStyle/>
          <a:p>
            <a:r>
              <a:rPr lang="hu-HU" dirty="0" err="1" smtClean="0"/>
              <a:t>Szkript</a:t>
            </a:r>
            <a:r>
              <a:rPr lang="hu-HU" dirty="0" smtClean="0"/>
              <a:t> írása </a:t>
            </a:r>
            <a:r>
              <a:rPr lang="hu-HU" dirty="0" err="1" smtClean="0"/>
              <a:t>Blenderben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819149"/>
            <a:ext cx="4875176" cy="5876925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 rot="5400000">
            <a:off x="4419773" y="607220"/>
            <a:ext cx="285750" cy="881062"/>
            <a:chOff x="3600623" y="1266031"/>
            <a:chExt cx="285750" cy="881062"/>
          </a:xfrm>
        </p:grpSpPr>
        <p:sp>
          <p:nvSpPr>
            <p:cNvPr id="5" name="Ellipszis 4"/>
            <p:cNvSpPr/>
            <p:nvPr/>
          </p:nvSpPr>
          <p:spPr>
            <a:xfrm flipH="1">
              <a:off x="3648248" y="1266031"/>
              <a:ext cx="142875" cy="142875"/>
            </a:xfrm>
            <a:prstGeom prst="ellipse">
              <a:avLst/>
            </a:prstGeom>
            <a:noFill/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u-HU"/>
            </a:p>
          </p:txBody>
        </p:sp>
        <p:sp>
          <p:nvSpPr>
            <p:cNvPr id="6" name="Felfelé-lefelé nyíl 5"/>
            <p:cNvSpPr/>
            <p:nvPr/>
          </p:nvSpPr>
          <p:spPr>
            <a:xfrm>
              <a:off x="3600623" y="1504156"/>
              <a:ext cx="285750" cy="64293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u-HU"/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r="23572"/>
          <a:stretch/>
        </p:blipFill>
        <p:spPr>
          <a:xfrm>
            <a:off x="5867401" y="835556"/>
            <a:ext cx="6115050" cy="59198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5" y="1258887"/>
            <a:ext cx="1590675" cy="1133475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8558213" y="1125140"/>
            <a:ext cx="1154906" cy="436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0" y="2647574"/>
            <a:ext cx="1828800" cy="1971675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10415847" y="257695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Jobb Klikk: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9959340" y="6361554"/>
            <a:ext cx="891540" cy="496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78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868045"/>
          </a:xfrm>
        </p:spPr>
        <p:txBody>
          <a:bodyPr/>
          <a:lstStyle/>
          <a:p>
            <a:pPr algn="ctr"/>
            <a:r>
              <a:rPr lang="hu-HU" dirty="0" err="1" smtClean="0"/>
              <a:t>Blender</a:t>
            </a:r>
            <a:r>
              <a:rPr lang="hu-HU" dirty="0" smtClean="0"/>
              <a:t> parancsok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71220"/>
            <a:ext cx="12192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API dokumentáció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Google (pl.: „</a:t>
            </a:r>
            <a:r>
              <a:rPr lang="hu-HU" dirty="0" err="1" smtClean="0"/>
              <a:t>transform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blender</a:t>
            </a:r>
            <a:r>
              <a:rPr lang="hu-HU" dirty="0" smtClean="0"/>
              <a:t> </a:t>
            </a:r>
            <a:r>
              <a:rPr lang="hu-HU" dirty="0" err="1" smtClean="0"/>
              <a:t>python</a:t>
            </a:r>
            <a:r>
              <a:rPr lang="hu-HU" dirty="0" smtClean="0"/>
              <a:t>”)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Lessünk a </a:t>
            </a:r>
            <a:r>
              <a:rPr lang="hu-HU" dirty="0" err="1" smtClean="0"/>
              <a:t>Blendertől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pl. </a:t>
            </a:r>
            <a:r>
              <a:rPr lang="hu-HU" dirty="0" err="1" smtClean="0"/>
              <a:t>translate</a:t>
            </a:r>
            <a:r>
              <a:rPr lang="hu-HU" dirty="0" smtClean="0"/>
              <a:t> manipulátor parancsa a manipulátor alkalmazása után: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15" y="2966085"/>
            <a:ext cx="6419850" cy="37147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38200" y="4047014"/>
            <a:ext cx="6964680" cy="288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77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255"/>
            <a:ext cx="5676900" cy="1325563"/>
          </a:xfrm>
        </p:spPr>
        <p:txBody>
          <a:bodyPr/>
          <a:lstStyle/>
          <a:p>
            <a:r>
              <a:rPr lang="hu-HU" dirty="0" smtClean="0"/>
              <a:t>Objektum pozíciójának módosítása </a:t>
            </a:r>
            <a:r>
              <a:rPr lang="hu-HU" dirty="0" err="1" smtClean="0"/>
              <a:t>szkripttel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286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bpy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# </a:t>
            </a:r>
            <a:r>
              <a:rPr lang="hu-HU" dirty="0" err="1" smtClean="0"/>
              <a:t>Get</a:t>
            </a:r>
            <a:r>
              <a:rPr lang="hu-HU" dirty="0" smtClean="0"/>
              <a:t> List of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myObjects</a:t>
            </a:r>
            <a:r>
              <a:rPr lang="hu-HU" dirty="0" smtClean="0"/>
              <a:t> = </a:t>
            </a:r>
            <a:r>
              <a:rPr lang="hu-HU" dirty="0" err="1" smtClean="0"/>
              <a:t>bpy.context.selected_objects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if</a:t>
            </a:r>
            <a:r>
              <a:rPr lang="hu-HU" dirty="0" smtClean="0"/>
              <a:t>(len(</a:t>
            </a:r>
            <a:r>
              <a:rPr lang="hu-HU" dirty="0" err="1" smtClean="0"/>
              <a:t>myObjects</a:t>
            </a:r>
            <a:r>
              <a:rPr lang="hu-HU" dirty="0" smtClean="0"/>
              <a:t>) == 0):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print('</a:t>
            </a:r>
            <a:r>
              <a:rPr lang="hu-HU" dirty="0" err="1" smtClean="0"/>
              <a:t>Please</a:t>
            </a:r>
            <a:r>
              <a:rPr lang="hu-HU" dirty="0" smtClean="0"/>
              <a:t>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#</a:t>
            </a:r>
            <a:r>
              <a:rPr lang="hu-HU" dirty="0" err="1" smtClean="0"/>
              <a:t>raise</a:t>
            </a:r>
            <a:r>
              <a:rPr lang="hu-HU" dirty="0" smtClean="0"/>
              <a:t> </a:t>
            </a:r>
            <a:r>
              <a:rPr lang="hu-HU" dirty="0" err="1" smtClean="0"/>
              <a:t>RuntimeError</a:t>
            </a:r>
            <a:r>
              <a:rPr lang="hu-HU" dirty="0" smtClean="0"/>
              <a:t>('</a:t>
            </a:r>
            <a:r>
              <a:rPr lang="hu-HU" dirty="0" err="1" smtClean="0"/>
              <a:t>Please</a:t>
            </a:r>
            <a:r>
              <a:rPr lang="hu-HU" dirty="0" smtClean="0"/>
              <a:t>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')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else</a:t>
            </a:r>
            <a:r>
              <a:rPr lang="hu-HU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print(</a:t>
            </a:r>
            <a:r>
              <a:rPr lang="hu-HU" dirty="0" err="1" smtClean="0"/>
              <a:t>myObjects</a:t>
            </a:r>
            <a:r>
              <a:rPr lang="hu-HU" dirty="0" smtClean="0"/>
              <a:t>[0])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</a:rPr>
              <a:t>    </a:t>
            </a:r>
            <a:r>
              <a:rPr lang="hu-HU" dirty="0" err="1" smtClean="0">
                <a:solidFill>
                  <a:srgbClr val="FF0000"/>
                </a:solidFill>
              </a:rPr>
              <a:t>myObject</a:t>
            </a:r>
            <a:r>
              <a:rPr lang="hu-HU" dirty="0" smtClean="0">
                <a:solidFill>
                  <a:srgbClr val="FF0000"/>
                </a:solidFill>
              </a:rPr>
              <a:t>[0].</a:t>
            </a:r>
            <a:r>
              <a:rPr lang="hu-HU" dirty="0" err="1" smtClean="0">
                <a:solidFill>
                  <a:srgbClr val="FF0000"/>
                </a:solidFill>
              </a:rPr>
              <a:t>location</a:t>
            </a:r>
            <a:r>
              <a:rPr lang="hu-HU" dirty="0" smtClean="0">
                <a:solidFill>
                  <a:srgbClr val="FF0000"/>
                </a:solidFill>
              </a:rPr>
              <a:t>[0] =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myObjects</a:t>
            </a:r>
            <a:r>
              <a:rPr lang="hu-HU" dirty="0" smtClean="0"/>
              <a:t>[0].</a:t>
            </a:r>
            <a:r>
              <a:rPr lang="hu-HU" dirty="0" err="1" smtClean="0"/>
              <a:t>location</a:t>
            </a:r>
            <a:r>
              <a:rPr lang="hu-HU" dirty="0" smtClean="0"/>
              <a:t>[1] =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my</a:t>
            </a:r>
            <a:r>
              <a:rPr lang="hu-HU" dirty="0" err="1" smtClean="0"/>
              <a:t>Objects</a:t>
            </a:r>
            <a:r>
              <a:rPr lang="hu-HU" dirty="0" smtClean="0"/>
              <a:t>[0].</a:t>
            </a:r>
            <a:r>
              <a:rPr lang="hu-HU" dirty="0" err="1" smtClean="0"/>
              <a:t>location</a:t>
            </a:r>
            <a:r>
              <a:rPr lang="hu-HU" dirty="0" smtClean="0"/>
              <a:t>[2] = 2</a:t>
            </a: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387" y="3030934"/>
            <a:ext cx="4857750" cy="19621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081" y="5446912"/>
            <a:ext cx="5386531" cy="11287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5" y="198438"/>
            <a:ext cx="5805487" cy="25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Objektum eltolása </a:t>
            </a:r>
            <a:r>
              <a:rPr lang="hu-HU" dirty="0" err="1" smtClean="0"/>
              <a:t>szkripttel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375" y="1825625"/>
            <a:ext cx="6105526" cy="362267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import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bpy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List of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Selected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myObjects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bpy.context.selected_objects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(len(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myObjects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== 0):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print('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Please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#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raise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RuntimeError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('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Please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select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else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print(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myObjects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[0])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bpy.ops.transform.translate</a:t>
            </a:r>
            <a:r>
              <a:rPr lang="hu-HU" dirty="0" smtClean="0"/>
              <a:t>(</a:t>
            </a:r>
            <a:r>
              <a:rPr lang="hu-HU" dirty="0" err="1" smtClean="0"/>
              <a:t>value</a:t>
            </a:r>
            <a:r>
              <a:rPr lang="hu-HU" dirty="0" smtClean="0"/>
              <a:t>=(2,3,2))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6" y="1757362"/>
            <a:ext cx="6010274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5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73025"/>
            <a:ext cx="12192000" cy="1325563"/>
          </a:xfrm>
        </p:spPr>
        <p:txBody>
          <a:bodyPr/>
          <a:lstStyle/>
          <a:p>
            <a:pPr algn="ctr"/>
            <a:r>
              <a:rPr lang="hu-HU" dirty="0" smtClean="0"/>
              <a:t>3. Feladat: rács, kockákból, </a:t>
            </a:r>
            <a:r>
              <a:rPr lang="hu-HU" dirty="0" err="1" smtClean="0"/>
              <a:t>szkripttel</a:t>
            </a:r>
            <a:r>
              <a:rPr lang="hu-HU" dirty="0" smtClean="0"/>
              <a:t> </a:t>
            </a:r>
            <a:r>
              <a:rPr lang="hu-HU" sz="2400" dirty="0" smtClean="0"/>
              <a:t>(save:3_CubeGrid_script.blend) 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14325" y="1053197"/>
            <a:ext cx="462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dirty="0" smtClean="0">
                <a:solidFill>
                  <a:srgbClr val="FF0000"/>
                </a:solidFill>
              </a:rPr>
              <a:t>4X4X4 kocka, mindegyik 0.8-ra skálázva</a:t>
            </a:r>
          </a:p>
          <a:p>
            <a:pPr lvl="1" algn="ctr"/>
            <a:r>
              <a:rPr lang="hu-HU" dirty="0" smtClean="0">
                <a:solidFill>
                  <a:srgbClr val="FF0000"/>
                </a:solidFill>
              </a:rPr>
              <a:t>2 egységnyi eltolás van közöttük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959" y="1176747"/>
            <a:ext cx="4776787" cy="4985928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47650" y="1952626"/>
            <a:ext cx="6210300" cy="343873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Segítség:</a:t>
            </a:r>
          </a:p>
          <a:p>
            <a:pPr lvl="1"/>
            <a:r>
              <a:rPr lang="hu-HU" dirty="0" smtClean="0"/>
              <a:t>Ciklus:</a:t>
            </a:r>
          </a:p>
          <a:p>
            <a:pPr marL="457200" lvl="1" indent="0">
              <a:buNone/>
            </a:pPr>
            <a:r>
              <a:rPr lang="hu-HU" dirty="0" smtClean="0"/>
              <a:t>	</a:t>
            </a:r>
            <a:r>
              <a:rPr lang="hu-HU" dirty="0" err="1" smtClean="0"/>
              <a:t>for</a:t>
            </a:r>
            <a:r>
              <a:rPr lang="hu-HU" dirty="0" smtClean="0"/>
              <a:t> x in </a:t>
            </a:r>
            <a:r>
              <a:rPr lang="hu-HU" dirty="0" err="1" smtClean="0"/>
              <a:t>range</a:t>
            </a:r>
            <a:r>
              <a:rPr lang="hu-HU" dirty="0" smtClean="0"/>
              <a:t>(0,4):</a:t>
            </a:r>
          </a:p>
          <a:p>
            <a:pPr marL="457200" lvl="1" indent="0">
              <a:buNone/>
            </a:pPr>
            <a:r>
              <a:rPr lang="hu-HU" dirty="0"/>
              <a:t>	 </a:t>
            </a:r>
            <a:r>
              <a:rPr lang="hu-HU" dirty="0" smtClean="0"/>
              <a:t>   …..</a:t>
            </a:r>
          </a:p>
          <a:p>
            <a:pPr lvl="1"/>
            <a:r>
              <a:rPr lang="hu-HU" dirty="0" smtClean="0"/>
              <a:t>Duplázás: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err="1" smtClean="0"/>
              <a:t>bpy.ops.object.duplicate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Egy objektum felvétele/levétele a kiválasztott elemek listájáról:</a:t>
            </a:r>
          </a:p>
          <a:p>
            <a:pPr marL="914400" lvl="2" indent="0">
              <a:buNone/>
            </a:pPr>
            <a:r>
              <a:rPr lang="hu-HU" dirty="0" err="1" smtClean="0"/>
              <a:t>newObjects</a:t>
            </a:r>
            <a:r>
              <a:rPr lang="hu-HU" dirty="0" smtClean="0"/>
              <a:t>[0].</a:t>
            </a:r>
            <a:r>
              <a:rPr lang="hu-HU" dirty="0" err="1" smtClean="0"/>
              <a:t>select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/</a:t>
            </a:r>
            <a:r>
              <a:rPr lang="hu-HU" dirty="0" err="1" smtClean="0"/>
              <a:t>False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1741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bpy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# </a:t>
            </a:r>
            <a:r>
              <a:rPr lang="hu-HU" dirty="0" err="1" smtClean="0"/>
              <a:t>Get</a:t>
            </a:r>
            <a:r>
              <a:rPr lang="hu-HU" dirty="0" smtClean="0"/>
              <a:t> List of 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myObjects</a:t>
            </a:r>
            <a:r>
              <a:rPr lang="hu-HU" dirty="0" smtClean="0"/>
              <a:t> = </a:t>
            </a:r>
            <a:r>
              <a:rPr lang="hu-HU" dirty="0" err="1" smtClean="0"/>
              <a:t>bpy.context.selected_objects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if</a:t>
            </a:r>
            <a:r>
              <a:rPr lang="hu-HU" dirty="0" smtClean="0"/>
              <a:t>(len(</a:t>
            </a:r>
            <a:r>
              <a:rPr lang="hu-HU" dirty="0" err="1" smtClean="0"/>
              <a:t>myObjects</a:t>
            </a:r>
            <a:r>
              <a:rPr lang="hu-HU" dirty="0" smtClean="0"/>
              <a:t>) == 0):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print('</a:t>
            </a:r>
            <a:r>
              <a:rPr lang="hu-HU" dirty="0" err="1" smtClean="0"/>
              <a:t>Please</a:t>
            </a:r>
            <a:r>
              <a:rPr lang="hu-HU" dirty="0" smtClean="0"/>
              <a:t>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#</a:t>
            </a:r>
            <a:r>
              <a:rPr lang="hu-HU" dirty="0" err="1" smtClean="0"/>
              <a:t>raise</a:t>
            </a:r>
            <a:r>
              <a:rPr lang="hu-HU" dirty="0" smtClean="0"/>
              <a:t> </a:t>
            </a:r>
            <a:r>
              <a:rPr lang="hu-HU" dirty="0" err="1" smtClean="0"/>
              <a:t>RuntimeError</a:t>
            </a:r>
            <a:r>
              <a:rPr lang="hu-HU" dirty="0" smtClean="0"/>
              <a:t>('</a:t>
            </a:r>
            <a:r>
              <a:rPr lang="hu-HU" dirty="0" err="1" smtClean="0"/>
              <a:t>Please</a:t>
            </a:r>
            <a:r>
              <a:rPr lang="hu-HU" dirty="0" smtClean="0"/>
              <a:t>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else</a:t>
            </a:r>
            <a:r>
              <a:rPr lang="hu-HU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for</a:t>
            </a:r>
            <a:r>
              <a:rPr lang="hu-HU" dirty="0" smtClean="0"/>
              <a:t> x in </a:t>
            </a:r>
            <a:r>
              <a:rPr lang="hu-HU" dirty="0" err="1" smtClean="0"/>
              <a:t>range</a:t>
            </a:r>
            <a:r>
              <a:rPr lang="hu-HU" dirty="0" smtClean="0"/>
              <a:t>(0,4):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for</a:t>
            </a:r>
            <a:r>
              <a:rPr lang="hu-HU" dirty="0" smtClean="0"/>
              <a:t> y in </a:t>
            </a:r>
            <a:r>
              <a:rPr lang="hu-HU" dirty="0" err="1" smtClean="0"/>
              <a:t>range</a:t>
            </a:r>
            <a:r>
              <a:rPr lang="hu-HU" dirty="0" smtClean="0"/>
              <a:t>(0,4):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hu-HU" dirty="0" err="1" smtClean="0"/>
              <a:t>for</a:t>
            </a:r>
            <a:r>
              <a:rPr lang="hu-HU" dirty="0" smtClean="0"/>
              <a:t> z in </a:t>
            </a:r>
            <a:r>
              <a:rPr lang="hu-HU" dirty="0" err="1" smtClean="0"/>
              <a:t>range</a:t>
            </a:r>
            <a:r>
              <a:rPr lang="hu-HU" dirty="0" smtClean="0"/>
              <a:t>(0,4):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bpy.ops.object.duplicate</a:t>
            </a:r>
            <a:r>
              <a:rPr lang="hu-HU" dirty="0" smtClean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newObjects</a:t>
            </a:r>
            <a:r>
              <a:rPr lang="hu-HU" dirty="0" smtClean="0"/>
              <a:t> = </a:t>
            </a:r>
            <a:r>
              <a:rPr lang="hu-HU" dirty="0" err="1" smtClean="0"/>
              <a:t>bpy.context.selected_objects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print(</a:t>
            </a:r>
            <a:r>
              <a:rPr lang="hu-HU" dirty="0" err="1" smtClean="0"/>
              <a:t>newObjects</a:t>
            </a:r>
            <a:r>
              <a:rPr lang="hu-HU" dirty="0" smtClean="0"/>
              <a:t>[0])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newObjects</a:t>
            </a:r>
            <a:r>
              <a:rPr lang="hu-HU" dirty="0" smtClean="0"/>
              <a:t>[0].</a:t>
            </a:r>
            <a:r>
              <a:rPr lang="hu-HU" dirty="0" err="1" smtClean="0"/>
              <a:t>select</a:t>
            </a:r>
            <a:r>
              <a:rPr lang="hu-HU" dirty="0" smtClean="0"/>
              <a:t> = </a:t>
            </a:r>
            <a:r>
              <a:rPr lang="hu-HU" dirty="0" err="1" smtClean="0"/>
              <a:t>False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myObjects</a:t>
            </a:r>
            <a:r>
              <a:rPr lang="hu-HU" dirty="0" smtClean="0"/>
              <a:t>[0].</a:t>
            </a:r>
            <a:r>
              <a:rPr lang="hu-HU" dirty="0" err="1" smtClean="0"/>
              <a:t>select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newObjects</a:t>
            </a:r>
            <a:r>
              <a:rPr lang="hu-HU" dirty="0" smtClean="0"/>
              <a:t>[0].</a:t>
            </a:r>
            <a:r>
              <a:rPr lang="hu-HU" dirty="0" err="1" smtClean="0"/>
              <a:t>location</a:t>
            </a:r>
            <a:r>
              <a:rPr lang="hu-HU" dirty="0" smtClean="0"/>
              <a:t>[0] = x*2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newObjects</a:t>
            </a:r>
            <a:r>
              <a:rPr lang="hu-HU" dirty="0" smtClean="0"/>
              <a:t>[0].</a:t>
            </a:r>
            <a:r>
              <a:rPr lang="hu-HU" dirty="0" err="1" smtClean="0"/>
              <a:t>location</a:t>
            </a:r>
            <a:r>
              <a:rPr lang="hu-HU" dirty="0" smtClean="0"/>
              <a:t>[1] = y*2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newObjects</a:t>
            </a:r>
            <a:r>
              <a:rPr lang="hu-HU" dirty="0" smtClean="0"/>
              <a:t>[0].</a:t>
            </a:r>
            <a:r>
              <a:rPr lang="hu-HU" dirty="0" err="1" smtClean="0"/>
              <a:t>location</a:t>
            </a:r>
            <a:r>
              <a:rPr lang="hu-HU" dirty="0" smtClean="0"/>
              <a:t>[2] = z*2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183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774699"/>
            <a:ext cx="10515600" cy="1325563"/>
          </a:xfrm>
        </p:spPr>
        <p:txBody>
          <a:bodyPr/>
          <a:lstStyle/>
          <a:p>
            <a:r>
              <a:rPr lang="hu-HU" dirty="0" smtClean="0"/>
              <a:t>Objektum forgatása </a:t>
            </a:r>
            <a:r>
              <a:rPr lang="hu-HU" dirty="0" err="1" smtClean="0"/>
              <a:t>szkripttel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675" y="2495550"/>
            <a:ext cx="8382000" cy="38195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import </a:t>
            </a:r>
            <a:r>
              <a:rPr lang="hu-HU" sz="2400" dirty="0" err="1" smtClean="0"/>
              <a:t>bpy</a:t>
            </a: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import </a:t>
            </a:r>
            <a:r>
              <a:rPr lang="hu-HU" sz="2400" dirty="0" err="1" smtClean="0"/>
              <a:t>math</a:t>
            </a: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# </a:t>
            </a:r>
            <a:r>
              <a:rPr lang="hu-HU" sz="2400" dirty="0" err="1" smtClean="0"/>
              <a:t>Get</a:t>
            </a:r>
            <a:r>
              <a:rPr lang="hu-HU" sz="2400" dirty="0" smtClean="0"/>
              <a:t> List of </a:t>
            </a:r>
            <a:r>
              <a:rPr lang="hu-HU" sz="2400" dirty="0" err="1" smtClean="0"/>
              <a:t>Selected</a:t>
            </a:r>
            <a:r>
              <a:rPr lang="hu-HU" sz="2400" dirty="0" smtClean="0"/>
              <a:t> </a:t>
            </a:r>
            <a:r>
              <a:rPr lang="hu-HU" sz="2400" dirty="0" err="1" smtClean="0"/>
              <a:t>Objects</a:t>
            </a: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err="1" smtClean="0"/>
              <a:t>myObjects</a:t>
            </a:r>
            <a:r>
              <a:rPr lang="hu-HU" sz="2400" dirty="0" smtClean="0"/>
              <a:t> = </a:t>
            </a:r>
            <a:r>
              <a:rPr lang="hu-HU" sz="2400" dirty="0" err="1" smtClean="0"/>
              <a:t>bpy.context.selected_objects</a:t>
            </a: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err="1" smtClean="0"/>
              <a:t>if</a:t>
            </a:r>
            <a:r>
              <a:rPr lang="hu-HU" sz="2400" dirty="0" smtClean="0"/>
              <a:t>(len(</a:t>
            </a:r>
            <a:r>
              <a:rPr lang="hu-HU" sz="2400" dirty="0" err="1" smtClean="0"/>
              <a:t>myObjects</a:t>
            </a:r>
            <a:r>
              <a:rPr lang="hu-HU" sz="2400" dirty="0" smtClean="0"/>
              <a:t>) == 0):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    </a:t>
            </a:r>
            <a:r>
              <a:rPr lang="hu-HU" sz="2400" dirty="0" err="1" smtClean="0"/>
              <a:t>raise</a:t>
            </a:r>
            <a:r>
              <a:rPr lang="hu-HU" sz="2400" dirty="0" smtClean="0"/>
              <a:t> </a:t>
            </a:r>
            <a:r>
              <a:rPr lang="hu-HU" sz="2400" dirty="0" err="1" smtClean="0"/>
              <a:t>RuntimeError</a:t>
            </a:r>
            <a:r>
              <a:rPr lang="hu-HU" sz="2400" dirty="0" smtClean="0"/>
              <a:t>('</a:t>
            </a:r>
            <a:r>
              <a:rPr lang="hu-HU" sz="2400" dirty="0" err="1" smtClean="0"/>
              <a:t>Please</a:t>
            </a:r>
            <a:r>
              <a:rPr lang="hu-HU" sz="2400" dirty="0" smtClean="0"/>
              <a:t> </a:t>
            </a:r>
            <a:r>
              <a:rPr lang="hu-HU" sz="2400" dirty="0" err="1" smtClean="0"/>
              <a:t>select</a:t>
            </a:r>
            <a:r>
              <a:rPr lang="hu-HU" sz="2400" dirty="0" smtClean="0"/>
              <a:t> </a:t>
            </a:r>
            <a:r>
              <a:rPr lang="hu-HU" sz="2400" dirty="0" err="1" smtClean="0"/>
              <a:t>some</a:t>
            </a:r>
            <a:r>
              <a:rPr lang="hu-HU" sz="2400" dirty="0" smtClean="0"/>
              <a:t> </a:t>
            </a:r>
            <a:r>
              <a:rPr lang="hu-HU" sz="2400" dirty="0" err="1" smtClean="0"/>
              <a:t>objects</a:t>
            </a:r>
            <a:r>
              <a:rPr lang="hu-HU" sz="2400" dirty="0" smtClean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err="1" smtClean="0"/>
              <a:t>else</a:t>
            </a:r>
            <a:r>
              <a:rPr lang="hu-HU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    print(</a:t>
            </a:r>
            <a:r>
              <a:rPr lang="hu-HU" sz="2400" dirty="0" err="1" smtClean="0"/>
              <a:t>myObjects</a:t>
            </a:r>
            <a:r>
              <a:rPr lang="hu-HU" sz="2400" dirty="0" smtClean="0"/>
              <a:t>[0])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    </a:t>
            </a:r>
            <a:r>
              <a:rPr lang="hu-HU" sz="2400" dirty="0" err="1" smtClean="0"/>
              <a:t>bpy.ops.transform.rotate</a:t>
            </a:r>
            <a:r>
              <a:rPr lang="hu-HU" sz="2400" dirty="0" smtClean="0"/>
              <a:t>(</a:t>
            </a:r>
            <a:r>
              <a:rPr lang="hu-HU" sz="2400" dirty="0" err="1" smtClean="0"/>
              <a:t>value</a:t>
            </a:r>
            <a:r>
              <a:rPr lang="hu-HU" sz="2400" dirty="0" smtClean="0"/>
              <a:t>=</a:t>
            </a:r>
            <a:r>
              <a:rPr lang="hu-HU" sz="2400" dirty="0" err="1" smtClean="0"/>
              <a:t>math.radians</a:t>
            </a:r>
            <a:r>
              <a:rPr lang="hu-HU" sz="2400" dirty="0" smtClean="0"/>
              <a:t>(45), </a:t>
            </a:r>
            <a:r>
              <a:rPr lang="hu-HU" sz="2400" dirty="0" err="1" smtClean="0"/>
              <a:t>axis</a:t>
            </a:r>
            <a:r>
              <a:rPr lang="hu-HU" sz="2400" dirty="0" smtClean="0"/>
              <a:t>=(0,0,1))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78" y="501650"/>
            <a:ext cx="4026522" cy="26479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239" y="3286125"/>
            <a:ext cx="4805024" cy="22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4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1249" y="581818"/>
            <a:ext cx="5838826" cy="6064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Forgatás a kurzor körül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350" y="238125"/>
            <a:ext cx="7077075" cy="685800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hu-HU" dirty="0" err="1" smtClean="0"/>
              <a:t>Cursor</a:t>
            </a:r>
            <a:r>
              <a:rPr lang="hu-HU" dirty="0" smtClean="0"/>
              <a:t> beállítása középpontként: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import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bpy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Import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math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areas_tuple</a:t>
            </a:r>
            <a:r>
              <a:rPr lang="en-US" dirty="0" smtClean="0"/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res = {}                                              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count = 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for area in </a:t>
            </a:r>
            <a:r>
              <a:rPr lang="en-US" dirty="0" err="1" smtClean="0"/>
              <a:t>bpy.context.screen.areas</a:t>
            </a:r>
            <a:r>
              <a:rPr lang="en-US" dirty="0" smtClean="0"/>
              <a:t>:                 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    res[</a:t>
            </a:r>
            <a:r>
              <a:rPr lang="en-US" dirty="0" err="1" smtClean="0"/>
              <a:t>area.type</a:t>
            </a:r>
            <a:r>
              <a:rPr lang="en-US" dirty="0" smtClean="0"/>
              <a:t>] = count                            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    count += 1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    return res</a:t>
            </a:r>
            <a:endParaRPr lang="hu-HU" dirty="0" smtClean="0"/>
          </a:p>
          <a:p>
            <a:pPr marL="457200" lvl="1" indent="0">
              <a:spcBef>
                <a:spcPts val="0"/>
              </a:spcBef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myObjects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bpy.context.selected_objects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areas = </a:t>
            </a:r>
            <a:r>
              <a:rPr lang="en-US" dirty="0" err="1" smtClean="0"/>
              <a:t>areas_tuple</a:t>
            </a:r>
            <a:r>
              <a:rPr lang="en-US" dirty="0" smtClean="0"/>
              <a:t>()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view3d = </a:t>
            </a:r>
            <a:r>
              <a:rPr lang="en-US" dirty="0" err="1" smtClean="0"/>
              <a:t>bpy.context.screen.areas</a:t>
            </a:r>
            <a:r>
              <a:rPr lang="en-US" dirty="0" smtClean="0"/>
              <a:t>[areas['VIEW_3D']].spaces[0]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view3d.pivot_point='CURSOR'</a:t>
            </a:r>
            <a:endParaRPr lang="hu-HU" dirty="0" smtClean="0"/>
          </a:p>
          <a:p>
            <a:pPr>
              <a:spcBef>
                <a:spcPts val="0"/>
              </a:spcBef>
            </a:pPr>
            <a:r>
              <a:rPr lang="hu-HU" dirty="0" err="1" smtClean="0"/>
              <a:t>Cursor</a:t>
            </a:r>
            <a:r>
              <a:rPr lang="hu-HU" dirty="0" smtClean="0"/>
              <a:t> pozíciójának módosítása: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view3d.cursor_location = (0.0, 0.0, 0.0)</a:t>
            </a:r>
            <a:endParaRPr lang="hu-HU" dirty="0"/>
          </a:p>
          <a:p>
            <a:pPr>
              <a:spcBef>
                <a:spcPts val="0"/>
              </a:spcBef>
            </a:pPr>
            <a:r>
              <a:rPr lang="hu-HU" dirty="0" err="1" smtClean="0"/>
              <a:t>Rotate</a:t>
            </a:r>
            <a:r>
              <a:rPr lang="hu-HU" dirty="0" smtClean="0"/>
              <a:t> használja a </a:t>
            </a:r>
            <a:r>
              <a:rPr lang="hu-HU" dirty="0" err="1" smtClean="0"/>
              <a:t>view</a:t>
            </a:r>
            <a:r>
              <a:rPr lang="hu-HU" dirty="0" smtClean="0"/>
              <a:t> középpont beállításait: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err="1" smtClean="0"/>
              <a:t>def</a:t>
            </a:r>
            <a:r>
              <a:rPr lang="hu-HU" dirty="0" smtClean="0"/>
              <a:t> </a:t>
            </a:r>
            <a:r>
              <a:rPr lang="hu-HU" dirty="0" err="1" smtClean="0"/>
              <a:t>get_override</a:t>
            </a:r>
            <a:r>
              <a:rPr lang="hu-HU" dirty="0" smtClean="0"/>
              <a:t>(</a:t>
            </a:r>
            <a:r>
              <a:rPr lang="hu-HU" dirty="0" err="1" smtClean="0"/>
              <a:t>area_type</a:t>
            </a:r>
            <a:r>
              <a:rPr lang="hu-HU" dirty="0" smtClean="0"/>
              <a:t>, </a:t>
            </a:r>
            <a:r>
              <a:rPr lang="hu-HU" dirty="0" err="1" smtClean="0"/>
              <a:t>region_type</a:t>
            </a:r>
            <a:r>
              <a:rPr lang="hu-HU" dirty="0" smtClean="0"/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in </a:t>
            </a:r>
            <a:r>
              <a:rPr lang="hu-HU" dirty="0" err="1" smtClean="0"/>
              <a:t>bpy.context.screen.areas</a:t>
            </a:r>
            <a:r>
              <a:rPr lang="hu-HU" dirty="0" smtClean="0"/>
              <a:t>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area.type</a:t>
            </a:r>
            <a:r>
              <a:rPr lang="hu-HU" dirty="0" smtClean="0"/>
              <a:t> == </a:t>
            </a:r>
            <a:r>
              <a:rPr lang="hu-HU" dirty="0" err="1" smtClean="0"/>
              <a:t>area_type</a:t>
            </a:r>
            <a:r>
              <a:rPr lang="hu-HU" dirty="0" smtClean="0"/>
              <a:t>: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 in </a:t>
            </a:r>
            <a:r>
              <a:rPr lang="hu-HU" dirty="0" err="1" smtClean="0"/>
              <a:t>area.regions</a:t>
            </a:r>
            <a:r>
              <a:rPr lang="hu-HU" dirty="0" smtClean="0"/>
              <a:t>: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region.type</a:t>
            </a:r>
            <a:r>
              <a:rPr lang="hu-HU" dirty="0" smtClean="0"/>
              <a:t> == </a:t>
            </a:r>
            <a:r>
              <a:rPr lang="hu-HU" dirty="0" err="1" smtClean="0"/>
              <a:t>region_type</a:t>
            </a:r>
            <a:r>
              <a:rPr lang="hu-HU" dirty="0" smtClean="0"/>
              <a:t>:              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            </a:t>
            </a:r>
            <a:r>
              <a:rPr lang="hu-HU" dirty="0" err="1" smtClean="0"/>
              <a:t>override</a:t>
            </a:r>
            <a:r>
              <a:rPr lang="hu-HU" dirty="0" smtClean="0"/>
              <a:t> = {'</a:t>
            </a:r>
            <a:r>
              <a:rPr lang="hu-HU" dirty="0" err="1" smtClean="0"/>
              <a:t>area</a:t>
            </a:r>
            <a:r>
              <a:rPr lang="hu-HU" dirty="0" smtClean="0"/>
              <a:t>': </a:t>
            </a:r>
            <a:r>
              <a:rPr lang="hu-HU" dirty="0" err="1" smtClean="0"/>
              <a:t>area</a:t>
            </a:r>
            <a:r>
              <a:rPr lang="hu-HU" dirty="0" smtClean="0"/>
              <a:t>, '</a:t>
            </a:r>
            <a:r>
              <a:rPr lang="hu-HU" dirty="0" err="1" smtClean="0"/>
              <a:t>region</a:t>
            </a:r>
            <a:r>
              <a:rPr lang="hu-HU" dirty="0" smtClean="0"/>
              <a:t>': </a:t>
            </a:r>
            <a:r>
              <a:rPr lang="hu-HU" dirty="0" err="1" smtClean="0"/>
              <a:t>region</a:t>
            </a:r>
            <a:r>
              <a:rPr lang="hu-HU" dirty="0" smtClean="0"/>
              <a:t>}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        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override</a:t>
            </a:r>
            <a:endParaRPr lang="hu-HU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#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 </a:t>
            </a:r>
            <a:r>
              <a:rPr lang="hu-HU" dirty="0" err="1" smtClean="0"/>
              <a:t>wasn't</a:t>
            </a:r>
            <a:r>
              <a:rPr lang="hu-HU" dirty="0" smtClean="0"/>
              <a:t> </a:t>
            </a:r>
            <a:r>
              <a:rPr lang="hu-HU" dirty="0" err="1" smtClean="0"/>
              <a:t>found</a:t>
            </a:r>
            <a:endParaRPr lang="hu-HU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raise</a:t>
            </a:r>
            <a:r>
              <a:rPr lang="hu-HU" dirty="0" smtClean="0"/>
              <a:t> </a:t>
            </a:r>
            <a:r>
              <a:rPr lang="hu-HU" dirty="0" err="1" smtClean="0"/>
              <a:t>RuntimeError</a:t>
            </a:r>
            <a:r>
              <a:rPr lang="hu-HU" dirty="0" smtClean="0"/>
              <a:t>("</a:t>
            </a:r>
            <a:r>
              <a:rPr lang="hu-HU" dirty="0" err="1" smtClean="0"/>
              <a:t>Wasn't</a:t>
            </a:r>
            <a:r>
              <a:rPr lang="hu-HU" dirty="0" smtClean="0"/>
              <a:t>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", </a:t>
            </a:r>
            <a:r>
              <a:rPr lang="hu-HU" dirty="0" err="1" smtClean="0"/>
              <a:t>region_type</a:t>
            </a:r>
            <a:r>
              <a:rPr lang="hu-HU" dirty="0" smtClean="0"/>
              <a:t>," in </a:t>
            </a:r>
            <a:r>
              <a:rPr lang="hu-HU" dirty="0" err="1" smtClean="0"/>
              <a:t>area</a:t>
            </a:r>
            <a:r>
              <a:rPr lang="hu-HU" dirty="0" smtClean="0"/>
              <a:t> ", </a:t>
            </a:r>
            <a:r>
              <a:rPr lang="hu-HU" dirty="0" err="1" smtClean="0"/>
              <a:t>area_type</a:t>
            </a:r>
            <a:r>
              <a:rPr lang="hu-HU" dirty="0" smtClean="0"/>
              <a:t>,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/>
              <a:t>                        "\n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sure</a:t>
            </a:r>
            <a:r>
              <a:rPr lang="hu-HU" dirty="0" smtClean="0"/>
              <a:t> </a:t>
            </a:r>
            <a:r>
              <a:rPr lang="hu-HU" dirty="0" err="1" smtClean="0"/>
              <a:t>it's</a:t>
            </a:r>
            <a:r>
              <a:rPr lang="hu-HU" dirty="0" smtClean="0"/>
              <a:t>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while</a:t>
            </a:r>
            <a:r>
              <a:rPr lang="hu-HU" dirty="0" smtClean="0"/>
              <a:t> </a:t>
            </a:r>
            <a:r>
              <a:rPr lang="hu-HU" dirty="0" err="1" smtClean="0"/>
              <a:t>executing</a:t>
            </a:r>
            <a:r>
              <a:rPr lang="hu-HU" dirty="0" smtClean="0"/>
              <a:t> script.")</a:t>
            </a:r>
            <a:endParaRPr lang="hu-HU" dirty="0"/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err="1" smtClean="0"/>
              <a:t>override</a:t>
            </a:r>
            <a:r>
              <a:rPr lang="hu-HU" dirty="0" smtClean="0"/>
              <a:t> = </a:t>
            </a:r>
            <a:r>
              <a:rPr lang="hu-HU" dirty="0" err="1" smtClean="0"/>
              <a:t>get_override</a:t>
            </a:r>
            <a:r>
              <a:rPr lang="hu-HU" dirty="0" smtClean="0"/>
              <a:t>( 'VIEW_3D', 'WINDOW' )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bpy.ops.transform.rotate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/>
              <a:t>override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=…)</a:t>
            </a:r>
            <a:endParaRPr lang="hu-HU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2138362"/>
            <a:ext cx="52006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06274" cy="1325563"/>
          </a:xfrm>
        </p:spPr>
        <p:txBody>
          <a:bodyPr/>
          <a:lstStyle/>
          <a:p>
            <a:r>
              <a:rPr lang="hu-HU" dirty="0" smtClean="0"/>
              <a:t>4. Feladat: </a:t>
            </a:r>
            <a:r>
              <a:rPr lang="hu-HU" dirty="0" smtClean="0"/>
              <a:t>kockák körbe elhelyezve </a:t>
            </a:r>
            <a:r>
              <a:rPr lang="hu-HU" dirty="0" err="1" smtClean="0"/>
              <a:t>szkripttel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>(</a:t>
            </a:r>
            <a:r>
              <a:rPr lang="hu-HU" sz="2800" dirty="0" err="1" smtClean="0"/>
              <a:t>save</a:t>
            </a:r>
            <a:r>
              <a:rPr lang="hu-HU" sz="2800" dirty="0" smtClean="0"/>
              <a:t>: 4_CubeCircle_script.blend)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5" y="1249363"/>
            <a:ext cx="4724400" cy="4351338"/>
          </a:xfrm>
        </p:spPr>
        <p:txBody>
          <a:bodyPr/>
          <a:lstStyle/>
          <a:p>
            <a:r>
              <a:rPr lang="hu-HU" dirty="0" err="1" smtClean="0"/>
              <a:t>Szkript</a:t>
            </a:r>
            <a:r>
              <a:rPr lang="hu-HU" dirty="0" smtClean="0"/>
              <a:t> feladata:</a:t>
            </a:r>
          </a:p>
          <a:p>
            <a:pPr lvl="1"/>
            <a:r>
              <a:rPr lang="hu-HU" dirty="0" smtClean="0"/>
              <a:t>Elhelyezi a kiválasztott objektumot (R,0,0)-</a:t>
            </a:r>
            <a:r>
              <a:rPr lang="hu-HU" dirty="0" err="1" smtClean="0"/>
              <a:t>ba</a:t>
            </a:r>
            <a:endParaRPr lang="hu-HU" dirty="0" smtClean="0"/>
          </a:p>
          <a:p>
            <a:pPr lvl="1"/>
            <a:r>
              <a:rPr lang="hu-HU" dirty="0" smtClean="0"/>
              <a:t>Elhelyezi a kurzort (0,0,0)-</a:t>
            </a:r>
            <a:r>
              <a:rPr lang="hu-HU" dirty="0" err="1" smtClean="0"/>
              <a:t>ba</a:t>
            </a:r>
            <a:endParaRPr lang="hu-HU" dirty="0" smtClean="0"/>
          </a:p>
          <a:p>
            <a:pPr lvl="1"/>
            <a:r>
              <a:rPr lang="hu-HU" dirty="0" smtClean="0"/>
              <a:t>Átállítja a középpont módot </a:t>
            </a:r>
            <a:r>
              <a:rPr lang="hu-HU" dirty="0" err="1" smtClean="0"/>
              <a:t>Cursor-ra</a:t>
            </a:r>
            <a:endParaRPr lang="hu-HU" dirty="0" smtClean="0"/>
          </a:p>
          <a:p>
            <a:pPr lvl="1"/>
            <a:r>
              <a:rPr lang="hu-HU" dirty="0" smtClean="0"/>
              <a:t>Az objektumot másolja és D fokonként </a:t>
            </a:r>
            <a:r>
              <a:rPr lang="hu-HU" dirty="0" err="1" smtClean="0"/>
              <a:t>körberakja</a:t>
            </a:r>
            <a:endParaRPr lang="hu-HU" dirty="0" smtClean="0"/>
          </a:p>
          <a:p>
            <a:pPr lvl="1"/>
            <a:r>
              <a:rPr lang="hu-HU" dirty="0" smtClean="0"/>
              <a:t>R és D állítható paraméterek legyenek!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81" y="1038225"/>
            <a:ext cx="6026131" cy="573881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7175" y="5088669"/>
            <a:ext cx="5353050" cy="17876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range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([start], stop[,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step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])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start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: Starting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number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of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the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sequence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stop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: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Generate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numbers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up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to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,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but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not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including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this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number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Menlo"/>
              </a:rPr>
              <a:t>step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: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Difference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between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each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number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in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the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sequence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5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Poligonmodellezés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525" y="1949450"/>
            <a:ext cx="3219450" cy="5461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Videók a honlapon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1" y="2746013"/>
            <a:ext cx="3893835" cy="29610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754312"/>
            <a:ext cx="379095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2744020"/>
            <a:ext cx="4286250" cy="29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183513"/>
            <a:ext cx="10515600" cy="1325563"/>
          </a:xfrm>
        </p:spPr>
        <p:txBody>
          <a:bodyPr/>
          <a:lstStyle/>
          <a:p>
            <a:r>
              <a:rPr lang="hu-HU" dirty="0" err="1" smtClean="0"/>
              <a:t>Blender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6" y="781397"/>
            <a:ext cx="11001542" cy="5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Poligon alkotóelemek </a:t>
            </a:r>
            <a:r>
              <a:rPr lang="hu-HU" dirty="0" err="1" smtClean="0"/>
              <a:t>Blenderben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690688"/>
            <a:ext cx="6143625" cy="4895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63" y="2366963"/>
            <a:ext cx="4991100" cy="35433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525124" y="5124449"/>
            <a:ext cx="649605" cy="542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0004818" y="5992297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dirty="0" err="1" smtClean="0"/>
              <a:t>ertex</a:t>
            </a:r>
            <a:r>
              <a:rPr lang="hu-HU" dirty="0" smtClean="0"/>
              <a:t>/</a:t>
            </a:r>
            <a:r>
              <a:rPr lang="hu-HU" dirty="0" err="1" smtClean="0"/>
              <a:t>edge</a:t>
            </a:r>
            <a:r>
              <a:rPr lang="hu-HU" dirty="0" smtClean="0"/>
              <a:t>/</a:t>
            </a:r>
            <a:r>
              <a:rPr lang="hu-HU" dirty="0" err="1" smtClean="0"/>
              <a:t>face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05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Poligon kihúzás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0237" y="2511425"/>
            <a:ext cx="2319338" cy="2994025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Egér mozgatásával tudunk kihúzni</a:t>
            </a:r>
          </a:p>
          <a:p>
            <a:r>
              <a:rPr lang="hu-HU" dirty="0" smtClean="0"/>
              <a:t>Húzás helyett be is gépelhetjük a távolságot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428750"/>
            <a:ext cx="5362575" cy="53149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5" y="1557337"/>
            <a:ext cx="37338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525" cy="1325563"/>
          </a:xfrm>
        </p:spPr>
        <p:txBody>
          <a:bodyPr/>
          <a:lstStyle/>
          <a:p>
            <a:r>
              <a:rPr lang="hu-HU" dirty="0" smtClean="0"/>
              <a:t>5. Feladat: építsünk házikót </a:t>
            </a:r>
            <a:r>
              <a:rPr lang="hu-HU" sz="2800" dirty="0">
                <a:solidFill>
                  <a:prstClr val="black"/>
                </a:solidFill>
              </a:rPr>
              <a:t>(</a:t>
            </a:r>
            <a:r>
              <a:rPr lang="hu-HU" sz="2800" dirty="0" err="1">
                <a:solidFill>
                  <a:prstClr val="black"/>
                </a:solidFill>
              </a:rPr>
              <a:t>save</a:t>
            </a:r>
            <a:r>
              <a:rPr lang="hu-HU" sz="2800" dirty="0">
                <a:solidFill>
                  <a:prstClr val="black"/>
                </a:solidFill>
              </a:rPr>
              <a:t>: </a:t>
            </a:r>
            <a:r>
              <a:rPr lang="hu-HU" sz="2800" dirty="0" smtClean="0">
                <a:solidFill>
                  <a:prstClr val="black"/>
                </a:solidFill>
              </a:rPr>
              <a:t>5_House.blend</a:t>
            </a:r>
            <a:r>
              <a:rPr lang="hu-HU" sz="28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753225" cy="4351338"/>
          </a:xfrm>
        </p:spPr>
        <p:txBody>
          <a:bodyPr/>
          <a:lstStyle/>
          <a:p>
            <a:r>
              <a:rPr lang="hu-HU" dirty="0" smtClean="0"/>
              <a:t>Kiindulunk egy alap dobozból (w=1,h=1,d=1)</a:t>
            </a:r>
          </a:p>
          <a:p>
            <a:r>
              <a:rPr lang="hu-HU" dirty="0" smtClean="0"/>
              <a:t>Első kihúzás 0 távolságra (</a:t>
            </a:r>
            <a:r>
              <a:rPr lang="hu-HU" dirty="0" err="1" smtClean="0"/>
              <a:t>Esc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kihúzott lapot skálázzuk nagyobbra, ez lesz a tető pereme (e=1.1)</a:t>
            </a:r>
          </a:p>
          <a:p>
            <a:r>
              <a:rPr lang="hu-HU" dirty="0" smtClean="0"/>
              <a:t>Második kihúzás r=0.5 távolságra, ez lesz a tetőmagasság</a:t>
            </a:r>
          </a:p>
          <a:p>
            <a:r>
              <a:rPr lang="hu-HU" dirty="0" smtClean="0"/>
              <a:t>A kihúzott lapot skálázzuk kicsire (0.01)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1562100"/>
            <a:ext cx="4114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 kihúzás </a:t>
            </a:r>
            <a:r>
              <a:rPr lang="hu-HU" dirty="0" err="1" smtClean="0"/>
              <a:t>szkriptből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2440" y="1825625"/>
            <a:ext cx="1155954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bpy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bmesh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bpy.ops.object.mode_set</a:t>
            </a:r>
            <a:r>
              <a:rPr lang="hu-HU" dirty="0" smtClean="0"/>
              <a:t>( </a:t>
            </a:r>
            <a:r>
              <a:rPr lang="hu-HU" dirty="0" err="1" smtClean="0"/>
              <a:t>mode</a:t>
            </a:r>
            <a:r>
              <a:rPr lang="hu-HU" dirty="0" smtClean="0"/>
              <a:t> = 'OBJECT'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obj</a:t>
            </a:r>
            <a:r>
              <a:rPr lang="hu-HU" dirty="0" smtClean="0"/>
              <a:t> = </a:t>
            </a:r>
            <a:r>
              <a:rPr lang="hu-HU" dirty="0" err="1" smtClean="0"/>
              <a:t>bpy.context.active_object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</a:t>
            </a:r>
            <a:r>
              <a:rPr lang="hu-HU" dirty="0" smtClean="0"/>
              <a:t> = </a:t>
            </a:r>
            <a:r>
              <a:rPr lang="hu-HU" dirty="0" err="1" smtClean="0"/>
              <a:t>bmesh.new</a:t>
            </a:r>
            <a:r>
              <a:rPr lang="hu-HU" dirty="0" smtClean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bm.from_mesh</a:t>
            </a:r>
            <a:r>
              <a:rPr lang="hu-HU" dirty="0" smtClean="0"/>
              <a:t>(</a:t>
            </a:r>
            <a:r>
              <a:rPr lang="hu-HU" dirty="0" err="1" smtClean="0"/>
              <a:t>obj.data,face_normals</a:t>
            </a:r>
            <a:r>
              <a:rPr lang="hu-HU" dirty="0" smtClean="0"/>
              <a:t>=</a:t>
            </a:r>
            <a:r>
              <a:rPr lang="hu-HU" dirty="0" err="1" smtClean="0"/>
              <a:t>True</a:t>
            </a:r>
            <a:r>
              <a:rPr lang="hu-HU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bm.faces.ensure_lookup_table</a:t>
            </a:r>
            <a:r>
              <a:rPr lang="hu-HU" dirty="0" smtClean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extrude_faces</a:t>
            </a:r>
            <a:r>
              <a:rPr lang="hu-HU" dirty="0" smtClean="0"/>
              <a:t> = [</a:t>
            </a:r>
            <a:r>
              <a:rPr lang="hu-HU" dirty="0" err="1" smtClean="0"/>
              <a:t>bm.faces</a:t>
            </a:r>
            <a:r>
              <a:rPr lang="hu-HU" dirty="0" smtClean="0"/>
              <a:t>[0]]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extrude_faces</a:t>
            </a:r>
            <a:r>
              <a:rPr lang="hu-HU" dirty="0" smtClean="0"/>
              <a:t> = </a:t>
            </a:r>
            <a:r>
              <a:rPr lang="hu-HU" dirty="0" err="1" smtClean="0"/>
              <a:t>bmesh.ops.extrude_discrete_faces</a:t>
            </a:r>
            <a:r>
              <a:rPr lang="hu-HU" dirty="0" smtClean="0"/>
              <a:t>(</a:t>
            </a:r>
            <a:r>
              <a:rPr lang="hu-HU" dirty="0" err="1" smtClean="0"/>
              <a:t>bm</a:t>
            </a:r>
            <a:r>
              <a:rPr lang="hu-HU" dirty="0" smtClean="0"/>
              <a:t>, </a:t>
            </a:r>
            <a:r>
              <a:rPr lang="hu-HU" dirty="0" err="1" smtClean="0"/>
              <a:t>faces</a:t>
            </a:r>
            <a:r>
              <a:rPr lang="hu-HU" dirty="0" smtClean="0"/>
              <a:t>=</a:t>
            </a:r>
            <a:r>
              <a:rPr lang="hu-HU" dirty="0" err="1" smtClean="0"/>
              <a:t>extrude_faces</a:t>
            </a:r>
            <a:r>
              <a:rPr lang="hu-HU" dirty="0" smtClean="0"/>
              <a:t>)['</a:t>
            </a:r>
            <a:r>
              <a:rPr lang="hu-HU" dirty="0" err="1" smtClean="0"/>
              <a:t>faces</a:t>
            </a:r>
            <a:r>
              <a:rPr lang="hu-HU" dirty="0" smtClean="0"/>
              <a:t>']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dr</a:t>
            </a:r>
            <a:r>
              <a:rPr lang="hu-HU" dirty="0" smtClean="0"/>
              <a:t> = </a:t>
            </a:r>
            <a:r>
              <a:rPr lang="hu-HU" dirty="0" err="1" smtClean="0"/>
              <a:t>extrude_faces</a:t>
            </a:r>
            <a:r>
              <a:rPr lang="hu-HU" dirty="0" smtClean="0"/>
              <a:t>[0].</a:t>
            </a:r>
            <a:r>
              <a:rPr lang="hu-HU" dirty="0" err="1" smtClean="0"/>
              <a:t>normal</a:t>
            </a:r>
            <a:r>
              <a:rPr lang="hu-HU" dirty="0" smtClean="0"/>
              <a:t> *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bmesh.ops.translate</a:t>
            </a:r>
            <a:r>
              <a:rPr lang="hu-HU" dirty="0" smtClean="0"/>
              <a:t>(</a:t>
            </a:r>
            <a:r>
              <a:rPr lang="hu-HU" dirty="0" err="1" smtClean="0"/>
              <a:t>bm</a:t>
            </a:r>
            <a:r>
              <a:rPr lang="hu-HU" dirty="0" smtClean="0"/>
              <a:t>, </a:t>
            </a:r>
            <a:r>
              <a:rPr lang="hu-HU" dirty="0" err="1" smtClean="0"/>
              <a:t>verts</a:t>
            </a:r>
            <a:r>
              <a:rPr lang="hu-HU" dirty="0" smtClean="0"/>
              <a:t>=</a:t>
            </a:r>
            <a:r>
              <a:rPr lang="hu-HU" dirty="0" err="1" smtClean="0"/>
              <a:t>extrude_faces</a:t>
            </a:r>
            <a:r>
              <a:rPr lang="hu-HU" dirty="0" smtClean="0"/>
              <a:t>[0].</a:t>
            </a:r>
            <a:r>
              <a:rPr lang="hu-HU" dirty="0" err="1" smtClean="0"/>
              <a:t>verts</a:t>
            </a:r>
            <a:r>
              <a:rPr lang="hu-HU" dirty="0" smtClean="0"/>
              <a:t>, </a:t>
            </a:r>
            <a:r>
              <a:rPr lang="hu-HU" dirty="0" err="1" smtClean="0"/>
              <a:t>vec</a:t>
            </a:r>
            <a:r>
              <a:rPr lang="hu-HU" dirty="0" smtClean="0"/>
              <a:t>=</a:t>
            </a:r>
            <a:r>
              <a:rPr lang="hu-HU" dirty="0" err="1" smtClean="0"/>
              <a:t>dr</a:t>
            </a:r>
            <a:r>
              <a:rPr lang="hu-HU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bm.to_mesh</a:t>
            </a:r>
            <a:r>
              <a:rPr lang="hu-HU" dirty="0" smtClean="0"/>
              <a:t>(</a:t>
            </a:r>
            <a:r>
              <a:rPr lang="hu-HU" dirty="0" err="1" smtClean="0"/>
              <a:t>obj.data</a:t>
            </a:r>
            <a:r>
              <a:rPr lang="hu-HU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bm.free</a:t>
            </a:r>
            <a:r>
              <a:rPr lang="hu-HU" dirty="0" smtClean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obj.data.update</a:t>
            </a:r>
            <a:r>
              <a:rPr lang="hu-HU" dirty="0" smtClean="0"/>
              <a:t>()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840" y="257969"/>
            <a:ext cx="3962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9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2271" cy="1325563"/>
          </a:xfrm>
        </p:spPr>
        <p:txBody>
          <a:bodyPr/>
          <a:lstStyle/>
          <a:p>
            <a:r>
              <a:rPr lang="hu-HU" dirty="0"/>
              <a:t>6</a:t>
            </a:r>
            <a:r>
              <a:rPr lang="hu-HU" dirty="0" smtClean="0"/>
              <a:t>. Feladat: építsünk házikót </a:t>
            </a:r>
            <a:r>
              <a:rPr lang="hu-HU" sz="2800" dirty="0" smtClean="0">
                <a:solidFill>
                  <a:prstClr val="black"/>
                </a:solidFill>
              </a:rPr>
              <a:t>(</a:t>
            </a:r>
            <a:r>
              <a:rPr lang="hu-HU" sz="2800" dirty="0" err="1" smtClean="0">
                <a:solidFill>
                  <a:prstClr val="black"/>
                </a:solidFill>
              </a:rPr>
              <a:t>save</a:t>
            </a:r>
            <a:r>
              <a:rPr lang="hu-HU" sz="2800" dirty="0" smtClean="0">
                <a:solidFill>
                  <a:prstClr val="black"/>
                </a:solidFill>
              </a:rPr>
              <a:t>: 6_House_script.blend)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4875" y="1825625"/>
            <a:ext cx="672465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dirty="0" smtClean="0"/>
              <a:t>Kerüljön külön függvénybe</a:t>
            </a:r>
          </a:p>
          <a:p>
            <a:pPr>
              <a:spcBef>
                <a:spcPts val="0"/>
              </a:spcBef>
            </a:pPr>
            <a:r>
              <a:rPr lang="hu-HU" dirty="0" err="1" smtClean="0"/>
              <a:t>w,h,d,e,r</a:t>
            </a:r>
            <a:r>
              <a:rPr lang="hu-HU" dirty="0" smtClean="0"/>
              <a:t> függvény paraméterek legyenek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Segítség: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Kocka létrehozása: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err="1" smtClean="0"/>
              <a:t>bpy.ops.mesh.primitive_cube_add</a:t>
            </a:r>
            <a:r>
              <a:rPr lang="hu-HU" dirty="0" smtClean="0"/>
              <a:t>()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smtClean="0"/>
              <a:t>(a parancs után az új kocka lesz kiválasztva)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Felső lap megtalálása: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err="1" smtClean="0"/>
              <a:t>extrude_faces</a:t>
            </a:r>
            <a:r>
              <a:rPr lang="hu-HU" dirty="0" smtClean="0"/>
              <a:t> = [f </a:t>
            </a:r>
            <a:r>
              <a:rPr lang="hu-HU" dirty="0" err="1" smtClean="0"/>
              <a:t>for</a:t>
            </a:r>
            <a:r>
              <a:rPr lang="hu-HU" dirty="0" smtClean="0"/>
              <a:t> f in </a:t>
            </a:r>
            <a:r>
              <a:rPr lang="hu-HU" dirty="0" err="1" smtClean="0"/>
              <a:t>bm.faces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f.normal</a:t>
            </a:r>
            <a:r>
              <a:rPr lang="hu-HU" dirty="0" smtClean="0"/>
              <a:t>[2] == 1]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smtClean="0"/>
              <a:t>v.</a:t>
            </a:r>
            <a:endParaRPr lang="hu-HU" dirty="0"/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err="1" smtClean="0"/>
              <a:t>bm.faces.ensure_lookup_table</a:t>
            </a:r>
            <a:r>
              <a:rPr lang="hu-HU" dirty="0"/>
              <a:t>()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dirty="0" err="1" smtClean="0"/>
              <a:t>extrude_faces</a:t>
            </a:r>
            <a:r>
              <a:rPr lang="hu-HU" dirty="0" smtClean="0"/>
              <a:t> </a:t>
            </a:r>
            <a:r>
              <a:rPr lang="hu-HU" dirty="0"/>
              <a:t>= [</a:t>
            </a:r>
            <a:r>
              <a:rPr lang="hu-HU" dirty="0" err="1"/>
              <a:t>bm.faces</a:t>
            </a:r>
            <a:r>
              <a:rPr lang="hu-HU" dirty="0"/>
              <a:t>[5]]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562" y="1962944"/>
            <a:ext cx="3095625" cy="40767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8458277" y="1506022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buildHouse</a:t>
            </a:r>
            <a:r>
              <a:rPr lang="hu-HU" dirty="0" smtClean="0"/>
              <a:t>(w=2,h=3,d=4,e=1.5,r=2)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818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hu-HU" dirty="0"/>
              <a:t>7</a:t>
            </a:r>
            <a:r>
              <a:rPr lang="hu-HU" dirty="0" smtClean="0"/>
              <a:t>. Feladat: helyezzünk el véletlen házakat egy sin görbe mentén </a:t>
            </a:r>
            <a:r>
              <a:rPr lang="hu-HU" sz="2800" dirty="0">
                <a:solidFill>
                  <a:prstClr val="black"/>
                </a:solidFill>
              </a:rPr>
              <a:t>(</a:t>
            </a:r>
            <a:r>
              <a:rPr lang="hu-HU" sz="2800" dirty="0" err="1">
                <a:solidFill>
                  <a:prstClr val="black"/>
                </a:solidFill>
              </a:rPr>
              <a:t>save</a:t>
            </a:r>
            <a:r>
              <a:rPr lang="hu-HU" sz="2800" dirty="0">
                <a:solidFill>
                  <a:prstClr val="black"/>
                </a:solidFill>
              </a:rPr>
              <a:t>: </a:t>
            </a:r>
            <a:r>
              <a:rPr lang="hu-HU" sz="2800" dirty="0" smtClean="0">
                <a:solidFill>
                  <a:prstClr val="black"/>
                </a:solidFill>
              </a:rPr>
              <a:t>7_House_sin_script.blend</a:t>
            </a:r>
            <a:r>
              <a:rPr lang="hu-HU" sz="28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429375" cy="4351338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w,h,d,e,r</a:t>
            </a:r>
            <a:r>
              <a:rPr lang="hu-HU" dirty="0" smtClean="0"/>
              <a:t> véletlenszerűen változik az alábbi tartományokban:</a:t>
            </a:r>
          </a:p>
          <a:p>
            <a:pPr lvl="1"/>
            <a:r>
              <a:rPr lang="hu-HU" dirty="0"/>
              <a:t>w</a:t>
            </a:r>
            <a:r>
              <a:rPr lang="hu-HU" dirty="0" smtClean="0"/>
              <a:t>, h, d: 0.5-2.0</a:t>
            </a:r>
          </a:p>
          <a:p>
            <a:pPr lvl="1"/>
            <a:r>
              <a:rPr lang="hu-HU" dirty="0" smtClean="0"/>
              <a:t>e: 1.1-1.5</a:t>
            </a:r>
          </a:p>
          <a:p>
            <a:pPr lvl="1"/>
            <a:r>
              <a:rPr lang="hu-HU" dirty="0"/>
              <a:t>r</a:t>
            </a:r>
            <a:r>
              <a:rPr lang="hu-HU" dirty="0" smtClean="0"/>
              <a:t>: 0.5-1.0 </a:t>
            </a:r>
          </a:p>
          <a:p>
            <a:r>
              <a:rPr lang="hu-HU" dirty="0" smtClean="0"/>
              <a:t>Segítség:</a:t>
            </a:r>
          </a:p>
          <a:p>
            <a:pPr marL="457200" lvl="1" indent="0">
              <a:buNone/>
            </a:pPr>
            <a:r>
              <a:rPr lang="hu-HU" dirty="0"/>
              <a:t>i</a:t>
            </a:r>
            <a:r>
              <a:rPr lang="hu-HU" dirty="0" smtClean="0"/>
              <a:t>mport random</a:t>
            </a:r>
          </a:p>
          <a:p>
            <a:pPr marL="457200" lvl="1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math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err="1" smtClean="0"/>
              <a:t>random_number</a:t>
            </a:r>
            <a:r>
              <a:rPr lang="hu-HU" dirty="0" smtClean="0"/>
              <a:t> = </a:t>
            </a:r>
            <a:r>
              <a:rPr lang="hu-HU" dirty="0" err="1" smtClean="0"/>
              <a:t>random.uniform</a:t>
            </a:r>
            <a:r>
              <a:rPr lang="hu-HU" dirty="0" smtClean="0"/>
              <a:t>(min, </a:t>
            </a:r>
            <a:r>
              <a:rPr lang="hu-HU" dirty="0" err="1" smtClean="0"/>
              <a:t>max</a:t>
            </a:r>
            <a:r>
              <a:rPr lang="hu-HU" dirty="0" smtClean="0"/>
              <a:t>)</a:t>
            </a:r>
          </a:p>
          <a:p>
            <a:pPr marL="457200" lvl="1" indent="0">
              <a:buNone/>
            </a:pPr>
            <a:r>
              <a:rPr lang="hu-HU" dirty="0" err="1" smtClean="0"/>
              <a:t>math.pi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err="1" smtClean="0"/>
              <a:t>math.sin</a:t>
            </a:r>
            <a:r>
              <a:rPr lang="hu-HU" dirty="0" smtClean="0"/>
              <a:t>(</a:t>
            </a:r>
            <a:r>
              <a:rPr lang="hu-HU" dirty="0" err="1" smtClean="0"/>
              <a:t>radian</a:t>
            </a:r>
            <a:r>
              <a:rPr lang="hu-HU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487" y="1625600"/>
            <a:ext cx="3457575" cy="3171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7" y="4842670"/>
            <a:ext cx="45053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8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34925"/>
            <a:ext cx="12192000" cy="1325563"/>
          </a:xfrm>
        </p:spPr>
        <p:txBody>
          <a:bodyPr/>
          <a:lstStyle/>
          <a:p>
            <a:pPr algn="ctr"/>
            <a:r>
              <a:rPr lang="hu-HU" dirty="0" smtClean="0"/>
              <a:t>8. Feladat: </a:t>
            </a:r>
            <a:r>
              <a:rPr lang="hu-HU" dirty="0" err="1" smtClean="0"/>
              <a:t>csáposító</a:t>
            </a:r>
            <a:r>
              <a:rPr lang="hu-HU" dirty="0" smtClean="0"/>
              <a:t> </a:t>
            </a:r>
            <a:r>
              <a:rPr lang="hu-HU" sz="2800" dirty="0">
                <a:solidFill>
                  <a:prstClr val="black"/>
                </a:solidFill>
              </a:rPr>
              <a:t>(</a:t>
            </a:r>
            <a:r>
              <a:rPr lang="hu-HU" sz="2800" dirty="0" err="1">
                <a:solidFill>
                  <a:prstClr val="black"/>
                </a:solidFill>
              </a:rPr>
              <a:t>save</a:t>
            </a:r>
            <a:r>
              <a:rPr lang="hu-HU" sz="2800" dirty="0">
                <a:solidFill>
                  <a:prstClr val="black"/>
                </a:solidFill>
              </a:rPr>
              <a:t>: </a:t>
            </a:r>
            <a:r>
              <a:rPr lang="hu-HU" sz="2800" dirty="0" smtClean="0">
                <a:solidFill>
                  <a:prstClr val="black"/>
                </a:solidFill>
              </a:rPr>
              <a:t>8_Tentaclifier.blend</a:t>
            </a:r>
            <a:r>
              <a:rPr lang="hu-HU" sz="28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5" y="988730"/>
            <a:ext cx="7077075" cy="574544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Egy modell minden lapját kihúzzuk többször egymás után</a:t>
            </a:r>
          </a:p>
          <a:p>
            <a:r>
              <a:rPr lang="hu-HU" dirty="0" smtClean="0"/>
              <a:t>Minden kihúzásnál a kihúzott lapot kicsit leskálázzuk (pl. 0.8x)</a:t>
            </a:r>
          </a:p>
          <a:p>
            <a:r>
              <a:rPr lang="hu-HU" dirty="0" smtClean="0"/>
              <a:t>Minden kihúzásnál a lapot véletlenszerűen elforgatjuk (minden tengelyen -10, 10 fok között)</a:t>
            </a:r>
          </a:p>
          <a:p>
            <a:r>
              <a:rPr lang="hu-HU" dirty="0" smtClean="0"/>
              <a:t>Segítség:</a:t>
            </a:r>
          </a:p>
          <a:p>
            <a:pPr lvl="1"/>
            <a:r>
              <a:rPr lang="hu-HU" dirty="0" smtClean="0"/>
              <a:t>Kihúzott lapok külön-külön meglátogatása: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f_idx</a:t>
            </a:r>
            <a:r>
              <a:rPr lang="hu-HU" dirty="0" smtClean="0"/>
              <a:t> in </a:t>
            </a:r>
            <a:r>
              <a:rPr lang="hu-HU" dirty="0" err="1" smtClean="0"/>
              <a:t>range</a:t>
            </a:r>
            <a:r>
              <a:rPr lang="hu-HU" dirty="0" smtClean="0"/>
              <a:t>(len(</a:t>
            </a:r>
            <a:r>
              <a:rPr lang="hu-HU" dirty="0" err="1" smtClean="0"/>
              <a:t>extrude_faces</a:t>
            </a:r>
            <a:r>
              <a:rPr lang="hu-HU" dirty="0" smtClean="0"/>
              <a:t>)):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err="1" smtClean="0"/>
              <a:t>extrude_faces</a:t>
            </a:r>
            <a:r>
              <a:rPr lang="hu-HU" dirty="0" smtClean="0"/>
              <a:t>[</a:t>
            </a:r>
            <a:r>
              <a:rPr lang="hu-HU" dirty="0" err="1" smtClean="0"/>
              <a:t>f_idx</a:t>
            </a:r>
            <a:r>
              <a:rPr lang="hu-HU" dirty="0" smtClean="0"/>
              <a:t>] …</a:t>
            </a:r>
          </a:p>
          <a:p>
            <a:pPr lvl="1"/>
            <a:r>
              <a:rPr lang="hu-HU" dirty="0" smtClean="0"/>
              <a:t>Lap középpontjának meghatározása (e körül kellene forgatni, és skálázni)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err="1" smtClean="0"/>
              <a:t>faceCenter</a:t>
            </a:r>
            <a:r>
              <a:rPr lang="hu-HU" dirty="0" smtClean="0"/>
              <a:t> = </a:t>
            </a:r>
            <a:r>
              <a:rPr lang="hu-HU" dirty="0" err="1" smtClean="0"/>
              <a:t>extrude_faces</a:t>
            </a:r>
            <a:r>
              <a:rPr lang="hu-HU" dirty="0" smtClean="0"/>
              <a:t>[</a:t>
            </a:r>
            <a:r>
              <a:rPr lang="hu-HU" dirty="0" err="1" smtClean="0"/>
              <a:t>f_idx</a:t>
            </a:r>
            <a:r>
              <a:rPr lang="hu-HU" dirty="0" smtClean="0"/>
              <a:t>].</a:t>
            </a:r>
            <a:r>
              <a:rPr lang="hu-HU" dirty="0" err="1" smtClean="0"/>
              <a:t>calc_center_median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Forgatási mátrix létrehozása: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err="1" smtClean="0"/>
              <a:t>mathutils.Matrix.Rotation</a:t>
            </a:r>
            <a:r>
              <a:rPr lang="hu-HU" dirty="0" smtClean="0"/>
              <a:t>(</a:t>
            </a:r>
            <a:r>
              <a:rPr lang="hu-HU" dirty="0" err="1" smtClean="0"/>
              <a:t>math.radians</a:t>
            </a:r>
            <a:r>
              <a:rPr lang="hu-HU" dirty="0" smtClean="0"/>
              <a:t>(</a:t>
            </a:r>
            <a:r>
              <a:rPr lang="hu-HU" dirty="0" err="1" smtClean="0"/>
              <a:t>rotX</a:t>
            </a:r>
            <a:r>
              <a:rPr lang="hu-HU" dirty="0" smtClean="0"/>
              <a:t>), 4, 'X')</a:t>
            </a:r>
          </a:p>
          <a:p>
            <a:pPr lvl="1"/>
            <a:r>
              <a:rPr lang="hu-HU" dirty="0" smtClean="0"/>
              <a:t>Eltolási mátrix létrehozása:</a:t>
            </a:r>
          </a:p>
          <a:p>
            <a:pPr marL="457200" lvl="1" indent="0">
              <a:buNone/>
            </a:pPr>
            <a:r>
              <a:rPr lang="hu-HU" dirty="0" smtClean="0"/>
              <a:t>	</a:t>
            </a:r>
            <a:r>
              <a:rPr lang="hu-HU" dirty="0" err="1" smtClean="0"/>
              <a:t>mathutils.Matrix.Translation</a:t>
            </a:r>
            <a:r>
              <a:rPr lang="hu-HU" dirty="0" smtClean="0"/>
              <a:t>(</a:t>
            </a:r>
            <a:r>
              <a:rPr lang="hu-HU" dirty="0" err="1" smtClean="0"/>
              <a:t>vector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bmesh</a:t>
            </a:r>
            <a:r>
              <a:rPr lang="hu-HU" dirty="0" smtClean="0"/>
              <a:t> API-t nézzük át: forgatás, skálázás függvényeknek milyen paraméterei vannak, amit a középpont megadásához felhasználhatunk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46" y="988730"/>
            <a:ext cx="3743325" cy="24878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147" y="3562350"/>
            <a:ext cx="3754746" cy="3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6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5875"/>
            <a:ext cx="12192000" cy="1325563"/>
          </a:xfrm>
        </p:spPr>
        <p:txBody>
          <a:bodyPr/>
          <a:lstStyle/>
          <a:p>
            <a:r>
              <a:rPr lang="hu-HU" dirty="0" smtClean="0"/>
              <a:t>9. Feladat: csápos majom </a:t>
            </a:r>
            <a:r>
              <a:rPr lang="hu-HU" sz="2800" dirty="0">
                <a:solidFill>
                  <a:prstClr val="black"/>
                </a:solidFill>
              </a:rPr>
              <a:t>(</a:t>
            </a:r>
            <a:r>
              <a:rPr lang="hu-HU" sz="2800" dirty="0" err="1">
                <a:solidFill>
                  <a:prstClr val="black"/>
                </a:solidFill>
              </a:rPr>
              <a:t>save</a:t>
            </a:r>
            <a:r>
              <a:rPr lang="hu-HU" sz="2800" dirty="0">
                <a:solidFill>
                  <a:prstClr val="black"/>
                </a:solidFill>
              </a:rPr>
              <a:t>: </a:t>
            </a:r>
            <a:r>
              <a:rPr lang="hu-HU" sz="2800" dirty="0" smtClean="0">
                <a:solidFill>
                  <a:prstClr val="black"/>
                </a:solidFill>
              </a:rPr>
              <a:t>9_Tentaclified_monkey.blend</a:t>
            </a:r>
            <a:r>
              <a:rPr lang="hu-HU" sz="2800" dirty="0">
                <a:solidFill>
                  <a:prstClr val="black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753" y="1825625"/>
            <a:ext cx="2892829" cy="4351338"/>
          </a:xfrm>
        </p:spPr>
        <p:txBody>
          <a:bodyPr/>
          <a:lstStyle/>
          <a:p>
            <a:r>
              <a:rPr lang="hu-HU" dirty="0" smtClean="0"/>
              <a:t>A képen látható, kijelölt lapokat húzzuk csak ki</a:t>
            </a:r>
          </a:p>
          <a:p>
            <a:r>
              <a:rPr lang="hu-HU" dirty="0" smtClean="0"/>
              <a:t>Segítség:</a:t>
            </a:r>
          </a:p>
          <a:p>
            <a:pPr lvl="1"/>
            <a:r>
              <a:rPr lang="hu-HU" dirty="0" smtClean="0"/>
              <a:t>Kijelölt lapok lekérdezése:</a:t>
            </a:r>
          </a:p>
          <a:p>
            <a:pPr marL="0" indent="0">
              <a:buNone/>
            </a:pPr>
            <a:r>
              <a:rPr lang="hu-HU" sz="1800" dirty="0" smtClean="0"/>
              <a:t>[f </a:t>
            </a:r>
            <a:r>
              <a:rPr lang="hu-HU" sz="1800" dirty="0" err="1" smtClean="0"/>
              <a:t>for</a:t>
            </a:r>
            <a:r>
              <a:rPr lang="hu-HU" sz="1800" dirty="0" smtClean="0"/>
              <a:t> f in </a:t>
            </a:r>
            <a:r>
              <a:rPr lang="hu-HU" sz="1800" dirty="0" err="1" smtClean="0"/>
              <a:t>bm.faces</a:t>
            </a:r>
            <a:r>
              <a:rPr lang="hu-HU" sz="1800" dirty="0" smtClean="0"/>
              <a:t> </a:t>
            </a:r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f.select</a:t>
            </a:r>
            <a:r>
              <a:rPr lang="hu-HU" sz="1800" dirty="0" smtClean="0"/>
              <a:t>]</a:t>
            </a:r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19" y="1280861"/>
            <a:ext cx="4410075" cy="5410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74" y="1705498"/>
            <a:ext cx="381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6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0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92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5" y="913102"/>
            <a:ext cx="4238625" cy="51149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019" y="1103602"/>
            <a:ext cx="5734050" cy="2905125"/>
          </a:xfrm>
          <a:prstGeom prst="rect">
            <a:avLst/>
          </a:prstGeom>
        </p:spPr>
      </p:pic>
      <p:sp>
        <p:nvSpPr>
          <p:cNvPr id="6" name="Szövegdoboz 15"/>
          <p:cNvSpPr txBox="1">
            <a:spLocks noChangeArrowheads="1"/>
          </p:cNvSpPr>
          <p:nvPr/>
        </p:nvSpPr>
        <p:spPr bwMode="auto">
          <a:xfrm>
            <a:off x="7980733" y="4840606"/>
            <a:ext cx="2647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/>
              <a:t>Kamera mozgás:</a:t>
            </a:r>
          </a:p>
          <a:p>
            <a:pPr eaLnBrk="1" hangingPunct="1"/>
            <a:r>
              <a:rPr lang="hu-HU" altLang="hu-HU"/>
              <a:t>ALT + LMB : forgás</a:t>
            </a:r>
          </a:p>
          <a:p>
            <a:pPr eaLnBrk="1" hangingPunct="1"/>
            <a:r>
              <a:rPr lang="hu-HU" altLang="hu-HU"/>
              <a:t>ALT + RMB : zoom</a:t>
            </a:r>
          </a:p>
          <a:p>
            <a:pPr eaLnBrk="1" hangingPunct="1"/>
            <a:r>
              <a:rPr lang="hu-HU" altLang="hu-HU"/>
              <a:t>ALT + MMB : mozgás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29457" y="4216646"/>
            <a:ext cx="3878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altLang="hu-HU"/>
              <a:t>Ismerkedjünk az interface-el!!!	</a:t>
            </a:r>
            <a:endParaRPr lang="hu-HU" altLang="hu-HU" b="1"/>
          </a:p>
        </p:txBody>
      </p:sp>
    </p:spTree>
    <p:extLst>
      <p:ext uri="{BB962C8B-B14F-4D97-AF65-F5344CB8AC3E}">
        <p14:creationId xmlns:p14="http://schemas.microsoft.com/office/powerpoint/2010/main" val="303801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49" y="866775"/>
            <a:ext cx="7429500" cy="1647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9" y="3016250"/>
            <a:ext cx="8210550" cy="311467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 flipH="1">
            <a:off x="3648248" y="1266031"/>
            <a:ext cx="142875" cy="142875"/>
          </a:xfrm>
          <a:prstGeom prst="ellipse">
            <a:avLst/>
          </a:prstGeom>
          <a:noFill/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/>
          </a:p>
        </p:txBody>
      </p:sp>
      <p:sp>
        <p:nvSpPr>
          <p:cNvPr id="7" name="Felfelé-lefelé nyíl 6"/>
          <p:cNvSpPr/>
          <p:nvPr/>
        </p:nvSpPr>
        <p:spPr>
          <a:xfrm>
            <a:off x="3600623" y="1504156"/>
            <a:ext cx="285750" cy="642937"/>
          </a:xfrm>
          <a:prstGeom prst="upDownArrow">
            <a:avLst/>
          </a:prstGeom>
          <a:solidFill>
            <a:srgbClr val="FF0000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83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300" y="149225"/>
            <a:ext cx="5245100" cy="1325563"/>
          </a:xfrm>
        </p:spPr>
        <p:txBody>
          <a:bodyPr/>
          <a:lstStyle/>
          <a:p>
            <a:r>
              <a:rPr lang="hu-HU" dirty="0" smtClean="0"/>
              <a:t>Transzformációk,</a:t>
            </a:r>
            <a:br>
              <a:rPr lang="hu-HU" dirty="0" smtClean="0"/>
            </a:br>
            <a:r>
              <a:rPr lang="hu-HU" dirty="0" smtClean="0"/>
              <a:t>manipulátorok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559156"/>
            <a:ext cx="5791200" cy="50863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455" y="165331"/>
            <a:ext cx="4728072" cy="660082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033982" y="6040587"/>
            <a:ext cx="363451" cy="63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602017" y="6043354"/>
            <a:ext cx="804027" cy="63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423615" y="6046121"/>
            <a:ext cx="652989" cy="637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0282844" y="83128"/>
            <a:ext cx="1695796" cy="2884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11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887" y="40925"/>
            <a:ext cx="10839797" cy="111454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Próbálgassuk a manipulátorokat, transzformációkat!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55" y="1825625"/>
            <a:ext cx="2942705" cy="1033953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Cursor</a:t>
            </a:r>
            <a:endParaRPr lang="hu-HU" dirty="0" smtClean="0"/>
          </a:p>
          <a:p>
            <a:pPr lvl="1"/>
            <a:r>
              <a:rPr lang="hu-HU" dirty="0" smtClean="0"/>
              <a:t>Áthelyezése: jobb klikk a 3D nézetben</a:t>
            </a:r>
          </a:p>
          <a:p>
            <a:pPr lvl="1"/>
            <a:r>
              <a:rPr lang="hu-HU" dirty="0" smtClean="0"/>
              <a:t>Vagy: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3" y="2909451"/>
            <a:ext cx="3047326" cy="38571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053244" y="3283527"/>
            <a:ext cx="1454727" cy="3308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31" y="1434292"/>
            <a:ext cx="6743700" cy="52197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749935" y="6035040"/>
            <a:ext cx="299258" cy="731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57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701"/>
            <a:ext cx="10515600" cy="930404"/>
          </a:xfrm>
        </p:spPr>
        <p:txBody>
          <a:bodyPr/>
          <a:lstStyle/>
          <a:p>
            <a:pPr algn="ctr"/>
            <a:r>
              <a:rPr lang="hu-HU" dirty="0" smtClean="0"/>
              <a:t>1. Feladat: rács, kockákból </a:t>
            </a:r>
            <a:r>
              <a:rPr lang="hu-HU" sz="2400" dirty="0" smtClean="0"/>
              <a:t>(</a:t>
            </a:r>
            <a:r>
              <a:rPr lang="hu-HU" sz="2400" dirty="0" err="1" smtClean="0"/>
              <a:t>save</a:t>
            </a:r>
            <a:r>
              <a:rPr lang="hu-HU" sz="2400" dirty="0" smtClean="0"/>
              <a:t>: 1_CubeGrid.blend)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85826"/>
            <a:ext cx="6210300" cy="343873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Segítség:</a:t>
            </a:r>
          </a:p>
          <a:p>
            <a:pPr lvl="1"/>
            <a:r>
              <a:rPr lang="hu-HU" dirty="0" smtClean="0"/>
              <a:t>CTRL+D: </a:t>
            </a:r>
            <a:r>
              <a:rPr lang="hu-HU" dirty="0" err="1" smtClean="0"/>
              <a:t>duplicate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Kijelölt objektum(ok) duplázása</a:t>
            </a:r>
          </a:p>
          <a:p>
            <a:pPr lvl="1"/>
            <a:r>
              <a:rPr lang="hu-HU" dirty="0" smtClean="0"/>
              <a:t>Duplázás után egérrel tudjuk az új helyére mozgatni. Ez 3D nézetben nagyon nehézkes, pontatlan. </a:t>
            </a:r>
            <a:r>
              <a:rPr lang="hu-HU" dirty="0" err="1" smtClean="0"/>
              <a:t>Esc</a:t>
            </a:r>
            <a:r>
              <a:rPr lang="hu-HU" dirty="0" smtClean="0"/>
              <a:t>-et nyomva nem mozgatja el, a 3D nézet bal alsó sarkában megjelenik egy kis ablak, ahol pontosan beállíthatjuk a kívánt eltolást</a:t>
            </a:r>
          </a:p>
          <a:p>
            <a:pPr lvl="1"/>
            <a:r>
              <a:rPr lang="hu-HU" dirty="0" err="1" smtClean="0"/>
              <a:t>Outliner</a:t>
            </a:r>
            <a:r>
              <a:rPr lang="hu-HU" dirty="0" smtClean="0"/>
              <a:t> (jelenet hierarchia) nézetben megjelenik egy új objektum</a:t>
            </a:r>
          </a:p>
          <a:p>
            <a:pPr lvl="1"/>
            <a:r>
              <a:rPr lang="hu-HU" dirty="0" err="1" smtClean="0"/>
              <a:t>Outliner</a:t>
            </a:r>
            <a:r>
              <a:rPr lang="hu-HU" dirty="0" smtClean="0"/>
              <a:t> nézetben az objektum ikonjára kattintva tudjuk azt kijelölni</a:t>
            </a:r>
          </a:p>
          <a:p>
            <a:pPr lvl="1"/>
            <a:r>
              <a:rPr lang="hu-HU" dirty="0" err="1" smtClean="0"/>
              <a:t>Duplicate</a:t>
            </a:r>
            <a:r>
              <a:rPr lang="hu-HU" dirty="0" smtClean="0"/>
              <a:t> után, automatikusan az új objektum lesz kijelölve </a:t>
            </a:r>
          </a:p>
          <a:p>
            <a:pPr marL="457200" lvl="1" indent="0">
              <a:buNone/>
            </a:pPr>
            <a:r>
              <a:rPr lang="hu-HU" dirty="0" smtClean="0"/>
              <a:t>	! ez fontos lehet !</a:t>
            </a:r>
          </a:p>
          <a:p>
            <a:pPr lvl="1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4181689"/>
            <a:ext cx="5219700" cy="24003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183775" y="5432553"/>
            <a:ext cx="2601883" cy="256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641725" y="5375275"/>
            <a:ext cx="248631" cy="3683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34" y="1748247"/>
            <a:ext cx="4776787" cy="4985928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5857875" y="943104"/>
            <a:ext cx="6210300" cy="805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4X4X4 kocka, mindegyik 0.8-ra skálázva</a:t>
            </a:r>
          </a:p>
          <a:p>
            <a:pPr marL="457200" lvl="1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2 egységnyi eltolás van közöttük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2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1999" cy="1325563"/>
          </a:xfrm>
        </p:spPr>
        <p:txBody>
          <a:bodyPr/>
          <a:lstStyle/>
          <a:p>
            <a:pPr algn="ctr"/>
            <a:r>
              <a:rPr lang="hu-HU" dirty="0" smtClean="0"/>
              <a:t>2. Feladat: kockák körbe elhelyezve </a:t>
            </a:r>
            <a:r>
              <a:rPr lang="hu-HU" sz="2800" dirty="0" smtClean="0"/>
              <a:t>(</a:t>
            </a:r>
            <a:r>
              <a:rPr lang="hu-HU" sz="2800" dirty="0" err="1" smtClean="0"/>
              <a:t>save</a:t>
            </a:r>
            <a:r>
              <a:rPr lang="hu-HU" sz="2800" dirty="0" smtClean="0"/>
              <a:t>: 2_CubeCircle.blend)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r>
              <a:rPr lang="hu-HU" dirty="0" smtClean="0"/>
              <a:t>10 sugarú körben</a:t>
            </a:r>
          </a:p>
          <a:p>
            <a:r>
              <a:rPr lang="hu-HU" dirty="0" smtClean="0"/>
              <a:t>30 fokonként</a:t>
            </a:r>
          </a:p>
          <a:p>
            <a:r>
              <a:rPr lang="hu-HU" dirty="0" smtClean="0"/>
              <a:t>Segítség:</a:t>
            </a:r>
          </a:p>
          <a:p>
            <a:pPr lvl="1"/>
            <a:r>
              <a:rPr lang="hu-HU" dirty="0" smtClean="0"/>
              <a:t>Érdemes a </a:t>
            </a:r>
            <a:r>
              <a:rPr lang="hu-HU" dirty="0" err="1" smtClean="0"/>
              <a:t>Cursor</a:t>
            </a:r>
            <a:r>
              <a:rPr lang="hu-HU" dirty="0" smtClean="0"/>
              <a:t> körül forgatni</a:t>
            </a:r>
          </a:p>
          <a:p>
            <a:pPr lvl="1"/>
            <a:r>
              <a:rPr lang="hu-HU" dirty="0" smtClean="0"/>
              <a:t>Forgatás közben a CTRL-t nyomva tartva fix 5 fokos szögenként tudunk forgatni (így pontosabb)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81" y="1038225"/>
            <a:ext cx="6026131" cy="57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Blender</a:t>
            </a:r>
            <a:r>
              <a:rPr lang="hu-HU" dirty="0" smtClean="0"/>
              <a:t> API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https://docs.blender.org/api/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https://docs.blender.org/api/blender_python_api_2_78c_release/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BMesh</a:t>
            </a:r>
            <a:r>
              <a:rPr lang="hu-HU" dirty="0" smtClean="0"/>
              <a:t> modul: https://docs.blender.org/api/blender_python_api_2_78c_release/bmesh.html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249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1108</Words>
  <Application>Microsoft Office PowerPoint</Application>
  <PresentationFormat>Szélesvásznú</PresentationFormat>
  <Paragraphs>232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Menlo</vt:lpstr>
      <vt:lpstr>Verdana</vt:lpstr>
      <vt:lpstr>Office-téma</vt:lpstr>
      <vt:lpstr>3D szerkesztőprogram alapok, szkriptelési alapok, procedurális modellezési alapok</vt:lpstr>
      <vt:lpstr>Blender</vt:lpstr>
      <vt:lpstr>PowerPoint-bemutató</vt:lpstr>
      <vt:lpstr>PowerPoint-bemutató</vt:lpstr>
      <vt:lpstr>Transzformációk, manipulátorok</vt:lpstr>
      <vt:lpstr>Próbálgassuk a manipulátorokat, transzformációkat!</vt:lpstr>
      <vt:lpstr>1. Feladat: rács, kockákból (save: 1_CubeGrid.blend)</vt:lpstr>
      <vt:lpstr>2. Feladat: kockák körbe elhelyezve (save: 2_CubeCircle.blend)</vt:lpstr>
      <vt:lpstr>Blender API</vt:lpstr>
      <vt:lpstr>Szkript írása Blenderben</vt:lpstr>
      <vt:lpstr>Blender parancsok</vt:lpstr>
      <vt:lpstr>Objektum pozíciójának módosítása szkripttel</vt:lpstr>
      <vt:lpstr>Objektum eltolása szkripttel</vt:lpstr>
      <vt:lpstr>3. Feladat: rács, kockákból, szkripttel (save:3_CubeGrid_script.blend) </vt:lpstr>
      <vt:lpstr>Megoldás</vt:lpstr>
      <vt:lpstr>Objektum forgatása szkripttel</vt:lpstr>
      <vt:lpstr>Forgatás a kurzor körül</vt:lpstr>
      <vt:lpstr>4. Feladat: kockák körbe elhelyezve szkripttel (save: 4_CubeCircle_script.blend)</vt:lpstr>
      <vt:lpstr>Poligonmodellezés alapjai</vt:lpstr>
      <vt:lpstr>Poligon alkotóelemek Blenderben</vt:lpstr>
      <vt:lpstr>Poligon kihúzás</vt:lpstr>
      <vt:lpstr>5. Feladat: építsünk házikót (save: 5_House.blend)</vt:lpstr>
      <vt:lpstr>Lap kihúzás szkriptből</vt:lpstr>
      <vt:lpstr>6. Feladat: építsünk házikót (save: 6_House_script.blend)</vt:lpstr>
      <vt:lpstr>7. Feladat: helyezzünk el véletlen házakat egy sin görbe mentén (save: 7_House_sin_script.blend)</vt:lpstr>
      <vt:lpstr>8. Feladat: csáposító (save: 8_Tentaclifier.blend)</vt:lpstr>
      <vt:lpstr>9. Feladat: csápos majom (save: 9_Tentaclified_monkey.blend)</vt:lpstr>
      <vt:lpstr>Vége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Umitomi</dc:creator>
  <cp:lastModifiedBy>Umitomi</cp:lastModifiedBy>
  <cp:revision>64</cp:revision>
  <dcterms:created xsi:type="dcterms:W3CDTF">2017-09-21T09:38:28Z</dcterms:created>
  <dcterms:modified xsi:type="dcterms:W3CDTF">2017-09-22T20:20:10Z</dcterms:modified>
</cp:coreProperties>
</file>