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89" r:id="rId3"/>
    <p:sldId id="290" r:id="rId4"/>
    <p:sldId id="293" r:id="rId5"/>
    <p:sldId id="291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B8ADA-0C09-47E6-9517-99C723074162}" type="datetimeFigureOut">
              <a:rPr lang="hu-HU" smtClean="0"/>
              <a:pPr/>
              <a:t>2018. 03. 05.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E9E8-3BD8-4740-814A-36049080FE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14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86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60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310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623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640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126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5E13F8-8809-40F9-AC1C-35E31FE1FAE7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Parallel sorting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algorithms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52400" y="16764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Bubble sort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Step through the list to be sorted </a:t>
            </a:r>
            <a:r>
              <a:rPr lang="en-US" dirty="0" err="1" smtClean="0"/>
              <a:t>reapeatedly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Compare each pair of adjacent items.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Swap them if they are in the wrong order.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iteration is finished when no swaps are needed.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Worst case: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case: O(n)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Average: </a:t>
            </a: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pPr lvl="2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algorithms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52400" y="1676400"/>
            <a:ext cx="8839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Odd-even sort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Parallel version of bubble sort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Compare each </a:t>
            </a:r>
            <a:r>
              <a:rPr lang="en-US" dirty="0" smtClean="0">
                <a:solidFill>
                  <a:srgbClr val="FF0000"/>
                </a:solidFill>
              </a:rPr>
              <a:t>odd/even</a:t>
            </a:r>
            <a:r>
              <a:rPr lang="en-US" dirty="0" smtClean="0"/>
              <a:t> indexed pairs of adjacent items.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Swap them if they are in the wrong order.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Compare each </a:t>
            </a:r>
            <a:r>
              <a:rPr lang="en-US" dirty="0" smtClean="0">
                <a:solidFill>
                  <a:srgbClr val="FF0000"/>
                </a:solidFill>
              </a:rPr>
              <a:t>even/odd</a:t>
            </a:r>
            <a:r>
              <a:rPr lang="en-US" dirty="0" smtClean="0"/>
              <a:t> </a:t>
            </a:r>
            <a:r>
              <a:rPr lang="en-US" dirty="0"/>
              <a:t>indexed pairs of adjacent items.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Swap them if they are in the wrong order</a:t>
            </a:r>
            <a:r>
              <a:rPr lang="en-US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iteration is finished when no swaps are needed.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Worst case: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case: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algorithms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52400" y="16764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Bucket sort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Paritition</a:t>
            </a:r>
            <a:r>
              <a:rPr lang="en-US" dirty="0" smtClean="0"/>
              <a:t> the data into n buckets.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Distribute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i="1" dirty="0" smtClean="0"/>
              <a:t> </a:t>
            </a:r>
            <a:r>
              <a:rPr lang="en-US" dirty="0" smtClean="0"/>
              <a:t>bucket to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node.</a:t>
            </a:r>
            <a:endParaRPr lang="en-US" i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Sort locally with a block sort.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Collect the sorted buckets from the nodes.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It’s an extended quick sort style algorithm.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of the block sort.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76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algorithms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52400" y="16764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Hybrid parallel sort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Distribute the data to n nodes.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 a local block sort.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Merge the results on the head node.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of the block sort + merge sort.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391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Sorting algorithms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52400" y="1676400"/>
            <a:ext cx="883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Radix sort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Non-comparative integer sorting algorithm.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Sorts data with integer keys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Grouping keys by the individual digits with the same position and value.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Worst </a:t>
            </a:r>
            <a:r>
              <a:rPr lang="en-US" dirty="0"/>
              <a:t>case: </a:t>
            </a:r>
            <a:r>
              <a:rPr lang="en-US" dirty="0" smtClean="0"/>
              <a:t>O(</a:t>
            </a:r>
            <a:r>
              <a:rPr lang="en-US" dirty="0" err="1" smtClean="0"/>
              <a:t>wn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9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</a:t>
            </a: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152400" y="1676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Implement an efficient parallel sorting algorithm!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Measure the performance scaling with 1m to 100m integer data elements!</a:t>
            </a:r>
          </a:p>
        </p:txBody>
      </p:sp>
    </p:spTree>
    <p:extLst>
      <p:ext uri="{BB962C8B-B14F-4D97-AF65-F5344CB8AC3E}">
        <p14:creationId xmlns:p14="http://schemas.microsoft.com/office/powerpoint/2010/main" val="392312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1186</TotalTime>
  <Words>263</Words>
  <Application>Microsoft Office PowerPoint</Application>
  <PresentationFormat>Diavetítés a képernyőre (4:3 oldalarány)</PresentationFormat>
  <Paragraphs>54</Paragraphs>
  <Slides>7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Parallel sorting</vt:lpstr>
      <vt:lpstr>Sorting algorithms</vt:lpstr>
      <vt:lpstr>Sorting algorithms</vt:lpstr>
      <vt:lpstr>Sorting algorithms</vt:lpstr>
      <vt:lpstr>Sorting algorithms</vt:lpstr>
      <vt:lpstr>Sorting algorithms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és stream processzor</dc:title>
  <dc:creator>tbalazs</dc:creator>
  <cp:lastModifiedBy>Toth Balazs</cp:lastModifiedBy>
  <cp:revision>196</cp:revision>
  <dcterms:created xsi:type="dcterms:W3CDTF">2011-02-03T12:50:36Z</dcterms:created>
  <dcterms:modified xsi:type="dcterms:W3CDTF">2018-03-05T07:38:43Z</dcterms:modified>
</cp:coreProperties>
</file>