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36" r:id="rId20"/>
    <p:sldId id="335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9/23/2019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9/23/2019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9/23/2019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9/23/2019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9/23/2019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9/23/2019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9/23/2019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9/23/2019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9/23/2019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9/23/2019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6A80-B2E3-4E0B-8AF8-884AD12A103C}" type="datetimeFigureOut">
              <a:rPr lang="en-US" smtClean="0"/>
              <a:pPr/>
              <a:t>9/23/2019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6A80-B2E3-4E0B-8AF8-884AD12A103C}" type="datetimeFigureOut">
              <a:rPr lang="en-US" smtClean="0"/>
              <a:pPr/>
              <a:t>9/23/2019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99CE9-0A05-4EE8-8283-78A484CC7F2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ocs.unity3d.com/Manual/ExecutionOrder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Unity </a:t>
            </a:r>
            <a:r>
              <a:rPr lang="en-US" dirty="0" err="1" smtClean="0"/>
              <a:t>alapjai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Anyagjellemző</a:t>
            </a:r>
            <a:r>
              <a:rPr lang="en-US" dirty="0" smtClean="0"/>
              <a:t> </a:t>
            </a:r>
            <a:r>
              <a:rPr lang="en-US" dirty="0" err="1" smtClean="0"/>
              <a:t>befejezése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Nincs</a:t>
            </a:r>
            <a:r>
              <a:rPr lang="en-US" dirty="0" smtClean="0"/>
              <a:t> </a:t>
            </a:r>
            <a:r>
              <a:rPr lang="en-US" dirty="0" err="1" smtClean="0"/>
              <a:t>textúra</a:t>
            </a:r>
            <a:r>
              <a:rPr lang="en-US" dirty="0" smtClean="0"/>
              <a:t>, </a:t>
            </a:r>
            <a:r>
              <a:rPr lang="en-US" dirty="0" err="1" smtClean="0"/>
              <a:t>mert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volt a </a:t>
            </a:r>
            <a:r>
              <a:rPr lang="en-US" dirty="0" err="1" smtClean="0"/>
              <a:t>fájlba</a:t>
            </a:r>
            <a:r>
              <a:rPr lang="en-US" dirty="0" smtClean="0"/>
              <a:t> </a:t>
            </a:r>
            <a:r>
              <a:rPr lang="en-US" dirty="0" err="1" smtClean="0"/>
              <a:t>mentve</a:t>
            </a:r>
            <a:endParaRPr lang="en-US" dirty="0" smtClean="0"/>
          </a:p>
          <a:p>
            <a:r>
              <a:rPr lang="en-US" dirty="0" err="1" smtClean="0"/>
              <a:t>Importáljuk</a:t>
            </a:r>
            <a:r>
              <a:rPr lang="en-US" dirty="0" smtClean="0"/>
              <a:t> a </a:t>
            </a:r>
            <a:r>
              <a:rPr lang="en-US" dirty="0" err="1" smtClean="0"/>
              <a:t>textúrát</a:t>
            </a:r>
            <a:r>
              <a:rPr lang="en-US" dirty="0" smtClean="0"/>
              <a:t> is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Assetek</a:t>
            </a:r>
            <a:r>
              <a:rPr lang="en-US" dirty="0" smtClean="0"/>
              <a:t> </a:t>
            </a:r>
            <a:r>
              <a:rPr lang="en-US" dirty="0" err="1" smtClean="0"/>
              <a:t>közé</a:t>
            </a:r>
            <a:r>
              <a:rPr lang="en-US" dirty="0" smtClean="0"/>
              <a:t> (gamedevgateuv.jpg)</a:t>
            </a:r>
          </a:p>
          <a:p>
            <a:r>
              <a:rPr lang="en-US" dirty="0" err="1" smtClean="0"/>
              <a:t>Keressük</a:t>
            </a:r>
            <a:r>
              <a:rPr lang="en-US" dirty="0" smtClean="0"/>
              <a:t> meg </a:t>
            </a:r>
            <a:r>
              <a:rPr lang="en-US" dirty="0" err="1" smtClean="0"/>
              <a:t>az</a:t>
            </a:r>
            <a:r>
              <a:rPr lang="en-US" dirty="0" smtClean="0"/>
              <a:t> Asset-</a:t>
            </a:r>
            <a:r>
              <a:rPr lang="en-US" dirty="0" err="1" smtClean="0"/>
              <a:t>ek</a:t>
            </a:r>
            <a:r>
              <a:rPr lang="en-US" dirty="0" smtClean="0"/>
              <a:t> </a:t>
            </a:r>
            <a:r>
              <a:rPr lang="en-US" dirty="0" err="1" smtClean="0"/>
              <a:t>között</a:t>
            </a:r>
            <a:r>
              <a:rPr lang="en-US" dirty="0" smtClean="0"/>
              <a:t> a </a:t>
            </a:r>
            <a:r>
              <a:rPr lang="en-US" dirty="0" err="1" smtClean="0"/>
              <a:t>modell</a:t>
            </a:r>
            <a:r>
              <a:rPr lang="en-US" dirty="0" smtClean="0"/>
              <a:t> </a:t>
            </a:r>
            <a:r>
              <a:rPr lang="en-US" dirty="0" err="1" smtClean="0"/>
              <a:t>anyagjellemzőjét</a:t>
            </a:r>
            <a:r>
              <a:rPr lang="en-US" dirty="0" smtClean="0"/>
              <a:t> (</a:t>
            </a:r>
            <a:r>
              <a:rPr lang="en-US" dirty="0" err="1" smtClean="0"/>
              <a:t>vagy</a:t>
            </a:r>
            <a:r>
              <a:rPr lang="en-US" dirty="0" smtClean="0"/>
              <a:t> ha </a:t>
            </a:r>
            <a:r>
              <a:rPr lang="en-US" dirty="0" err="1" smtClean="0"/>
              <a:t>nincs</a:t>
            </a:r>
            <a:r>
              <a:rPr lang="en-US" dirty="0" smtClean="0"/>
              <a:t>, </a:t>
            </a:r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Material </a:t>
            </a:r>
            <a:r>
              <a:rPr lang="en-US" dirty="0" err="1" smtClean="0"/>
              <a:t>assetet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Rögzítsük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inspectorba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köv</a:t>
            </a:r>
            <a:r>
              <a:rPr lang="en-US" dirty="0" smtClean="0"/>
              <a:t>. </a:t>
            </a:r>
            <a:r>
              <a:rPr lang="en-US" dirty="0" err="1" smtClean="0"/>
              <a:t>dia</a:t>
            </a:r>
            <a:r>
              <a:rPr lang="en-US" dirty="0" smtClean="0"/>
              <a:t>)</a:t>
            </a: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Inspector </a:t>
            </a:r>
            <a:r>
              <a:rPr lang="en-US" dirty="0" err="1" smtClean="0"/>
              <a:t>rögzítés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291388" cy="561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7848600" y="1676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2514600" y="4648200"/>
            <a:ext cx="2209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Textúra</a:t>
            </a:r>
            <a:r>
              <a:rPr lang="en-US" dirty="0" smtClean="0"/>
              <a:t> </a:t>
            </a:r>
            <a:r>
              <a:rPr lang="en-US" dirty="0" err="1" smtClean="0"/>
              <a:t>megadása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76200" y="838200"/>
            <a:ext cx="8229600" cy="990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Keressük</a:t>
            </a:r>
            <a:r>
              <a:rPr lang="en-US" dirty="0" smtClean="0"/>
              <a:t> meg a </a:t>
            </a:r>
            <a:r>
              <a:rPr lang="en-US" dirty="0" err="1" smtClean="0"/>
              <a:t>textúrát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albedo</a:t>
            </a:r>
            <a:r>
              <a:rPr lang="en-US" dirty="0" smtClean="0"/>
              <a:t> </a:t>
            </a:r>
            <a:r>
              <a:rPr lang="en-US" dirty="0" err="1" smtClean="0"/>
              <a:t>tulajdonságra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828800"/>
            <a:ext cx="6395956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Egyenes összekötő nyíllal 5"/>
          <p:cNvCxnSpPr/>
          <p:nvPr/>
        </p:nvCxnSpPr>
        <p:spPr>
          <a:xfrm rot="5400000" flipH="1" flipV="1">
            <a:off x="4572000" y="3657600"/>
            <a:ext cx="2362200" cy="16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Anyagjellemző</a:t>
            </a:r>
            <a:r>
              <a:rPr lang="en-US" dirty="0" smtClean="0"/>
              <a:t> </a:t>
            </a:r>
            <a:r>
              <a:rPr lang="en-US" dirty="0" err="1" smtClean="0"/>
              <a:t>beállítása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Levehetjük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Inspector </a:t>
            </a:r>
            <a:r>
              <a:rPr lang="en-US" dirty="0" err="1" smtClean="0"/>
              <a:t>rögzítést</a:t>
            </a:r>
            <a:r>
              <a:rPr lang="en-US" dirty="0" smtClean="0"/>
              <a:t> (</a:t>
            </a:r>
            <a:r>
              <a:rPr lang="en-US" dirty="0" err="1" smtClean="0"/>
              <a:t>lakat</a:t>
            </a:r>
            <a:r>
              <a:rPr lang="en-US" dirty="0" smtClean="0"/>
              <a:t> </a:t>
            </a:r>
            <a:r>
              <a:rPr lang="en-US" dirty="0" err="1" smtClean="0"/>
              <a:t>újbóli</a:t>
            </a:r>
            <a:r>
              <a:rPr lang="en-US" dirty="0" smtClean="0"/>
              <a:t> </a:t>
            </a:r>
            <a:r>
              <a:rPr lang="en-US" dirty="0" err="1" smtClean="0"/>
              <a:t>megnyomása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Keressük</a:t>
            </a:r>
            <a:r>
              <a:rPr lang="en-US" dirty="0" smtClean="0"/>
              <a:t> meg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anyagjellemzőt</a:t>
            </a:r>
            <a:endParaRPr lang="en-US" dirty="0" smtClean="0"/>
          </a:p>
          <a:p>
            <a:r>
              <a:rPr lang="en-US" dirty="0" err="1" smtClean="0"/>
              <a:t>Húzzuk</a:t>
            </a:r>
            <a:r>
              <a:rPr lang="en-US" dirty="0" smtClean="0"/>
              <a:t> a </a:t>
            </a:r>
            <a:r>
              <a:rPr lang="en-US" dirty="0" err="1" smtClean="0"/>
              <a:t>jelenetben</a:t>
            </a:r>
            <a:r>
              <a:rPr lang="en-US" dirty="0" smtClean="0"/>
              <a:t>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látható</a:t>
            </a:r>
            <a:r>
              <a:rPr lang="en-US" dirty="0" smtClean="0"/>
              <a:t> </a:t>
            </a:r>
            <a:r>
              <a:rPr lang="en-US" dirty="0" err="1" smtClean="0"/>
              <a:t>boltív</a:t>
            </a:r>
            <a:r>
              <a:rPr lang="en-US" dirty="0" smtClean="0"/>
              <a:t> </a:t>
            </a:r>
            <a:r>
              <a:rPr lang="en-US" dirty="0" err="1" smtClean="0"/>
              <a:t>objektumra</a:t>
            </a:r>
            <a:endParaRPr lang="en-US" dirty="0" smtClean="0"/>
          </a:p>
          <a:p>
            <a:r>
              <a:rPr lang="en-US" dirty="0" err="1" smtClean="0"/>
              <a:t>Ezzel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boltív</a:t>
            </a:r>
            <a:r>
              <a:rPr lang="en-US" dirty="0" smtClean="0"/>
              <a:t> </a:t>
            </a:r>
            <a:r>
              <a:rPr lang="en-US" dirty="0" err="1" smtClean="0"/>
              <a:t>kész</a:t>
            </a: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boltív</a:t>
            </a:r>
            <a:r>
              <a:rPr lang="en-US" dirty="0" smtClean="0"/>
              <a:t> </a:t>
            </a:r>
            <a:r>
              <a:rPr lang="en-US" dirty="0" err="1" smtClean="0"/>
              <a:t>behelyezése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2819400" cy="4952999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Érdemes</a:t>
            </a:r>
            <a:r>
              <a:rPr lang="en-US" dirty="0" smtClean="0"/>
              <a:t> prefab-</a:t>
            </a:r>
            <a:r>
              <a:rPr lang="en-US" dirty="0" err="1" smtClean="0"/>
              <a:t>ot</a:t>
            </a:r>
            <a:r>
              <a:rPr lang="en-US" dirty="0" smtClean="0"/>
              <a:t> </a:t>
            </a:r>
            <a:r>
              <a:rPr lang="en-US" dirty="0" err="1" smtClean="0"/>
              <a:t>gyártani</a:t>
            </a:r>
            <a:endParaRPr lang="en-US" dirty="0" smtClean="0"/>
          </a:p>
          <a:p>
            <a:r>
              <a:rPr lang="en-US" dirty="0" err="1" smtClean="0"/>
              <a:t>Nevezzük</a:t>
            </a:r>
            <a:r>
              <a:rPr lang="en-US" dirty="0" smtClean="0"/>
              <a:t> el pl. Gate-re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nézetből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elkészült</a:t>
            </a:r>
            <a:r>
              <a:rPr lang="en-US" dirty="0" smtClean="0"/>
              <a:t> </a:t>
            </a:r>
            <a:r>
              <a:rPr lang="en-US" dirty="0" err="1" smtClean="0"/>
              <a:t>boltívet</a:t>
            </a:r>
            <a:r>
              <a:rPr lang="en-US" dirty="0" smtClean="0"/>
              <a:t> (</a:t>
            </a:r>
            <a:r>
              <a:rPr lang="en-US" dirty="0" err="1" smtClean="0"/>
              <a:t>teljes</a:t>
            </a:r>
            <a:r>
              <a:rPr lang="en-US" dirty="0" smtClean="0"/>
              <a:t> </a:t>
            </a:r>
            <a:r>
              <a:rPr lang="en-US" dirty="0" err="1" smtClean="0"/>
              <a:t>hierarchiáját</a:t>
            </a:r>
            <a:r>
              <a:rPr lang="en-US" dirty="0" smtClean="0"/>
              <a:t>) a prefab-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Asset </a:t>
            </a:r>
            <a:r>
              <a:rPr lang="en-US" dirty="0" err="1" smtClean="0"/>
              <a:t>nézetbe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eredeti</a:t>
            </a:r>
            <a:r>
              <a:rPr lang="en-US" dirty="0" smtClean="0"/>
              <a:t> </a:t>
            </a:r>
            <a:r>
              <a:rPr lang="en-US" dirty="0" err="1" smtClean="0"/>
              <a:t>boltívet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is </a:t>
            </a:r>
            <a:r>
              <a:rPr lang="en-US" dirty="0" err="1" smtClean="0"/>
              <a:t>törölhetjük</a:t>
            </a:r>
            <a:endParaRPr lang="en-US" dirty="0" smtClean="0"/>
          </a:p>
          <a:p>
            <a:r>
              <a:rPr lang="en-US" dirty="0" smtClean="0"/>
              <a:t>Ha a </a:t>
            </a:r>
            <a:r>
              <a:rPr lang="en-US" dirty="0" err="1" smtClean="0"/>
              <a:t>prefabot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a </a:t>
            </a:r>
            <a:r>
              <a:rPr lang="en-US" dirty="0" err="1" smtClean="0"/>
              <a:t>jelenetbe</a:t>
            </a:r>
            <a:r>
              <a:rPr lang="en-US" dirty="0" smtClean="0"/>
              <a:t>, </a:t>
            </a:r>
            <a:r>
              <a:rPr lang="en-US" dirty="0" err="1" smtClean="0"/>
              <a:t>teljes</a:t>
            </a:r>
            <a:r>
              <a:rPr lang="en-US" dirty="0" smtClean="0"/>
              <a:t> </a:t>
            </a:r>
            <a:r>
              <a:rPr lang="en-US" dirty="0" err="1" smtClean="0"/>
              <a:t>boltívet</a:t>
            </a:r>
            <a:r>
              <a:rPr lang="en-US" dirty="0" smtClean="0"/>
              <a:t> </a:t>
            </a:r>
            <a:r>
              <a:rPr lang="en-US" dirty="0" err="1" smtClean="0"/>
              <a:t>fogunk</a:t>
            </a:r>
            <a:r>
              <a:rPr lang="en-US" dirty="0" smtClean="0"/>
              <a:t> </a:t>
            </a:r>
            <a:r>
              <a:rPr lang="en-US" dirty="0" err="1" smtClean="0"/>
              <a:t>kapni</a:t>
            </a:r>
            <a:r>
              <a:rPr lang="en-US" dirty="0" smtClean="0"/>
              <a:t> (</a:t>
            </a:r>
            <a:r>
              <a:rPr lang="en-US" dirty="0" err="1" smtClean="0"/>
              <a:t>ki</a:t>
            </a:r>
            <a:r>
              <a:rPr lang="en-US" dirty="0" smtClean="0"/>
              <a:t> is </a:t>
            </a:r>
            <a:r>
              <a:rPr lang="en-US" dirty="0" err="1" smtClean="0"/>
              <a:t>próbálhatjuk</a:t>
            </a:r>
            <a:r>
              <a:rPr lang="en-US" dirty="0" smtClean="0"/>
              <a:t>)</a:t>
            </a:r>
          </a:p>
          <a:p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990600"/>
            <a:ext cx="49720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boltív</a:t>
            </a:r>
            <a:r>
              <a:rPr lang="en-US" dirty="0" smtClean="0"/>
              <a:t> </a:t>
            </a:r>
            <a:r>
              <a:rPr lang="en-US" dirty="0" err="1" smtClean="0"/>
              <a:t>behelyezése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lehetőségünk</a:t>
            </a:r>
            <a:r>
              <a:rPr lang="en-US" dirty="0" smtClean="0"/>
              <a:t> van:</a:t>
            </a:r>
          </a:p>
          <a:p>
            <a:r>
              <a:rPr lang="en-US" dirty="0" err="1" smtClean="0"/>
              <a:t>Kézzel</a:t>
            </a:r>
            <a:r>
              <a:rPr lang="en-US" dirty="0" smtClean="0"/>
              <a:t> </a:t>
            </a:r>
            <a:r>
              <a:rPr lang="en-US" dirty="0" err="1" smtClean="0"/>
              <a:t>hozunk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prefab </a:t>
            </a:r>
            <a:r>
              <a:rPr lang="en-US" dirty="0" err="1" smtClean="0"/>
              <a:t>példányokat</a:t>
            </a:r>
            <a:r>
              <a:rPr lang="en-US" dirty="0" smtClean="0"/>
              <a:t>: </a:t>
            </a:r>
            <a:r>
              <a:rPr lang="en-US" dirty="0" err="1" smtClean="0"/>
              <a:t>egyesével</a:t>
            </a:r>
            <a:r>
              <a:rPr lang="en-US" dirty="0" smtClean="0"/>
              <a:t> </a:t>
            </a:r>
            <a:r>
              <a:rPr lang="en-US" dirty="0" err="1" smtClean="0"/>
              <a:t>behúzzuk</a:t>
            </a:r>
            <a:r>
              <a:rPr lang="en-US" dirty="0" smtClean="0"/>
              <a:t> a </a:t>
            </a:r>
            <a:r>
              <a:rPr lang="en-US" dirty="0" err="1" smtClean="0"/>
              <a:t>jelenetbe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beállítjuk</a:t>
            </a:r>
            <a:r>
              <a:rPr lang="en-US" dirty="0" smtClean="0"/>
              <a:t> </a:t>
            </a:r>
            <a:r>
              <a:rPr lang="en-US" dirty="0" err="1" smtClean="0"/>
              <a:t>transzformációjukat</a:t>
            </a:r>
            <a:endParaRPr lang="en-US" dirty="0" smtClean="0"/>
          </a:p>
          <a:p>
            <a:pPr lvl="1"/>
            <a:r>
              <a:rPr lang="en-US" dirty="0" err="1" smtClean="0"/>
              <a:t>Kevés</a:t>
            </a:r>
            <a:r>
              <a:rPr lang="en-US" dirty="0" smtClean="0"/>
              <a:t> </a:t>
            </a:r>
            <a:r>
              <a:rPr lang="en-US" dirty="0" err="1" smtClean="0"/>
              <a:t>objektumnál</a:t>
            </a:r>
            <a:r>
              <a:rPr lang="en-US" dirty="0" smtClean="0"/>
              <a:t> </a:t>
            </a:r>
            <a:r>
              <a:rPr lang="en-US" dirty="0" err="1" smtClean="0"/>
              <a:t>előnyös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ez</a:t>
            </a:r>
            <a:r>
              <a:rPr lang="en-US" dirty="0" smtClean="0"/>
              <a:t> a </a:t>
            </a:r>
            <a:r>
              <a:rPr lang="en-US" dirty="0" err="1" smtClean="0"/>
              <a:t>mószer</a:t>
            </a:r>
            <a:endParaRPr lang="en-US" dirty="0" smtClean="0"/>
          </a:p>
          <a:p>
            <a:r>
              <a:rPr lang="en-US" dirty="0" err="1" smtClean="0"/>
              <a:t>Írunk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, </a:t>
            </a:r>
            <a:r>
              <a:rPr lang="en-US" dirty="0" err="1" smtClean="0"/>
              <a:t>ami</a:t>
            </a:r>
            <a:r>
              <a:rPr lang="en-US" dirty="0" smtClean="0"/>
              <a:t> </a:t>
            </a:r>
            <a:r>
              <a:rPr lang="en-US" dirty="0" err="1" smtClean="0"/>
              <a:t>példányosítja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r>
              <a:rPr lang="en-US" dirty="0" smtClean="0"/>
              <a:t> a </a:t>
            </a:r>
            <a:r>
              <a:rPr lang="en-US" dirty="0" err="1" smtClean="0"/>
              <a:t>játék</a:t>
            </a:r>
            <a:r>
              <a:rPr lang="en-US" dirty="0" smtClean="0"/>
              <a:t> </a:t>
            </a:r>
            <a:r>
              <a:rPr lang="en-US" dirty="0" err="1" smtClean="0"/>
              <a:t>indításakor</a:t>
            </a:r>
            <a:endParaRPr lang="en-US" dirty="0" smtClean="0"/>
          </a:p>
          <a:p>
            <a:pPr lvl="1"/>
            <a:r>
              <a:rPr lang="en-US" dirty="0" err="1" smtClean="0"/>
              <a:t>Procedurális</a:t>
            </a:r>
            <a:r>
              <a:rPr lang="en-US" dirty="0" smtClean="0"/>
              <a:t> </a:t>
            </a:r>
            <a:r>
              <a:rPr lang="en-US" dirty="0" err="1" smtClean="0"/>
              <a:t>pályagenerálás</a:t>
            </a:r>
            <a:r>
              <a:rPr lang="en-US" dirty="0" smtClean="0"/>
              <a:t>, </a:t>
            </a:r>
            <a:r>
              <a:rPr lang="en-US" dirty="0" err="1" smtClean="0"/>
              <a:t>negy</a:t>
            </a:r>
            <a:r>
              <a:rPr lang="en-US" dirty="0" smtClean="0"/>
              <a:t> </a:t>
            </a:r>
            <a:r>
              <a:rPr lang="en-US" dirty="0" err="1" smtClean="0"/>
              <a:t>mennyiségnél</a:t>
            </a:r>
            <a:r>
              <a:rPr lang="en-US" dirty="0" smtClean="0"/>
              <a:t>, random </a:t>
            </a:r>
            <a:r>
              <a:rPr lang="en-US" dirty="0" err="1" smtClean="0"/>
              <a:t>elhelyezésnél</a:t>
            </a:r>
            <a:r>
              <a:rPr lang="en-US" dirty="0" smtClean="0"/>
              <a:t> </a:t>
            </a:r>
            <a:r>
              <a:rPr lang="en-US" dirty="0" err="1" smtClean="0"/>
              <a:t>előnyös</a:t>
            </a:r>
            <a:endParaRPr lang="en-US" dirty="0" smtClean="0"/>
          </a:p>
          <a:p>
            <a:pPr lvl="1"/>
            <a:r>
              <a:rPr lang="en-US" dirty="0" smtClean="0"/>
              <a:t>Ha </a:t>
            </a:r>
            <a:r>
              <a:rPr lang="en-US" dirty="0" err="1" smtClean="0"/>
              <a:t>leállítjuk</a:t>
            </a:r>
            <a:r>
              <a:rPr lang="en-US" dirty="0" smtClean="0"/>
              <a:t> a </a:t>
            </a:r>
            <a:r>
              <a:rPr lang="en-US" dirty="0" err="1" smtClean="0"/>
              <a:t>játékot</a:t>
            </a:r>
            <a:r>
              <a:rPr lang="en-US" dirty="0" smtClean="0"/>
              <a:t> </a:t>
            </a:r>
            <a:r>
              <a:rPr lang="en-US" dirty="0" err="1" smtClean="0"/>
              <a:t>eltűnnek</a:t>
            </a:r>
            <a:r>
              <a:rPr lang="en-US" dirty="0" smtClean="0"/>
              <a:t> a </a:t>
            </a:r>
            <a:r>
              <a:rPr lang="en-US" dirty="0" err="1" smtClean="0"/>
              <a:t>generált</a:t>
            </a:r>
            <a:r>
              <a:rPr lang="en-US" dirty="0" smtClean="0"/>
              <a:t> </a:t>
            </a:r>
            <a:r>
              <a:rPr lang="en-US" dirty="0" err="1" smtClean="0"/>
              <a:t>objektumok</a:t>
            </a:r>
            <a:endParaRPr lang="en-US" dirty="0" smtClean="0"/>
          </a:p>
          <a:p>
            <a:pPr lvl="1"/>
            <a:r>
              <a:rPr lang="en-US" dirty="0" smtClean="0"/>
              <a:t>Ha </a:t>
            </a:r>
            <a:r>
              <a:rPr lang="en-US" dirty="0" err="1" smtClean="0"/>
              <a:t>játék</a:t>
            </a:r>
            <a:r>
              <a:rPr lang="en-US" dirty="0" smtClean="0"/>
              <a:t> </a:t>
            </a:r>
            <a:r>
              <a:rPr lang="en-US" dirty="0" err="1" smtClean="0"/>
              <a:t>közben</a:t>
            </a:r>
            <a:r>
              <a:rPr lang="en-US" dirty="0" smtClean="0"/>
              <a:t> </a:t>
            </a:r>
            <a:r>
              <a:rPr lang="en-US" dirty="0" err="1" smtClean="0"/>
              <a:t>kimásoljuk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szerkesztés</a:t>
            </a:r>
            <a:r>
              <a:rPr lang="en-US" dirty="0" smtClean="0"/>
              <a:t> </a:t>
            </a:r>
            <a:r>
              <a:rPr lang="en-US" dirty="0" err="1" smtClean="0"/>
              <a:t>módban</a:t>
            </a:r>
            <a:r>
              <a:rPr lang="en-US" dirty="0" smtClean="0"/>
              <a:t> </a:t>
            </a:r>
            <a:r>
              <a:rPr lang="en-US" dirty="0" err="1" smtClean="0"/>
              <a:t>beillesztjük</a:t>
            </a:r>
            <a:r>
              <a:rPr lang="en-US" dirty="0" smtClean="0"/>
              <a:t> (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</a:t>
            </a:r>
            <a:r>
              <a:rPr lang="en-US" dirty="0" smtClean="0"/>
              <a:t>), </a:t>
            </a:r>
            <a:r>
              <a:rPr lang="en-US" dirty="0" err="1" smtClean="0"/>
              <a:t>akkor</a:t>
            </a:r>
            <a:r>
              <a:rPr lang="en-US" dirty="0" smtClean="0"/>
              <a:t> </a:t>
            </a:r>
            <a:r>
              <a:rPr lang="en-US" dirty="0" err="1" smtClean="0"/>
              <a:t>elmenthetjük</a:t>
            </a:r>
            <a:r>
              <a:rPr lang="en-US" dirty="0" smtClean="0"/>
              <a:t> a </a:t>
            </a:r>
            <a:r>
              <a:rPr lang="en-US" dirty="0" err="1" smtClean="0"/>
              <a:t>jelenetet</a:t>
            </a:r>
            <a:r>
              <a:rPr lang="en-US" dirty="0" smtClean="0"/>
              <a:t>. </a:t>
            </a:r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után</a:t>
            </a:r>
            <a:r>
              <a:rPr lang="en-US" dirty="0" smtClean="0"/>
              <a:t> </a:t>
            </a:r>
            <a:r>
              <a:rPr lang="en-US" dirty="0" err="1" smtClean="0"/>
              <a:t>érdemes</a:t>
            </a:r>
            <a:r>
              <a:rPr lang="en-US" dirty="0" smtClean="0"/>
              <a:t> a </a:t>
            </a:r>
            <a:r>
              <a:rPr lang="en-US" dirty="0" err="1" smtClean="0"/>
              <a:t>generáló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 </a:t>
            </a:r>
            <a:r>
              <a:rPr lang="en-US" dirty="0" err="1" smtClean="0"/>
              <a:t>kikapcsolni</a:t>
            </a: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létrehozása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üres</a:t>
            </a:r>
            <a:r>
              <a:rPr lang="en-US" dirty="0" smtClean="0"/>
              <a:t> </a:t>
            </a:r>
            <a:r>
              <a:rPr lang="en-US" dirty="0" err="1" smtClean="0"/>
              <a:t>játékobjektumot</a:t>
            </a:r>
            <a:endParaRPr lang="en-US" dirty="0" smtClean="0"/>
          </a:p>
          <a:p>
            <a:r>
              <a:rPr lang="en-US" dirty="0" err="1" smtClean="0"/>
              <a:t>Nevezzük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(pl </a:t>
            </a:r>
            <a:r>
              <a:rPr lang="en-US" dirty="0" err="1" smtClean="0"/>
              <a:t>LevelGenerator-ra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kompnenst</a:t>
            </a:r>
            <a:endParaRPr lang="en-US" dirty="0" smtClean="0"/>
          </a:p>
          <a:p>
            <a:r>
              <a:rPr lang="en-US" dirty="0" err="1" smtClean="0"/>
              <a:t>Válasszuk</a:t>
            </a:r>
            <a:r>
              <a:rPr lang="en-US" dirty="0" smtClean="0"/>
              <a:t> a script </a:t>
            </a:r>
            <a:r>
              <a:rPr lang="en-US" dirty="0" err="1" smtClean="0"/>
              <a:t>típust</a:t>
            </a:r>
            <a:endParaRPr lang="en-US" dirty="0" smtClean="0"/>
          </a:p>
          <a:p>
            <a:r>
              <a:rPr lang="en-US" dirty="0" err="1" smtClean="0"/>
              <a:t>Válasszuk</a:t>
            </a:r>
            <a:r>
              <a:rPr lang="en-US" dirty="0" smtClean="0"/>
              <a:t> a C# </a:t>
            </a:r>
            <a:r>
              <a:rPr lang="en-US" dirty="0" err="1" smtClean="0"/>
              <a:t>típust</a:t>
            </a:r>
            <a:endParaRPr lang="en-US" dirty="0" smtClean="0"/>
          </a:p>
          <a:p>
            <a:r>
              <a:rPr lang="en-US" dirty="0" err="1" smtClean="0"/>
              <a:t>Nevezzük</a:t>
            </a:r>
            <a:r>
              <a:rPr lang="en-US" dirty="0" smtClean="0"/>
              <a:t> el </a:t>
            </a:r>
            <a:r>
              <a:rPr lang="en-US" dirty="0" err="1" smtClean="0"/>
              <a:t>ezt</a:t>
            </a:r>
            <a:r>
              <a:rPr lang="en-US" dirty="0" smtClean="0"/>
              <a:t> is </a:t>
            </a:r>
            <a:r>
              <a:rPr lang="en-US" dirty="0" err="1" smtClean="0"/>
              <a:t>LevelGenerator-nak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121134"/>
            <a:ext cx="3886200" cy="550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4876800" y="1219200"/>
            <a:ext cx="2514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5257800" y="2590800"/>
            <a:ext cx="3200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5257800" y="5943600"/>
            <a:ext cx="3200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4343400" cy="426719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Duplán</a:t>
            </a:r>
            <a:r>
              <a:rPr lang="en-US" dirty="0" smtClean="0"/>
              <a:t> </a:t>
            </a:r>
            <a:r>
              <a:rPr lang="en-US" dirty="0" err="1" smtClean="0"/>
              <a:t>kattintva</a:t>
            </a:r>
            <a:r>
              <a:rPr lang="en-US" dirty="0" smtClean="0"/>
              <a:t> a </a:t>
            </a:r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nevére</a:t>
            </a:r>
            <a:r>
              <a:rPr lang="en-US" dirty="0" smtClean="0"/>
              <a:t> </a:t>
            </a:r>
            <a:r>
              <a:rPr lang="en-US" dirty="0" err="1" smtClean="0"/>
              <a:t>előjön</a:t>
            </a:r>
            <a:r>
              <a:rPr lang="en-US" dirty="0" smtClean="0"/>
              <a:t> a Unity </a:t>
            </a:r>
            <a:r>
              <a:rPr lang="en-US" dirty="0" err="1" smtClean="0"/>
              <a:t>beépített</a:t>
            </a:r>
            <a:r>
              <a:rPr lang="en-US" dirty="0" smtClean="0"/>
              <a:t> </a:t>
            </a:r>
            <a:r>
              <a:rPr lang="en-US" dirty="0" err="1" smtClean="0"/>
              <a:t>szerkesztője</a:t>
            </a:r>
            <a:r>
              <a:rPr lang="en-US" dirty="0" smtClean="0"/>
              <a:t>: </a:t>
            </a:r>
            <a:r>
              <a:rPr lang="en-US" dirty="0" err="1" smtClean="0"/>
              <a:t>Monodevelop</a:t>
            </a:r>
            <a:endParaRPr lang="en-US" dirty="0" smtClean="0"/>
          </a:p>
          <a:p>
            <a:r>
              <a:rPr lang="en-US" dirty="0" smtClean="0"/>
              <a:t>(Editor </a:t>
            </a:r>
            <a:r>
              <a:rPr lang="en-US" dirty="0" err="1" smtClean="0"/>
              <a:t>beállítása</a:t>
            </a:r>
            <a:r>
              <a:rPr lang="en-US" dirty="0" smtClean="0"/>
              <a:t>:     Edit → Preferences → External tools → External Script Editor)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2921" y="1600200"/>
            <a:ext cx="395437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5715000" y="487680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Dupla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Klikk</a:t>
            </a:r>
            <a:endParaRPr lang="hu-HU" b="1" dirty="0">
              <a:solidFill>
                <a:srgbClr val="FF0000"/>
              </a:solidFill>
            </a:endParaRPr>
          </a:p>
        </p:txBody>
      </p:sp>
      <p:cxnSp>
        <p:nvCxnSpPr>
          <p:cNvPr id="6" name="Egyenes összekötő nyíllal 5"/>
          <p:cNvCxnSpPr>
            <a:stCxn id="5" idx="0"/>
          </p:cNvCxnSpPr>
          <p:nvPr/>
        </p:nvCxnSpPr>
        <p:spPr>
          <a:xfrm rot="5400000" flipH="1" flipV="1">
            <a:off x="5953875" y="3820274"/>
            <a:ext cx="1447792" cy="6652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Alap</a:t>
            </a:r>
            <a:r>
              <a:rPr lang="en-US" dirty="0" smtClean="0"/>
              <a:t> Script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UnityEngine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System.Collections</a:t>
            </a:r>
            <a:r>
              <a:rPr lang="hu-HU" dirty="0" smtClean="0"/>
              <a:t>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LevelGenerator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//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initialization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Start () {</a:t>
            </a:r>
          </a:p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// Update is </a:t>
            </a:r>
            <a:r>
              <a:rPr lang="hu-HU" dirty="0" err="1" smtClean="0"/>
              <a:t>called</a:t>
            </a:r>
            <a:r>
              <a:rPr lang="hu-HU" dirty="0" smtClean="0"/>
              <a:t> </a:t>
            </a:r>
            <a:r>
              <a:rPr lang="hu-HU" dirty="0" err="1" smtClean="0"/>
              <a:t>once</a:t>
            </a:r>
            <a:r>
              <a:rPr lang="hu-HU" dirty="0" smtClean="0"/>
              <a:t> per </a:t>
            </a:r>
            <a:r>
              <a:rPr lang="hu-HU" dirty="0" err="1" smtClean="0"/>
              <a:t>frame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Update () {</a:t>
            </a:r>
          </a:p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400800" y="2362200"/>
            <a:ext cx="189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Indításkor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hívódik</a:t>
            </a:r>
            <a:endParaRPr lang="hu-HU" b="1" dirty="0">
              <a:solidFill>
                <a:srgbClr val="FF0000"/>
              </a:solidFill>
            </a:endParaRPr>
          </a:p>
        </p:txBody>
      </p:sp>
      <p:cxnSp>
        <p:nvCxnSpPr>
          <p:cNvPr id="5" name="Egyenes összekötő nyíllal 4"/>
          <p:cNvCxnSpPr>
            <a:stCxn id="4" idx="1"/>
          </p:cNvCxnSpPr>
          <p:nvPr/>
        </p:nvCxnSpPr>
        <p:spPr>
          <a:xfrm rot="10800000" flipV="1">
            <a:off x="1981238" y="2546866"/>
            <a:ext cx="4419563" cy="8821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6324600" y="5029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Minden </a:t>
            </a:r>
            <a:r>
              <a:rPr lang="en-US" b="1" dirty="0" err="1" smtClean="0">
                <a:solidFill>
                  <a:srgbClr val="FF0000"/>
                </a:solidFill>
              </a:rPr>
              <a:t>képkocka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számításakor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hívódik</a:t>
            </a:r>
            <a:endParaRPr lang="hu-HU" b="1" dirty="0">
              <a:solidFill>
                <a:srgbClr val="FF0000"/>
              </a:solidFill>
            </a:endParaRPr>
          </a:p>
        </p:txBody>
      </p:sp>
      <p:cxnSp>
        <p:nvCxnSpPr>
          <p:cNvPr id="9" name="Egyenes összekötő nyíllal 8"/>
          <p:cNvCxnSpPr>
            <a:stCxn id="8" idx="1"/>
          </p:cNvCxnSpPr>
          <p:nvPr/>
        </p:nvCxnSpPr>
        <p:spPr>
          <a:xfrm rot="10800000">
            <a:off x="2057400" y="5029200"/>
            <a:ext cx="4267200" cy="3231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dirty="0" err="1" smtClean="0"/>
              <a:t>Szkript</a:t>
            </a:r>
            <a:r>
              <a:rPr lang="en-GB" dirty="0" smtClean="0"/>
              <a:t> </a:t>
            </a:r>
            <a:r>
              <a:rPr lang="en-GB" dirty="0" err="1" smtClean="0"/>
              <a:t>alapok</a:t>
            </a:r>
            <a:endParaRPr lang="en-GB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88428" y="1892031"/>
            <a:ext cx="8229600" cy="46942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// </a:t>
            </a:r>
            <a:r>
              <a:rPr lang="es-ES" dirty="0" err="1" smtClean="0"/>
              <a:t>Inicializáció</a:t>
            </a:r>
            <a:r>
              <a:rPr lang="es-ES" dirty="0" smtClean="0"/>
              <a:t> (</a:t>
            </a:r>
            <a:r>
              <a:rPr lang="es-ES" dirty="0" err="1" smtClean="0"/>
              <a:t>egyszer</a:t>
            </a:r>
            <a:r>
              <a:rPr lang="es-ES" dirty="0" smtClean="0"/>
              <a:t> </a:t>
            </a:r>
            <a:r>
              <a:rPr lang="es-ES" dirty="0" err="1" smtClean="0"/>
              <a:t>fut</a:t>
            </a:r>
            <a:r>
              <a:rPr lang="es-ES" dirty="0" smtClean="0"/>
              <a:t>)</a:t>
            </a:r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load </a:t>
            </a:r>
            <a:r>
              <a:rPr lang="es-ES" dirty="0" err="1" smtClean="0"/>
              <a:t>scene</a:t>
            </a:r>
            <a:endParaRPr lang="es-ES" dirty="0" smtClean="0"/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gameobject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scene</a:t>
            </a:r>
            <a:endParaRPr lang="es-ES" dirty="0" smtClean="0"/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    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component</a:t>
            </a:r>
            <a:r>
              <a:rPr lang="es-ES" dirty="0" smtClean="0"/>
              <a:t> in </a:t>
            </a:r>
            <a:r>
              <a:rPr lang="es-ES" dirty="0" err="1" smtClean="0"/>
              <a:t>gameobject</a:t>
            </a:r>
            <a:endParaRPr lang="es-ES" dirty="0" smtClean="0"/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          </a:t>
            </a:r>
            <a:r>
              <a:rPr lang="es-ES" dirty="0" err="1" smtClean="0"/>
              <a:t>initialize</a:t>
            </a:r>
            <a:r>
              <a:rPr lang="es-ES" dirty="0" smtClean="0"/>
              <a:t> </a:t>
            </a:r>
            <a:r>
              <a:rPr lang="es-ES" dirty="0" err="1" smtClean="0"/>
              <a:t>component</a:t>
            </a:r>
            <a:endParaRPr lang="es-ES" dirty="0" smtClean="0"/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endParaRPr lang="es-ES" dirty="0" smtClean="0"/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// “</a:t>
            </a:r>
            <a:r>
              <a:rPr lang="es-ES" dirty="0" err="1" smtClean="0"/>
              <a:t>Game</a:t>
            </a:r>
            <a:r>
              <a:rPr lang="es-ES" dirty="0" smtClean="0"/>
              <a:t> </a:t>
            </a:r>
            <a:r>
              <a:rPr lang="es-ES" dirty="0" err="1" smtClean="0"/>
              <a:t>loop</a:t>
            </a:r>
            <a:r>
              <a:rPr lang="es-ES" dirty="0" smtClean="0"/>
              <a:t>” (</a:t>
            </a:r>
            <a:r>
              <a:rPr lang="es-ES" dirty="0" err="1" smtClean="0"/>
              <a:t>amíg</a:t>
            </a:r>
            <a:r>
              <a:rPr lang="es-ES" dirty="0" smtClean="0"/>
              <a:t> a </a:t>
            </a:r>
            <a:r>
              <a:rPr lang="es-ES" dirty="0" err="1" smtClean="0"/>
              <a:t>játékos</a:t>
            </a:r>
            <a:r>
              <a:rPr lang="es-ES" dirty="0" smtClean="0"/>
              <a:t> </a:t>
            </a:r>
            <a:r>
              <a:rPr lang="es-ES" dirty="0" err="1" smtClean="0"/>
              <a:t>ki</a:t>
            </a:r>
            <a:r>
              <a:rPr lang="es-ES" dirty="0" smtClean="0"/>
              <a:t> </a:t>
            </a:r>
            <a:r>
              <a:rPr lang="es-ES" dirty="0" err="1" smtClean="0"/>
              <a:t>nem</a:t>
            </a:r>
            <a:r>
              <a:rPr lang="es-ES" dirty="0" smtClean="0"/>
              <a:t> </a:t>
            </a:r>
            <a:r>
              <a:rPr lang="es-ES" dirty="0" err="1" smtClean="0"/>
              <a:t>lép</a:t>
            </a:r>
            <a:r>
              <a:rPr lang="es-ES" dirty="0" smtClean="0"/>
              <a:t>)</a:t>
            </a:r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err="1" smtClean="0"/>
              <a:t>while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game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running</a:t>
            </a:r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     </a:t>
            </a:r>
            <a:r>
              <a:rPr lang="es-ES" dirty="0" err="1" smtClean="0"/>
              <a:t>process</a:t>
            </a:r>
            <a:r>
              <a:rPr lang="es-ES" dirty="0" smtClean="0"/>
              <a:t> </a:t>
            </a:r>
            <a:r>
              <a:rPr lang="es-ES" dirty="0" err="1" smtClean="0"/>
              <a:t>user</a:t>
            </a:r>
            <a:r>
              <a:rPr lang="es-ES" dirty="0" smtClean="0"/>
              <a:t> inputs</a:t>
            </a:r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     compute </a:t>
            </a:r>
            <a:r>
              <a:rPr lang="es-ES" dirty="0" err="1" smtClean="0"/>
              <a:t>physics</a:t>
            </a:r>
            <a:endParaRPr lang="es-ES" dirty="0" smtClean="0"/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     </a:t>
            </a:r>
            <a:r>
              <a:rPr lang="es-ES" dirty="0" err="1" smtClean="0"/>
              <a:t>update</a:t>
            </a:r>
            <a:r>
              <a:rPr lang="es-ES" dirty="0" smtClean="0"/>
              <a:t> </a:t>
            </a:r>
            <a:r>
              <a:rPr lang="es-ES" dirty="0" err="1" smtClean="0"/>
              <a:t>gameobjects</a:t>
            </a:r>
            <a:endParaRPr lang="es-ES" dirty="0" smtClean="0"/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     </a:t>
            </a:r>
            <a:r>
              <a:rPr lang="es-ES" dirty="0" err="1" smtClean="0"/>
              <a:t>render</a:t>
            </a:r>
            <a:r>
              <a:rPr lang="es-ES" dirty="0" smtClean="0"/>
              <a:t> </a:t>
            </a:r>
            <a:r>
              <a:rPr lang="es-ES" dirty="0" err="1" smtClean="0"/>
              <a:t>scene</a:t>
            </a:r>
            <a:endParaRPr lang="es-ES" dirty="0" smtClean="0"/>
          </a:p>
          <a:p>
            <a:pPr marL="274320" indent="-274320"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     ...</a:t>
            </a:r>
          </a:p>
        </p:txBody>
      </p:sp>
      <p:cxnSp>
        <p:nvCxnSpPr>
          <p:cNvPr id="5" name="Egyenes összekötő nyíllal 3"/>
          <p:cNvCxnSpPr/>
          <p:nvPr/>
        </p:nvCxnSpPr>
        <p:spPr>
          <a:xfrm flipH="1">
            <a:off x="3735477" y="3503764"/>
            <a:ext cx="3053751" cy="0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7170228" y="3135043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2000" b="1"/>
              <a:t>Awake()</a:t>
            </a:r>
          </a:p>
          <a:p>
            <a:pPr algn="ctr" eaLnBrk="1" hangingPunct="1"/>
            <a:r>
              <a:rPr lang="es-ES" altLang="ca-ES" sz="2000" b="1"/>
              <a:t>Start()</a:t>
            </a:r>
          </a:p>
        </p:txBody>
      </p:sp>
      <p:cxnSp>
        <p:nvCxnSpPr>
          <p:cNvPr id="7" name="Egyenes összekötő nyíllal 7"/>
          <p:cNvCxnSpPr/>
          <p:nvPr/>
        </p:nvCxnSpPr>
        <p:spPr>
          <a:xfrm flipH="1">
            <a:off x="3665028" y="5662612"/>
            <a:ext cx="3048000" cy="0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11"/>
          <p:cNvCxnSpPr/>
          <p:nvPr/>
        </p:nvCxnSpPr>
        <p:spPr>
          <a:xfrm flipH="1">
            <a:off x="2903028" y="6015486"/>
            <a:ext cx="3810000" cy="0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15"/>
          <p:cNvSpPr txBox="1">
            <a:spLocks noChangeArrowheads="1"/>
          </p:cNvSpPr>
          <p:nvPr/>
        </p:nvSpPr>
        <p:spPr bwMode="auto">
          <a:xfrm>
            <a:off x="3886200" y="1099868"/>
            <a:ext cx="17993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2000" b="1" dirty="0" err="1" smtClean="0">
                <a:solidFill>
                  <a:srgbClr val="FF0000"/>
                </a:solidFill>
              </a:rPr>
              <a:t>Elrejtve</a:t>
            </a:r>
            <a:r>
              <a:rPr lang="es-ES" altLang="ca-ES" sz="2000" b="1" dirty="0" smtClean="0">
                <a:solidFill>
                  <a:srgbClr val="FF0000"/>
                </a:solidFill>
              </a:rPr>
              <a:t> a </a:t>
            </a:r>
            <a:r>
              <a:rPr lang="es-ES" altLang="ca-ES" sz="2000" b="1" dirty="0" err="1" smtClean="0">
                <a:solidFill>
                  <a:srgbClr val="FF0000"/>
                </a:solidFill>
              </a:rPr>
              <a:t>Unityn</a:t>
            </a:r>
            <a:r>
              <a:rPr lang="es-ES" altLang="ca-ES" sz="2000" b="1" dirty="0" smtClean="0">
                <a:solidFill>
                  <a:srgbClr val="FF0000"/>
                </a:solidFill>
              </a:rPr>
              <a:t> </a:t>
            </a:r>
            <a:r>
              <a:rPr lang="es-ES" altLang="ca-ES" sz="2000" b="1" dirty="0" err="1" smtClean="0">
                <a:solidFill>
                  <a:srgbClr val="FF0000"/>
                </a:solidFill>
              </a:rPr>
              <a:t>belül</a:t>
            </a:r>
            <a:endParaRPr lang="es-ES" altLang="ca-ES" sz="2000" b="1" dirty="0">
              <a:solidFill>
                <a:srgbClr val="FF0000"/>
              </a:solidFill>
            </a:endParaRPr>
          </a:p>
        </p:txBody>
      </p:sp>
      <p:sp>
        <p:nvSpPr>
          <p:cNvPr id="10" name="Szövegdoboz 16"/>
          <p:cNvSpPr txBox="1">
            <a:spLocks noChangeArrowheads="1"/>
          </p:cNvSpPr>
          <p:nvPr/>
        </p:nvSpPr>
        <p:spPr bwMode="auto">
          <a:xfrm>
            <a:off x="6698172" y="1988868"/>
            <a:ext cx="22172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2000" b="1" dirty="0" err="1" smtClean="0">
                <a:solidFill>
                  <a:srgbClr val="FF0000"/>
                </a:solidFill>
              </a:rPr>
              <a:t>Objektumok</a:t>
            </a:r>
            <a:r>
              <a:rPr lang="es-ES" altLang="ca-ES" sz="2000" b="1" dirty="0" smtClean="0">
                <a:solidFill>
                  <a:srgbClr val="FF0000"/>
                </a:solidFill>
              </a:rPr>
              <a:t> </a:t>
            </a:r>
            <a:r>
              <a:rPr lang="es-ES" altLang="ca-ES" sz="2000" b="1" dirty="0" err="1" smtClean="0">
                <a:solidFill>
                  <a:srgbClr val="FF0000"/>
                </a:solidFill>
              </a:rPr>
              <a:t>eseménykezelői</a:t>
            </a:r>
            <a:r>
              <a:rPr lang="es-ES" altLang="ca-ES" sz="2000" b="1" dirty="0" smtClean="0">
                <a:solidFill>
                  <a:srgbClr val="FF0000"/>
                </a:solidFill>
              </a:rPr>
              <a:t>: </a:t>
            </a:r>
            <a:r>
              <a:rPr lang="es-ES" altLang="ca-ES" sz="2000" b="1" dirty="0" err="1" smtClean="0">
                <a:solidFill>
                  <a:srgbClr val="FF0000"/>
                </a:solidFill>
              </a:rPr>
              <a:t>programozható</a:t>
            </a:r>
            <a:endParaRPr lang="es-ES" altLang="ca-ES" sz="2000" b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>
            <a:spLocks noChangeArrowheads="1"/>
          </p:cNvSpPr>
          <p:nvPr/>
        </p:nvSpPr>
        <p:spPr bwMode="auto">
          <a:xfrm>
            <a:off x="6789228" y="5199029"/>
            <a:ext cx="2438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2000" b="1" dirty="0" err="1"/>
              <a:t>Update</a:t>
            </a:r>
            <a:r>
              <a:rPr lang="es-ES" altLang="ca-ES" sz="2000" b="1" dirty="0"/>
              <a:t>()</a:t>
            </a:r>
          </a:p>
          <a:p>
            <a:pPr algn="ctr" eaLnBrk="1" hangingPunct="1"/>
            <a:r>
              <a:rPr lang="es-ES" altLang="ca-ES" sz="2000" b="1" dirty="0" err="1"/>
              <a:t>LateUpdate</a:t>
            </a:r>
            <a:r>
              <a:rPr lang="es-ES" altLang="ca-ES" sz="2000" b="1" dirty="0"/>
              <a:t>()</a:t>
            </a:r>
          </a:p>
          <a:p>
            <a:pPr algn="ctr" eaLnBrk="1" hangingPunct="1"/>
            <a:r>
              <a:rPr lang="es-ES" altLang="ca-ES" sz="2000" b="1" dirty="0" err="1"/>
              <a:t>OnRenderObject</a:t>
            </a:r>
            <a:r>
              <a:rPr lang="es-ES" altLang="ca-ES" sz="2000" b="1" dirty="0"/>
              <a:t>()</a:t>
            </a:r>
          </a:p>
          <a:p>
            <a:pPr algn="ctr" eaLnBrk="1" hangingPunct="1"/>
            <a:r>
              <a:rPr lang="es-ES" altLang="ca-ES" sz="2000" b="1" dirty="0"/>
              <a:t>...</a:t>
            </a:r>
          </a:p>
        </p:txBody>
      </p:sp>
      <p:sp>
        <p:nvSpPr>
          <p:cNvPr id="12" name="Téglalap 14"/>
          <p:cNvSpPr/>
          <p:nvPr/>
        </p:nvSpPr>
        <p:spPr>
          <a:xfrm>
            <a:off x="388428" y="1785668"/>
            <a:ext cx="5105400" cy="48739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Szövegdoboz 15"/>
          <p:cNvSpPr txBox="1">
            <a:spLocks noChangeArrowheads="1"/>
          </p:cNvSpPr>
          <p:nvPr/>
        </p:nvSpPr>
        <p:spPr bwMode="auto">
          <a:xfrm>
            <a:off x="383438" y="1385558"/>
            <a:ext cx="2131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2000" b="1" dirty="0" err="1" smtClean="0">
                <a:solidFill>
                  <a:schemeClr val="accent1">
                    <a:lumMod val="75000"/>
                  </a:schemeClr>
                </a:solidFill>
              </a:rPr>
              <a:t>Játékfüggetlen</a:t>
            </a:r>
            <a:endParaRPr lang="es-ES" altLang="ca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Szövegdoboz 15"/>
          <p:cNvSpPr txBox="1">
            <a:spLocks noChangeArrowheads="1"/>
          </p:cNvSpPr>
          <p:nvPr/>
        </p:nvSpPr>
        <p:spPr bwMode="auto">
          <a:xfrm>
            <a:off x="6295147" y="1385558"/>
            <a:ext cx="3121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ca-ES" sz="2000" b="1" dirty="0" err="1" smtClean="0">
                <a:solidFill>
                  <a:schemeClr val="accent1">
                    <a:lumMod val="75000"/>
                  </a:schemeClr>
                </a:solidFill>
              </a:rPr>
              <a:t>Játékspecifikus</a:t>
            </a:r>
            <a:endParaRPr lang="es-ES" altLang="ca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0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6581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44211" cy="1143000"/>
          </a:xfrm>
        </p:spPr>
        <p:txBody>
          <a:bodyPr/>
          <a:lstStyle/>
          <a:p>
            <a:r>
              <a:rPr lang="en-GB" dirty="0" err="1" smtClean="0"/>
              <a:t>Eseménykezelők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Bővebben</a:t>
            </a:r>
            <a:r>
              <a:rPr lang="en-GB" sz="2400" dirty="0" smtClean="0"/>
              <a:t>: </a:t>
            </a:r>
            <a:r>
              <a:rPr lang="en-NZ" sz="2400" dirty="0">
                <a:hlinkClick r:id="rId2"/>
              </a:rPr>
              <a:t>https://docs.unity3d.com/Manual/ExecutionOrder.html</a:t>
            </a:r>
            <a:endParaRPr lang="en-GB" sz="24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419600" y="303946"/>
            <a:ext cx="4562925" cy="6045414"/>
            <a:chOff x="7279058" y="345059"/>
            <a:chExt cx="4816852" cy="638184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9058" y="345059"/>
              <a:ext cx="4797651" cy="6381842"/>
            </a:xfrm>
            <a:prstGeom prst="rect">
              <a:avLst/>
            </a:prstGeom>
          </p:spPr>
        </p:pic>
        <p:sp>
          <p:nvSpPr>
            <p:cNvPr id="16" name="Téglalap 14"/>
            <p:cNvSpPr/>
            <p:nvPr/>
          </p:nvSpPr>
          <p:spPr>
            <a:xfrm>
              <a:off x="9029020" y="627887"/>
              <a:ext cx="960371" cy="250165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7" name="Téglalap 14"/>
            <p:cNvSpPr/>
            <p:nvPr/>
          </p:nvSpPr>
          <p:spPr>
            <a:xfrm>
              <a:off x="10963973" y="2930107"/>
              <a:ext cx="1131937" cy="35655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8" name="Téglalap 14"/>
            <p:cNvSpPr/>
            <p:nvPr/>
          </p:nvSpPr>
          <p:spPr>
            <a:xfrm>
              <a:off x="9029019" y="2563081"/>
              <a:ext cx="960372" cy="211752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9" name="Téglalap 14"/>
            <p:cNvSpPr/>
            <p:nvPr/>
          </p:nvSpPr>
          <p:spPr>
            <a:xfrm>
              <a:off x="10937818" y="406478"/>
              <a:ext cx="1131937" cy="35655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1956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Generáló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" y="1981200"/>
            <a:ext cx="8991600" cy="3657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LevelGenerator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Transform</a:t>
            </a:r>
            <a:r>
              <a:rPr lang="hu-HU" dirty="0" smtClean="0"/>
              <a:t> </a:t>
            </a:r>
            <a:r>
              <a:rPr lang="hu-HU" dirty="0" err="1" smtClean="0"/>
              <a:t>gatePrefab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Start () 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for</a:t>
            </a:r>
            <a:r>
              <a:rPr lang="hu-HU" dirty="0" smtClean="0"/>
              <a:t> (int i = 0; i &lt; 10; ++i)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Transform</a:t>
            </a:r>
            <a:r>
              <a:rPr lang="hu-HU" dirty="0" smtClean="0"/>
              <a:t> </a:t>
            </a:r>
            <a:r>
              <a:rPr lang="hu-HU" dirty="0" err="1" smtClean="0"/>
              <a:t>newgate</a:t>
            </a:r>
            <a:r>
              <a:rPr lang="hu-HU" dirty="0" smtClean="0"/>
              <a:t> = </a:t>
            </a:r>
            <a:r>
              <a:rPr lang="hu-HU" dirty="0" err="1" smtClean="0"/>
              <a:t>GameObject.Instantiate</a:t>
            </a:r>
            <a:r>
              <a:rPr lang="hu-HU" dirty="0" smtClean="0"/>
              <a:t>(</a:t>
            </a:r>
            <a:r>
              <a:rPr lang="hu-HU" dirty="0" err="1" smtClean="0"/>
              <a:t>gatePrefab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newgate.transform.Translate</a:t>
            </a:r>
            <a:r>
              <a:rPr lang="hu-HU" dirty="0" smtClean="0"/>
              <a:t>(</a:t>
            </a:r>
            <a:r>
              <a:rPr lang="hu-HU" dirty="0" err="1" smtClean="0"/>
              <a:t>new</a:t>
            </a:r>
            <a:r>
              <a:rPr lang="hu-HU" dirty="0" smtClean="0"/>
              <a:t> Vector3(0,</a:t>
            </a:r>
            <a:r>
              <a:rPr lang="hu-HU" dirty="0" err="1" smtClean="0"/>
              <a:t>0</a:t>
            </a:r>
            <a:r>
              <a:rPr lang="hu-HU" dirty="0" smtClean="0"/>
              <a:t>, -</a:t>
            </a:r>
            <a:r>
              <a:rPr lang="en-US" dirty="0" smtClean="0"/>
              <a:t>2</a:t>
            </a:r>
            <a:r>
              <a:rPr lang="hu-HU" dirty="0" smtClean="0"/>
              <a:t>0 + 4* i));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Generáló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 </a:t>
            </a:r>
            <a:r>
              <a:rPr lang="en-US" dirty="0" err="1" smtClean="0"/>
              <a:t>elmentettük</a:t>
            </a:r>
            <a:r>
              <a:rPr lang="en-US" dirty="0" smtClean="0"/>
              <a:t> a </a:t>
            </a:r>
            <a:r>
              <a:rPr lang="en-US" dirty="0" err="1" smtClean="0"/>
              <a:t>szkriptet</a:t>
            </a:r>
            <a:r>
              <a:rPr lang="en-US" dirty="0" smtClean="0"/>
              <a:t>, a Unity </a:t>
            </a:r>
            <a:r>
              <a:rPr lang="en-US" dirty="0" err="1" smtClean="0"/>
              <a:t>automatikusan</a:t>
            </a:r>
            <a:r>
              <a:rPr lang="en-US" dirty="0" smtClean="0"/>
              <a:t> </a:t>
            </a:r>
            <a:r>
              <a:rPr lang="en-US" dirty="0" err="1" smtClean="0"/>
              <a:t>frissíti</a:t>
            </a:r>
            <a:r>
              <a:rPr lang="en-US" dirty="0" smtClean="0"/>
              <a:t> (</a:t>
            </a:r>
            <a:r>
              <a:rPr lang="en-US" dirty="0" err="1" smtClean="0"/>
              <a:t>fordítja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Megjelennek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Inspectorban</a:t>
            </a:r>
            <a:r>
              <a:rPr lang="en-US" dirty="0" smtClean="0"/>
              <a:t> a </a:t>
            </a:r>
            <a:r>
              <a:rPr lang="en-US" dirty="0" err="1" smtClean="0"/>
              <a:t>publikus</a:t>
            </a:r>
            <a:r>
              <a:rPr lang="en-US" dirty="0" smtClean="0"/>
              <a:t> </a:t>
            </a:r>
            <a:r>
              <a:rPr lang="en-US" dirty="0" err="1" smtClean="0"/>
              <a:t>tagváltozók</a:t>
            </a:r>
            <a:endParaRPr lang="en-US" dirty="0" smtClean="0"/>
          </a:p>
          <a:p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Asset </a:t>
            </a:r>
            <a:r>
              <a:rPr lang="en-US" dirty="0" err="1" smtClean="0"/>
              <a:t>nézetből</a:t>
            </a:r>
            <a:r>
              <a:rPr lang="en-US" dirty="0" smtClean="0"/>
              <a:t> a “Gate Prefab” </a:t>
            </a:r>
            <a:r>
              <a:rPr lang="en-US" dirty="0" err="1" smtClean="0"/>
              <a:t>változóba</a:t>
            </a:r>
            <a:r>
              <a:rPr lang="en-US" dirty="0" smtClean="0"/>
              <a:t> a Gate </a:t>
            </a:r>
            <a:r>
              <a:rPr lang="en-US" dirty="0" err="1" smtClean="0"/>
              <a:t>prefabunk</a:t>
            </a:r>
            <a:r>
              <a:rPr lang="en-US" dirty="0" smtClean="0"/>
              <a:t>-at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változó</a:t>
            </a:r>
            <a:r>
              <a:rPr lang="en-US" dirty="0" smtClean="0"/>
              <a:t> </a:t>
            </a:r>
            <a:r>
              <a:rPr lang="en-US" dirty="0" err="1" smtClean="0"/>
              <a:t>megfelelő</a:t>
            </a:r>
            <a:r>
              <a:rPr lang="en-US" dirty="0" smtClean="0"/>
              <a:t> </a:t>
            </a:r>
            <a:r>
              <a:rPr lang="en-US" dirty="0" err="1" smtClean="0"/>
              <a:t>értéket</a:t>
            </a:r>
            <a:r>
              <a:rPr lang="en-US" dirty="0" smtClean="0"/>
              <a:t> </a:t>
            </a:r>
            <a:r>
              <a:rPr lang="en-US" dirty="0" err="1" smtClean="0"/>
              <a:t>kapott</a:t>
            </a:r>
            <a:r>
              <a:rPr lang="en-US" dirty="0" smtClean="0"/>
              <a:t>, </a:t>
            </a:r>
            <a:r>
              <a:rPr lang="en-US" dirty="0" err="1" smtClean="0"/>
              <a:t>futtathatjuk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alkalmazást</a:t>
            </a:r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165100"/>
            <a:ext cx="8524875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 flipV="1">
            <a:off x="2743201" y="2590800"/>
            <a:ext cx="4191001" cy="2819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Pálya</a:t>
            </a:r>
            <a:r>
              <a:rPr lang="en-US" dirty="0" smtClean="0"/>
              <a:t> </a:t>
            </a:r>
            <a:r>
              <a:rPr lang="en-US" dirty="0" err="1" smtClean="0"/>
              <a:t>véglegesítése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Ha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akarunk</a:t>
            </a:r>
            <a:r>
              <a:rPr lang="en-US" dirty="0" smtClean="0"/>
              <a:t> </a:t>
            </a:r>
            <a:r>
              <a:rPr lang="en-US" dirty="0" err="1" smtClean="0"/>
              <a:t>többé</a:t>
            </a:r>
            <a:r>
              <a:rPr lang="en-US" dirty="0" smtClean="0"/>
              <a:t> </a:t>
            </a:r>
            <a:r>
              <a:rPr lang="en-US" dirty="0" err="1" smtClean="0"/>
              <a:t>változtatni</a:t>
            </a:r>
            <a:r>
              <a:rPr lang="en-US" dirty="0" smtClean="0"/>
              <a:t> a </a:t>
            </a:r>
            <a:r>
              <a:rPr lang="en-US" dirty="0" err="1" smtClean="0"/>
              <a:t>pályán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így</a:t>
            </a:r>
            <a:r>
              <a:rPr lang="en-US" dirty="0" smtClean="0"/>
              <a:t> </a:t>
            </a:r>
            <a:r>
              <a:rPr lang="en-US" dirty="0" err="1" smtClean="0"/>
              <a:t>tetszik</a:t>
            </a:r>
            <a:r>
              <a:rPr lang="en-US" dirty="0" smtClean="0"/>
              <a:t> </a:t>
            </a:r>
            <a:r>
              <a:rPr lang="en-US" dirty="0" err="1" smtClean="0"/>
              <a:t>nekünk</a:t>
            </a:r>
            <a:r>
              <a:rPr lang="en-US" dirty="0" smtClean="0"/>
              <a:t>, </a:t>
            </a:r>
            <a:r>
              <a:rPr lang="en-US" dirty="0" err="1" smtClean="0"/>
              <a:t>akkor</a:t>
            </a:r>
            <a:r>
              <a:rPr lang="en-US" dirty="0" smtClean="0"/>
              <a:t> el is </a:t>
            </a:r>
            <a:r>
              <a:rPr lang="en-US" dirty="0" err="1" smtClean="0"/>
              <a:t>menthetjük</a:t>
            </a:r>
            <a:endParaRPr lang="en-US" dirty="0" smtClean="0"/>
          </a:p>
          <a:p>
            <a:r>
              <a:rPr lang="en-US" dirty="0" err="1" smtClean="0"/>
              <a:t>Játék</a:t>
            </a:r>
            <a:r>
              <a:rPr lang="en-US" dirty="0" smtClean="0"/>
              <a:t> </a:t>
            </a:r>
            <a:r>
              <a:rPr lang="en-US" dirty="0" err="1" smtClean="0"/>
              <a:t>közben</a:t>
            </a:r>
            <a:r>
              <a:rPr lang="en-US" dirty="0" smtClean="0"/>
              <a:t>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kijelöljük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objektumokat</a:t>
            </a:r>
            <a:r>
              <a:rPr lang="en-US" dirty="0" smtClean="0"/>
              <a:t> (Gate (Clone) </a:t>
            </a:r>
            <a:r>
              <a:rPr lang="en-US" dirty="0" err="1" smtClean="0"/>
              <a:t>nevűek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Másoljuk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endParaRPr lang="en-US" dirty="0" smtClean="0"/>
          </a:p>
          <a:p>
            <a:r>
              <a:rPr lang="en-US" dirty="0" err="1" smtClean="0"/>
              <a:t>Leállítjuk</a:t>
            </a:r>
            <a:r>
              <a:rPr lang="en-US" dirty="0" smtClean="0"/>
              <a:t> a </a:t>
            </a:r>
            <a:r>
              <a:rPr lang="en-US" dirty="0" err="1" smtClean="0"/>
              <a:t>játékot</a:t>
            </a:r>
            <a:endParaRPr lang="en-US" dirty="0" smtClean="0"/>
          </a:p>
          <a:p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klikk</a:t>
            </a:r>
            <a:r>
              <a:rPr lang="en-US" dirty="0" smtClean="0"/>
              <a:t>, </a:t>
            </a:r>
            <a:r>
              <a:rPr lang="en-US" dirty="0" err="1" smtClean="0"/>
              <a:t>beillesztés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generáló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komponens</a:t>
            </a:r>
            <a:r>
              <a:rPr lang="en-US" dirty="0" smtClean="0"/>
              <a:t> </a:t>
            </a:r>
            <a:r>
              <a:rPr lang="en-US" dirty="0" err="1" smtClean="0"/>
              <a:t>letilthatjuk</a:t>
            </a:r>
            <a:r>
              <a:rPr lang="en-US" dirty="0" smtClean="0"/>
              <a:t> (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egész</a:t>
            </a:r>
            <a:r>
              <a:rPr lang="en-US" dirty="0" smtClean="0"/>
              <a:t> </a:t>
            </a:r>
            <a:r>
              <a:rPr lang="en-US" dirty="0" err="1" smtClean="0"/>
              <a:t>objektumot</a:t>
            </a:r>
            <a:r>
              <a:rPr lang="en-US" dirty="0" smtClean="0"/>
              <a:t> v. a </a:t>
            </a:r>
            <a:r>
              <a:rPr lang="en-US" dirty="0" err="1" smtClean="0"/>
              <a:t>komponenst</a:t>
            </a:r>
            <a:r>
              <a:rPr lang="en-US" dirty="0" smtClean="0"/>
              <a:t> </a:t>
            </a:r>
            <a:r>
              <a:rPr lang="en-US" dirty="0" err="1" smtClean="0"/>
              <a:t>törölni</a:t>
            </a:r>
            <a:r>
              <a:rPr lang="en-US" dirty="0" smtClean="0"/>
              <a:t>, a </a:t>
            </a:r>
            <a:r>
              <a:rPr lang="en-US" dirty="0" err="1" smtClean="0"/>
              <a:t>komponens</a:t>
            </a:r>
            <a:r>
              <a:rPr lang="en-US" dirty="0" smtClean="0"/>
              <a:t> </a:t>
            </a:r>
            <a:r>
              <a:rPr lang="en-US" dirty="0" err="1" smtClean="0"/>
              <a:t>neve</a:t>
            </a:r>
            <a:r>
              <a:rPr lang="en-US" dirty="0" smtClean="0"/>
              <a:t> </a:t>
            </a:r>
            <a:r>
              <a:rPr lang="en-US" dirty="0" err="1" smtClean="0"/>
              <a:t>mellett</a:t>
            </a:r>
            <a:r>
              <a:rPr lang="en-US" dirty="0" smtClean="0"/>
              <a:t> van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, ha </a:t>
            </a:r>
            <a:r>
              <a:rPr lang="en-US" dirty="0" err="1" smtClean="0"/>
              <a:t>azt</a:t>
            </a:r>
            <a:r>
              <a:rPr lang="en-US" dirty="0" smtClean="0"/>
              <a:t> </a:t>
            </a:r>
            <a:r>
              <a:rPr lang="en-US" dirty="0" err="1" smtClean="0"/>
              <a:t>töröljük</a:t>
            </a:r>
            <a:r>
              <a:rPr lang="en-US" dirty="0" smtClean="0"/>
              <a:t>, </a:t>
            </a:r>
            <a:r>
              <a:rPr lang="en-US" dirty="0" err="1" smtClean="0"/>
              <a:t>akkor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él</a:t>
            </a:r>
            <a:r>
              <a:rPr lang="en-US" dirty="0" smtClean="0"/>
              <a:t> a </a:t>
            </a:r>
            <a:r>
              <a:rPr lang="en-US" dirty="0" err="1" smtClean="0"/>
              <a:t>komponens</a:t>
            </a:r>
            <a:r>
              <a:rPr lang="en-US" dirty="0" smtClean="0"/>
              <a:t>)</a:t>
            </a:r>
            <a:endParaRPr lang="hu-H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Talaj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40576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Állítsuk</a:t>
            </a:r>
            <a:r>
              <a:rPr lang="en-US" dirty="0" smtClean="0"/>
              <a:t> be a </a:t>
            </a:r>
            <a:r>
              <a:rPr lang="en-US" dirty="0" err="1" smtClean="0"/>
              <a:t>tulajdonságait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Pozíció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0,0,0</a:t>
            </a:r>
          </a:p>
          <a:p>
            <a:pPr lvl="1"/>
            <a:r>
              <a:rPr lang="en-US" dirty="0" err="1" smtClean="0"/>
              <a:t>Méret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30,1,30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Árnyékok</a:t>
            </a:r>
            <a:r>
              <a:rPr lang="en-US" dirty="0" smtClean="0"/>
              <a:t> is </a:t>
            </a:r>
            <a:r>
              <a:rPr lang="en-US" dirty="0" err="1" smtClean="0"/>
              <a:t>megjelentek</a:t>
            </a:r>
            <a:r>
              <a:rPr lang="en-US" dirty="0" smtClean="0"/>
              <a:t> (</a:t>
            </a:r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alap</a:t>
            </a:r>
            <a:r>
              <a:rPr lang="en-US" dirty="0" smtClean="0"/>
              <a:t> </a:t>
            </a:r>
            <a:r>
              <a:rPr lang="en-US" dirty="0" err="1" smtClean="0"/>
              <a:t>fényforrás</a:t>
            </a:r>
            <a:r>
              <a:rPr lang="en-US" dirty="0" smtClean="0"/>
              <a:t> </a:t>
            </a:r>
            <a:r>
              <a:rPr lang="en-US" dirty="0" err="1" smtClean="0"/>
              <a:t>tulajdonsága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Skybox is van (</a:t>
            </a:r>
            <a:r>
              <a:rPr lang="en-US" dirty="0" err="1" smtClean="0"/>
              <a:t>alapból</a:t>
            </a:r>
            <a:r>
              <a:rPr lang="en-US" dirty="0" smtClean="0"/>
              <a:t> be van </a:t>
            </a:r>
            <a:r>
              <a:rPr lang="en-US" dirty="0" err="1" smtClean="0"/>
              <a:t>kapcsolva</a:t>
            </a:r>
            <a:r>
              <a:rPr lang="en-US" dirty="0" smtClean="0"/>
              <a:t>)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276599"/>
            <a:ext cx="5105400" cy="33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Talaj</a:t>
            </a:r>
            <a:r>
              <a:rPr lang="en-US" dirty="0" smtClean="0"/>
              <a:t> </a:t>
            </a:r>
            <a:r>
              <a:rPr lang="en-US" dirty="0" err="1" smtClean="0"/>
              <a:t>anyagjellemző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Új</a:t>
            </a:r>
            <a:r>
              <a:rPr lang="en-US" dirty="0" smtClean="0"/>
              <a:t> Asset : Material </a:t>
            </a:r>
            <a:r>
              <a:rPr lang="en-US" dirty="0" err="1" smtClean="0"/>
              <a:t>típusú</a:t>
            </a:r>
            <a:r>
              <a:rPr lang="en-US" dirty="0" smtClean="0"/>
              <a:t> (Asset/Create/Material)</a:t>
            </a:r>
          </a:p>
          <a:p>
            <a:r>
              <a:rPr lang="en-US" dirty="0" err="1" smtClean="0"/>
              <a:t>Nevezzük</a:t>
            </a:r>
            <a:r>
              <a:rPr lang="en-US" dirty="0" smtClean="0"/>
              <a:t> el pl. Ground-</a:t>
            </a:r>
            <a:r>
              <a:rPr lang="en-US" dirty="0" err="1" smtClean="0"/>
              <a:t>ra</a:t>
            </a:r>
            <a:endParaRPr lang="en-US" dirty="0" smtClean="0"/>
          </a:p>
          <a:p>
            <a:r>
              <a:rPr lang="en-US" dirty="0" smtClean="0"/>
              <a:t>ground.jpg </a:t>
            </a:r>
            <a:r>
              <a:rPr lang="en-US" dirty="0" err="1" smtClean="0"/>
              <a:t>importálása</a:t>
            </a:r>
            <a:r>
              <a:rPr lang="en-US" dirty="0" smtClean="0"/>
              <a:t> a </a:t>
            </a:r>
            <a:r>
              <a:rPr lang="en-US" dirty="0" err="1" smtClean="0"/>
              <a:t>jelenetbe</a:t>
            </a:r>
            <a:endParaRPr lang="en-US" dirty="0" smtClean="0"/>
          </a:p>
          <a:p>
            <a:r>
              <a:rPr lang="en-US" dirty="0" err="1" smtClean="0"/>
              <a:t>Húzzuk</a:t>
            </a:r>
            <a:r>
              <a:rPr lang="en-US" dirty="0" smtClean="0"/>
              <a:t> a ground.jpg </a:t>
            </a:r>
            <a:r>
              <a:rPr lang="en-US" dirty="0" err="1" smtClean="0"/>
              <a:t>assetet</a:t>
            </a:r>
            <a:r>
              <a:rPr lang="en-US" dirty="0" smtClean="0"/>
              <a:t> a Ground material </a:t>
            </a:r>
            <a:r>
              <a:rPr lang="en-US" dirty="0" err="1" smtClean="0"/>
              <a:t>albedó</a:t>
            </a:r>
            <a:r>
              <a:rPr lang="en-US" dirty="0" smtClean="0"/>
              <a:t> </a:t>
            </a:r>
            <a:r>
              <a:rPr lang="en-US" dirty="0" err="1" smtClean="0"/>
              <a:t>tulajdonságára</a:t>
            </a:r>
            <a:endParaRPr lang="en-US" dirty="0" smtClean="0"/>
          </a:p>
          <a:p>
            <a:r>
              <a:rPr lang="en-US" dirty="0" err="1" smtClean="0"/>
              <a:t>Állítsuk</a:t>
            </a:r>
            <a:r>
              <a:rPr lang="en-US" dirty="0" smtClean="0"/>
              <a:t> be a Tiling </a:t>
            </a:r>
            <a:r>
              <a:rPr lang="en-US" dirty="0" err="1" smtClean="0"/>
              <a:t>tulajdonságát</a:t>
            </a:r>
            <a:r>
              <a:rPr lang="en-US" dirty="0" smtClean="0"/>
              <a:t> 20, 20-ra</a:t>
            </a:r>
          </a:p>
          <a:p>
            <a:r>
              <a:rPr lang="en-US" dirty="0" err="1" smtClean="0"/>
              <a:t>Húzzuk</a:t>
            </a:r>
            <a:r>
              <a:rPr lang="en-US" dirty="0" smtClean="0"/>
              <a:t> a Ground </a:t>
            </a:r>
            <a:r>
              <a:rPr lang="en-US" dirty="0" err="1" smtClean="0"/>
              <a:t>materialt</a:t>
            </a:r>
            <a:r>
              <a:rPr lang="en-US" dirty="0" smtClean="0"/>
              <a:t> a </a:t>
            </a:r>
            <a:r>
              <a:rPr lang="en-US" dirty="0" err="1" smtClean="0"/>
              <a:t>jelenet</a:t>
            </a:r>
            <a:r>
              <a:rPr lang="en-US" dirty="0" smtClean="0"/>
              <a:t>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látható</a:t>
            </a:r>
            <a:r>
              <a:rPr lang="en-US" dirty="0" smtClean="0"/>
              <a:t> </a:t>
            </a:r>
            <a:r>
              <a:rPr lang="en-US" dirty="0" err="1" smtClean="0"/>
              <a:t>talaj</a:t>
            </a:r>
            <a:r>
              <a:rPr lang="en-US" dirty="0" smtClean="0"/>
              <a:t> </a:t>
            </a:r>
            <a:r>
              <a:rPr lang="en-US" dirty="0" err="1" smtClean="0"/>
              <a:t>objektumra</a:t>
            </a:r>
            <a:endParaRPr lang="en-US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63249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5" y="2819400"/>
            <a:ext cx="3700096" cy="353406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Fényforrás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töröljük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irányfényt</a:t>
            </a:r>
            <a:endParaRPr lang="en-US" dirty="0" smtClean="0"/>
          </a:p>
          <a:p>
            <a:r>
              <a:rPr lang="en-US" dirty="0" err="1" smtClean="0"/>
              <a:t>Beállíthatjuk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ambiens</a:t>
            </a:r>
            <a:r>
              <a:rPr lang="en-US" dirty="0" smtClean="0"/>
              <a:t> </a:t>
            </a:r>
            <a:r>
              <a:rPr lang="en-US" dirty="0" err="1" smtClean="0"/>
              <a:t>fény</a:t>
            </a:r>
            <a:r>
              <a:rPr lang="en-US" dirty="0" smtClean="0"/>
              <a:t> </a:t>
            </a:r>
            <a:r>
              <a:rPr lang="en-US" dirty="0" err="1" smtClean="0"/>
              <a:t>tulajdonságait</a:t>
            </a:r>
            <a:r>
              <a:rPr lang="en-US" dirty="0" smtClean="0"/>
              <a:t> </a:t>
            </a:r>
            <a:r>
              <a:rPr lang="en-US" dirty="0" err="1" smtClean="0"/>
              <a:t>itt</a:t>
            </a:r>
            <a:r>
              <a:rPr lang="en-US" dirty="0" smtClean="0"/>
              <a:t>:</a:t>
            </a:r>
          </a:p>
          <a:p>
            <a:endParaRPr lang="hu-HU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953000"/>
            <a:ext cx="6878364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Miből</a:t>
            </a:r>
            <a:r>
              <a:rPr lang="en-GB" dirty="0" smtClean="0"/>
              <a:t> </a:t>
            </a:r>
            <a:r>
              <a:rPr lang="en-GB" dirty="0" err="1" smtClean="0"/>
              <a:t>áll</a:t>
            </a:r>
            <a:r>
              <a:rPr lang="en-GB" dirty="0" smtClean="0"/>
              <a:t> </a:t>
            </a:r>
            <a:r>
              <a:rPr lang="en-GB" dirty="0" err="1" smtClean="0"/>
              <a:t>egy</a:t>
            </a:r>
            <a:r>
              <a:rPr lang="en-GB" dirty="0" smtClean="0"/>
              <a:t> Unity </a:t>
            </a:r>
            <a:r>
              <a:rPr lang="en-GB" dirty="0" err="1" smtClean="0"/>
              <a:t>projekt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0199" t="27302" r="11383" b="7935"/>
          <a:stretch/>
        </p:blipFill>
        <p:spPr>
          <a:xfrm>
            <a:off x="1077685" y="1752600"/>
            <a:ext cx="6988629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17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fényforrás</a:t>
            </a:r>
            <a:endParaRPr lang="hu-H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4862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447800"/>
            <a:ext cx="35539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745" y="1447800"/>
            <a:ext cx="683647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Fényforrás</a:t>
            </a:r>
            <a:r>
              <a:rPr lang="en-US" dirty="0" smtClean="0"/>
              <a:t> </a:t>
            </a:r>
            <a:r>
              <a:rPr lang="en-US" dirty="0" err="1" smtClean="0"/>
              <a:t>mozgatása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fényforrást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komponenst</a:t>
            </a:r>
            <a:endParaRPr lang="en-US" dirty="0" smtClean="0"/>
          </a:p>
          <a:p>
            <a:r>
              <a:rPr lang="en-US" dirty="0" err="1" smtClean="0"/>
              <a:t>Nevezzük</a:t>
            </a:r>
            <a:r>
              <a:rPr lang="en-US" dirty="0" smtClean="0"/>
              <a:t> el (</a:t>
            </a:r>
            <a:r>
              <a:rPr lang="en-US" dirty="0" err="1" smtClean="0"/>
              <a:t>LightAnimator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Kód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hu-HU" sz="2200" dirty="0"/>
          </a:p>
        </p:txBody>
      </p:sp>
      <p:sp>
        <p:nvSpPr>
          <p:cNvPr id="4" name="Téglalap 3"/>
          <p:cNvSpPr/>
          <p:nvPr/>
        </p:nvSpPr>
        <p:spPr>
          <a:xfrm>
            <a:off x="457200" y="37338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1600" dirty="0" err="1" smtClean="0"/>
              <a:t>public</a:t>
            </a:r>
            <a:r>
              <a:rPr lang="hu-HU" sz="1600" dirty="0" smtClean="0"/>
              <a:t> </a:t>
            </a:r>
            <a:r>
              <a:rPr lang="hu-HU" sz="1600" dirty="0" err="1" smtClean="0"/>
              <a:t>class</a:t>
            </a:r>
            <a:r>
              <a:rPr lang="hu-HU" sz="1600" dirty="0" smtClean="0"/>
              <a:t> </a:t>
            </a:r>
            <a:r>
              <a:rPr lang="hu-HU" sz="1600" dirty="0" err="1" smtClean="0"/>
              <a:t>LightAnimator</a:t>
            </a:r>
            <a:r>
              <a:rPr lang="hu-HU" sz="1600" dirty="0" smtClean="0"/>
              <a:t> : </a:t>
            </a:r>
            <a:r>
              <a:rPr lang="hu-HU" sz="1600" dirty="0" err="1" smtClean="0"/>
              <a:t>MonoBehaviour</a:t>
            </a:r>
            <a:r>
              <a:rPr lang="hu-HU" sz="1600" dirty="0" smtClean="0"/>
              <a:t> {</a:t>
            </a:r>
          </a:p>
          <a:p>
            <a:pPr lvl="1">
              <a:buNone/>
            </a:pPr>
            <a:r>
              <a:rPr lang="hu-HU" sz="1600" dirty="0" err="1" smtClean="0"/>
              <a:t>void</a:t>
            </a:r>
            <a:r>
              <a:rPr lang="hu-HU" sz="1600" dirty="0" smtClean="0"/>
              <a:t> Update () {</a:t>
            </a:r>
          </a:p>
          <a:p>
            <a:pPr lvl="1">
              <a:buNone/>
            </a:pPr>
            <a:r>
              <a:rPr lang="hu-HU" sz="1600" dirty="0" smtClean="0"/>
              <a:t>	</a:t>
            </a:r>
            <a:r>
              <a:rPr lang="hu-HU" sz="1600" dirty="0" err="1" smtClean="0"/>
              <a:t>float</a:t>
            </a:r>
            <a:r>
              <a:rPr lang="hu-HU" sz="1600" dirty="0" smtClean="0"/>
              <a:t> t = </a:t>
            </a:r>
            <a:r>
              <a:rPr lang="hu-HU" sz="1600" dirty="0" err="1" smtClean="0"/>
              <a:t>Time.time</a:t>
            </a:r>
            <a:r>
              <a:rPr lang="hu-HU" sz="1600" dirty="0" smtClean="0"/>
              <a:t>;</a:t>
            </a:r>
          </a:p>
          <a:p>
            <a:pPr lvl="1">
              <a:buNone/>
            </a:pPr>
            <a:r>
              <a:rPr lang="hu-HU" sz="1600" dirty="0" smtClean="0"/>
              <a:t>	</a:t>
            </a:r>
            <a:r>
              <a:rPr lang="hu-HU" sz="1600" dirty="0" err="1" smtClean="0"/>
              <a:t>float</a:t>
            </a:r>
            <a:r>
              <a:rPr lang="hu-HU" sz="1600" dirty="0" smtClean="0"/>
              <a:t> </a:t>
            </a:r>
            <a:r>
              <a:rPr lang="hu-HU" sz="1600" dirty="0" err="1" smtClean="0"/>
              <a:t>dt</a:t>
            </a:r>
            <a:r>
              <a:rPr lang="hu-HU" sz="1600" dirty="0" smtClean="0"/>
              <a:t> = </a:t>
            </a:r>
            <a:r>
              <a:rPr lang="hu-HU" sz="1600" dirty="0" err="1" smtClean="0"/>
              <a:t>Time.deltaTime</a:t>
            </a:r>
            <a:r>
              <a:rPr lang="hu-HU" sz="1600" dirty="0" smtClean="0"/>
              <a:t>;</a:t>
            </a:r>
          </a:p>
          <a:p>
            <a:pPr lvl="1">
              <a:buNone/>
            </a:pPr>
            <a:r>
              <a:rPr lang="hu-HU" sz="1600" dirty="0" smtClean="0"/>
              <a:t>	</a:t>
            </a:r>
            <a:r>
              <a:rPr lang="hu-HU" sz="1600" dirty="0" err="1" smtClean="0"/>
              <a:t>gameObject.transform.position</a:t>
            </a:r>
            <a:r>
              <a:rPr lang="hu-HU" sz="1600" dirty="0" smtClean="0"/>
              <a:t> = </a:t>
            </a:r>
            <a:r>
              <a:rPr lang="hu-HU" sz="1600" dirty="0" err="1" smtClean="0"/>
              <a:t>new</a:t>
            </a:r>
            <a:r>
              <a:rPr lang="hu-HU" sz="1600" dirty="0" smtClean="0"/>
              <a:t> Vector3(0.0f, 2.5f, 20.0f*</a:t>
            </a:r>
            <a:r>
              <a:rPr lang="hu-HU" sz="1600" dirty="0" err="1" smtClean="0"/>
              <a:t>Mathf.Sin</a:t>
            </a:r>
            <a:r>
              <a:rPr lang="hu-HU" sz="1600" dirty="0" smtClean="0"/>
              <a:t>(t * 2.0f));</a:t>
            </a:r>
            <a:endParaRPr lang="en-US" sz="1600" dirty="0" smtClean="0"/>
          </a:p>
          <a:p>
            <a:pPr lvl="1">
              <a:buNone/>
            </a:pPr>
            <a:r>
              <a:rPr lang="hu-HU" sz="1600" dirty="0" smtClean="0"/>
              <a:t>}</a:t>
            </a:r>
            <a:endParaRPr lang="en-US" sz="1600" dirty="0"/>
          </a:p>
          <a:p>
            <a:pPr lvl="1">
              <a:buNone/>
            </a:pPr>
            <a:r>
              <a:rPr lang="hu-HU" sz="1600" dirty="0" smtClean="0"/>
              <a:t>}</a:t>
            </a:r>
            <a:endParaRPr lang="hu-HU" sz="1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1"/>
            <a:ext cx="7326736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mozgatása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játék</a:t>
            </a:r>
            <a:r>
              <a:rPr lang="en-US" dirty="0" smtClean="0"/>
              <a:t> </a:t>
            </a:r>
            <a:r>
              <a:rPr lang="en-US" dirty="0" err="1" smtClean="0"/>
              <a:t>objektumhoz</a:t>
            </a:r>
            <a:r>
              <a:rPr lang="en-US" dirty="0" smtClean="0"/>
              <a:t> </a:t>
            </a:r>
            <a:r>
              <a:rPr lang="en-US" dirty="0" err="1" smtClean="0"/>
              <a:t>rendeljünk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komponenst</a:t>
            </a:r>
            <a:endParaRPr lang="en-US" dirty="0"/>
          </a:p>
          <a:p>
            <a:r>
              <a:rPr lang="en-US" dirty="0" err="1" smtClean="0"/>
              <a:t>Nevezzük</a:t>
            </a:r>
            <a:r>
              <a:rPr lang="en-US" dirty="0" smtClean="0"/>
              <a:t> el </a:t>
            </a:r>
            <a:r>
              <a:rPr lang="en-US" dirty="0" err="1" smtClean="0"/>
              <a:t>CameraControl-nak</a:t>
            </a:r>
            <a:endParaRPr lang="en-US" dirty="0" smtClean="0"/>
          </a:p>
          <a:p>
            <a:r>
              <a:rPr lang="en-US" dirty="0" smtClean="0"/>
              <a:t>Edit </a:t>
            </a:r>
            <a:r>
              <a:rPr lang="en-US" dirty="0" err="1" smtClean="0"/>
              <a:t>menü</a:t>
            </a:r>
            <a:r>
              <a:rPr lang="en-US" dirty="0" smtClean="0"/>
              <a:t>, Project Settings, Input</a:t>
            </a:r>
          </a:p>
          <a:p>
            <a:pPr lvl="1"/>
            <a:r>
              <a:rPr lang="en-US" dirty="0" err="1" smtClean="0"/>
              <a:t>Itt</a:t>
            </a:r>
            <a:r>
              <a:rPr lang="en-US" dirty="0" smtClean="0"/>
              <a:t> </a:t>
            </a:r>
            <a:r>
              <a:rPr lang="en-US" dirty="0" err="1" smtClean="0"/>
              <a:t>megnézhetjük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milyen</a:t>
            </a:r>
            <a:r>
              <a:rPr lang="en-US" dirty="0" smtClean="0"/>
              <a:t> </a:t>
            </a:r>
            <a:r>
              <a:rPr lang="en-US" dirty="0" err="1" smtClean="0"/>
              <a:t>inputok</a:t>
            </a:r>
            <a:r>
              <a:rPr lang="en-US" dirty="0" smtClean="0"/>
              <a:t> </a:t>
            </a:r>
            <a:r>
              <a:rPr lang="en-US" dirty="0" err="1" smtClean="0"/>
              <a:t>vannak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egyes</a:t>
            </a:r>
            <a:r>
              <a:rPr lang="en-US" dirty="0" smtClean="0"/>
              <a:t> </a:t>
            </a:r>
            <a:r>
              <a:rPr lang="en-US" dirty="0" err="1" smtClean="0"/>
              <a:t>tengelyekhez</a:t>
            </a:r>
            <a:r>
              <a:rPr lang="en-US" dirty="0" smtClean="0"/>
              <a:t> </a:t>
            </a:r>
            <a:r>
              <a:rPr lang="en-US" dirty="0" err="1" smtClean="0"/>
              <a:t>rendelve</a:t>
            </a:r>
            <a:endParaRPr lang="en-US" dirty="0" smtClean="0"/>
          </a:p>
          <a:p>
            <a:pPr lvl="1"/>
            <a:r>
              <a:rPr lang="en-US" dirty="0" err="1" smtClean="0"/>
              <a:t>Nekünk</a:t>
            </a:r>
            <a:r>
              <a:rPr lang="en-US" dirty="0" smtClean="0"/>
              <a:t> a “Horizontal” a “Vertical” a “Mouse X” </a:t>
            </a:r>
            <a:r>
              <a:rPr lang="en-US" dirty="0" err="1" smtClean="0"/>
              <a:t>és</a:t>
            </a:r>
            <a:r>
              <a:rPr lang="en-US" dirty="0" smtClean="0"/>
              <a:t> a “Mouse Y” </a:t>
            </a:r>
            <a:r>
              <a:rPr lang="en-US" dirty="0" err="1" smtClean="0"/>
              <a:t>lesznek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érdekesek</a:t>
            </a:r>
            <a:endParaRPr lang="hu-H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mozgatás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UnityEngine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System.Collections</a:t>
            </a:r>
            <a:r>
              <a:rPr lang="hu-HU" dirty="0" smtClean="0"/>
              <a:t>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CameraControl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Update () 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moveSpeed</a:t>
            </a:r>
            <a:r>
              <a:rPr lang="hu-HU" dirty="0" smtClean="0"/>
              <a:t> = 10;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dt</a:t>
            </a:r>
            <a:r>
              <a:rPr lang="hu-HU" dirty="0" smtClean="0"/>
              <a:t> = </a:t>
            </a:r>
            <a:r>
              <a:rPr lang="hu-HU" dirty="0" err="1" smtClean="0"/>
              <a:t>Time.deltaTime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Vector3 </a:t>
            </a:r>
            <a:r>
              <a:rPr lang="hu-HU" dirty="0" err="1" smtClean="0"/>
              <a:t>move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Vector3</a:t>
            </a:r>
            <a:r>
              <a:rPr lang="hu-HU" dirty="0" smtClean="0"/>
              <a:t>(0,</a:t>
            </a:r>
            <a:r>
              <a:rPr lang="hu-HU" dirty="0" err="1" smtClean="0"/>
              <a:t>0</a:t>
            </a:r>
            <a:r>
              <a:rPr lang="hu-HU" dirty="0" smtClean="0"/>
              <a:t>,</a:t>
            </a:r>
            <a:r>
              <a:rPr lang="hu-HU" dirty="0" err="1" smtClean="0"/>
              <a:t>0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Input.GetAxis</a:t>
            </a:r>
            <a:r>
              <a:rPr lang="hu-HU" dirty="0" smtClean="0"/>
              <a:t> ("</a:t>
            </a:r>
            <a:r>
              <a:rPr lang="hu-HU" dirty="0" err="1" smtClean="0"/>
              <a:t>Horizontal</a:t>
            </a:r>
            <a:r>
              <a:rPr lang="hu-HU" dirty="0" smtClean="0"/>
              <a:t>") &lt; 0)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move</a:t>
            </a:r>
            <a:r>
              <a:rPr lang="hu-HU" dirty="0" smtClean="0"/>
              <a:t> = </a:t>
            </a:r>
            <a:r>
              <a:rPr lang="hu-HU" dirty="0" err="1" smtClean="0"/>
              <a:t>move</a:t>
            </a:r>
            <a:r>
              <a:rPr lang="hu-HU" dirty="0" smtClean="0"/>
              <a:t> + </a:t>
            </a:r>
            <a:r>
              <a:rPr lang="hu-HU" dirty="0" err="1" smtClean="0"/>
              <a:t>new</a:t>
            </a:r>
            <a:r>
              <a:rPr lang="hu-HU" dirty="0" smtClean="0"/>
              <a:t> Vector3(-1,0,</a:t>
            </a:r>
            <a:r>
              <a:rPr lang="hu-HU" dirty="0" err="1" smtClean="0"/>
              <a:t>0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else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(</a:t>
            </a:r>
            <a:r>
              <a:rPr lang="hu-HU" dirty="0" err="1" smtClean="0"/>
              <a:t>Input.GetAxis</a:t>
            </a:r>
            <a:r>
              <a:rPr lang="hu-HU" dirty="0" smtClean="0"/>
              <a:t> ("</a:t>
            </a:r>
            <a:r>
              <a:rPr lang="hu-HU" dirty="0" err="1" smtClean="0"/>
              <a:t>Horizontal</a:t>
            </a:r>
            <a:r>
              <a:rPr lang="hu-HU" dirty="0" smtClean="0"/>
              <a:t>") &gt; 0)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move</a:t>
            </a:r>
            <a:r>
              <a:rPr lang="hu-HU" dirty="0" smtClean="0"/>
              <a:t> = </a:t>
            </a:r>
            <a:r>
              <a:rPr lang="hu-HU" dirty="0" err="1" smtClean="0"/>
              <a:t>move</a:t>
            </a:r>
            <a:r>
              <a:rPr lang="hu-HU" dirty="0" smtClean="0"/>
              <a:t> + </a:t>
            </a:r>
            <a:r>
              <a:rPr lang="hu-HU" dirty="0" err="1" smtClean="0"/>
              <a:t>new</a:t>
            </a:r>
            <a:r>
              <a:rPr lang="hu-HU" dirty="0" smtClean="0"/>
              <a:t> Vector3(1,0,</a:t>
            </a:r>
            <a:r>
              <a:rPr lang="hu-HU" dirty="0" err="1" smtClean="0"/>
              <a:t>0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Input.GetAxis</a:t>
            </a:r>
            <a:r>
              <a:rPr lang="hu-HU" dirty="0" smtClean="0"/>
              <a:t> ("</a:t>
            </a:r>
            <a:r>
              <a:rPr lang="hu-HU" dirty="0" err="1" smtClean="0"/>
              <a:t>Vertical</a:t>
            </a:r>
            <a:r>
              <a:rPr lang="hu-HU" dirty="0" smtClean="0"/>
              <a:t>") &gt; 0)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move</a:t>
            </a:r>
            <a:r>
              <a:rPr lang="hu-HU" dirty="0" smtClean="0"/>
              <a:t> = </a:t>
            </a:r>
            <a:r>
              <a:rPr lang="hu-HU" dirty="0" err="1" smtClean="0"/>
              <a:t>move</a:t>
            </a:r>
            <a:r>
              <a:rPr lang="hu-HU" dirty="0" smtClean="0"/>
              <a:t> + </a:t>
            </a:r>
            <a:r>
              <a:rPr lang="hu-HU" dirty="0" err="1" smtClean="0"/>
              <a:t>new</a:t>
            </a:r>
            <a:r>
              <a:rPr lang="hu-HU" dirty="0" smtClean="0"/>
              <a:t> Vector3(0,</a:t>
            </a:r>
            <a:r>
              <a:rPr lang="hu-HU" dirty="0" err="1" smtClean="0"/>
              <a:t>0</a:t>
            </a:r>
            <a:r>
              <a:rPr lang="hu-HU" dirty="0" smtClean="0"/>
              <a:t>,1);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else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Input.GetAxis</a:t>
            </a:r>
            <a:r>
              <a:rPr lang="hu-HU" dirty="0" smtClean="0"/>
              <a:t> ("</a:t>
            </a:r>
            <a:r>
              <a:rPr lang="hu-HU" dirty="0" err="1" smtClean="0"/>
              <a:t>Vertical</a:t>
            </a:r>
            <a:r>
              <a:rPr lang="hu-HU" dirty="0" smtClean="0"/>
              <a:t>") &lt; 0)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move</a:t>
            </a:r>
            <a:r>
              <a:rPr lang="hu-HU" dirty="0" smtClean="0"/>
              <a:t> = </a:t>
            </a:r>
            <a:r>
              <a:rPr lang="hu-HU" dirty="0" err="1" smtClean="0"/>
              <a:t>move</a:t>
            </a:r>
            <a:r>
              <a:rPr lang="hu-HU" dirty="0" smtClean="0"/>
              <a:t> + </a:t>
            </a:r>
            <a:r>
              <a:rPr lang="hu-HU" dirty="0" err="1" smtClean="0"/>
              <a:t>new</a:t>
            </a:r>
            <a:r>
              <a:rPr lang="hu-HU" dirty="0" smtClean="0"/>
              <a:t> Vector3(0,</a:t>
            </a:r>
            <a:r>
              <a:rPr lang="hu-HU" dirty="0" err="1" smtClean="0"/>
              <a:t>0</a:t>
            </a:r>
            <a:r>
              <a:rPr lang="hu-HU" dirty="0" smtClean="0"/>
              <a:t>,-1);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move.Normalize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transform.Translate</a:t>
            </a:r>
            <a:r>
              <a:rPr lang="hu-HU" dirty="0" smtClean="0"/>
              <a:t>(</a:t>
            </a:r>
            <a:r>
              <a:rPr lang="hu-HU" dirty="0" err="1" smtClean="0"/>
              <a:t>move</a:t>
            </a:r>
            <a:r>
              <a:rPr lang="hu-HU" dirty="0" smtClean="0"/>
              <a:t> * </a:t>
            </a:r>
            <a:r>
              <a:rPr lang="hu-HU" dirty="0" err="1" smtClean="0"/>
              <a:t>dt</a:t>
            </a:r>
            <a:r>
              <a:rPr lang="hu-HU" dirty="0" smtClean="0"/>
              <a:t> * </a:t>
            </a:r>
            <a:r>
              <a:rPr lang="hu-HU" dirty="0" err="1" smtClean="0"/>
              <a:t>moveSpeed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forgás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oid Update()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rotateSpeed</a:t>
            </a:r>
            <a:r>
              <a:rPr lang="hu-HU" dirty="0" smtClean="0"/>
              <a:t> = 2.0f;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Input.GetAxis</a:t>
            </a:r>
            <a:r>
              <a:rPr lang="hu-HU" dirty="0" smtClean="0"/>
              <a:t> ("Mouse X") &gt; 0)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transform.RotateAround</a:t>
            </a:r>
            <a:r>
              <a:rPr lang="hu-HU" dirty="0" smtClean="0"/>
              <a:t>(Vector3.up, </a:t>
            </a:r>
            <a:r>
              <a:rPr lang="hu-HU" dirty="0" err="1" smtClean="0"/>
              <a:t>dt</a:t>
            </a:r>
            <a:r>
              <a:rPr lang="hu-HU" dirty="0" smtClean="0"/>
              <a:t> * </a:t>
            </a:r>
            <a:r>
              <a:rPr lang="hu-HU" dirty="0" err="1" smtClean="0"/>
              <a:t>rotateSpeed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Input.GetAxis</a:t>
            </a:r>
            <a:r>
              <a:rPr lang="hu-HU" dirty="0" smtClean="0"/>
              <a:t> ("Mouse X") &lt; 0)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transform.RotateAround</a:t>
            </a:r>
            <a:r>
              <a:rPr lang="hu-HU" dirty="0" smtClean="0"/>
              <a:t>(Vector3.up,</a:t>
            </a:r>
            <a:r>
              <a:rPr lang="hu-HU" dirty="0" err="1" smtClean="0"/>
              <a:t>-dt</a:t>
            </a:r>
            <a:r>
              <a:rPr lang="hu-HU" dirty="0" smtClean="0"/>
              <a:t> * </a:t>
            </a:r>
            <a:r>
              <a:rPr lang="hu-HU" dirty="0" err="1" smtClean="0"/>
              <a:t>rotateSpeed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	Vector3 </a:t>
            </a:r>
            <a:r>
              <a:rPr lang="hu-HU" dirty="0" err="1" smtClean="0"/>
              <a:t>rightVector</a:t>
            </a:r>
            <a:r>
              <a:rPr lang="hu-HU" dirty="0" smtClean="0"/>
              <a:t> = </a:t>
            </a:r>
            <a:r>
              <a:rPr lang="hu-HU" dirty="0" err="1" smtClean="0"/>
              <a:t>transform.rotation</a:t>
            </a:r>
            <a:r>
              <a:rPr lang="hu-HU" dirty="0" smtClean="0"/>
              <a:t> * Vector3.right;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Input.GetAxis</a:t>
            </a:r>
            <a:r>
              <a:rPr lang="hu-HU" dirty="0" smtClean="0"/>
              <a:t> ("Mouse Y") &gt; 0)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transform.RotateAround</a:t>
            </a:r>
            <a:r>
              <a:rPr lang="hu-HU" dirty="0" smtClean="0"/>
              <a:t>(</a:t>
            </a:r>
            <a:r>
              <a:rPr lang="hu-HU" dirty="0" err="1" smtClean="0"/>
              <a:t>rightVector</a:t>
            </a:r>
            <a:r>
              <a:rPr lang="hu-HU" dirty="0" smtClean="0"/>
              <a:t>,</a:t>
            </a:r>
            <a:r>
              <a:rPr lang="hu-HU" dirty="0" err="1" smtClean="0"/>
              <a:t>-dt</a:t>
            </a:r>
            <a:r>
              <a:rPr lang="hu-HU" dirty="0" smtClean="0"/>
              <a:t> * </a:t>
            </a:r>
            <a:r>
              <a:rPr lang="hu-HU" dirty="0" err="1" smtClean="0"/>
              <a:t>rotateSpeed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Input.GetAxis</a:t>
            </a:r>
            <a:r>
              <a:rPr lang="hu-HU" dirty="0" smtClean="0"/>
              <a:t> ("Mouse Y") &lt; 0)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transform.RotateAround</a:t>
            </a:r>
            <a:r>
              <a:rPr lang="hu-HU" dirty="0" smtClean="0"/>
              <a:t>(</a:t>
            </a:r>
            <a:r>
              <a:rPr lang="hu-HU" dirty="0" err="1" smtClean="0"/>
              <a:t>rightVector</a:t>
            </a:r>
            <a:r>
              <a:rPr lang="hu-HU" dirty="0" smtClean="0"/>
              <a:t>, </a:t>
            </a:r>
            <a:r>
              <a:rPr lang="hu-HU" dirty="0" err="1" smtClean="0"/>
              <a:t>dt</a:t>
            </a:r>
            <a:r>
              <a:rPr lang="hu-HU" dirty="0" smtClean="0"/>
              <a:t> * </a:t>
            </a:r>
            <a:r>
              <a:rPr lang="hu-HU" dirty="0" err="1" smtClean="0"/>
              <a:t>rotateSpeed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}</a:t>
            </a:r>
            <a:endParaRPr lang="en-US" dirty="0" smtClean="0"/>
          </a:p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}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Dobozok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érdemes</a:t>
            </a:r>
            <a:r>
              <a:rPr lang="en-US" dirty="0" smtClean="0"/>
              <a:t> </a:t>
            </a:r>
            <a:r>
              <a:rPr lang="en-US" dirty="0" err="1" smtClean="0"/>
              <a:t>beimportálni</a:t>
            </a:r>
            <a:r>
              <a:rPr lang="en-US" dirty="0" smtClean="0"/>
              <a:t>, </a:t>
            </a:r>
            <a:r>
              <a:rPr lang="en-US" dirty="0" err="1" smtClean="0"/>
              <a:t>mert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sima</a:t>
            </a:r>
            <a:r>
              <a:rPr lang="en-US" dirty="0" smtClean="0"/>
              <a:t> </a:t>
            </a:r>
            <a:r>
              <a:rPr lang="en-US" dirty="0" err="1" smtClean="0"/>
              <a:t>doboz</a:t>
            </a:r>
            <a:endParaRPr lang="en-US" dirty="0" smtClean="0"/>
          </a:p>
          <a:p>
            <a:r>
              <a:rPr lang="en-US" dirty="0" smtClean="0"/>
              <a:t>Game Object </a:t>
            </a:r>
            <a:r>
              <a:rPr lang="en-US" dirty="0" err="1" smtClean="0"/>
              <a:t>menü</a:t>
            </a:r>
            <a:r>
              <a:rPr lang="en-US" dirty="0" smtClean="0"/>
              <a:t>/3D Object/Cube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inspector-ban </a:t>
            </a:r>
            <a:r>
              <a:rPr lang="en-US" dirty="0" err="1" smtClean="0"/>
              <a:t>láthatjuk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kizárót</a:t>
            </a:r>
            <a:r>
              <a:rPr lang="en-US" dirty="0" smtClean="0"/>
              <a:t> is </a:t>
            </a:r>
            <a:r>
              <a:rPr lang="en-US" dirty="0" err="1" smtClean="0"/>
              <a:t>készít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anyagjellemzőt</a:t>
            </a:r>
            <a:r>
              <a:rPr lang="en-US" dirty="0" smtClean="0"/>
              <a:t> (Material)</a:t>
            </a:r>
          </a:p>
          <a:p>
            <a:r>
              <a:rPr lang="en-US" dirty="0" err="1" smtClean="0"/>
              <a:t>Importáljuk</a:t>
            </a:r>
            <a:r>
              <a:rPr lang="en-US" dirty="0" smtClean="0"/>
              <a:t> a </a:t>
            </a:r>
            <a:r>
              <a:rPr lang="en-US" dirty="0" err="1" smtClean="0"/>
              <a:t>doboz</a:t>
            </a:r>
            <a:r>
              <a:rPr lang="en-US" dirty="0" smtClean="0"/>
              <a:t> </a:t>
            </a:r>
            <a:r>
              <a:rPr lang="en-US" dirty="0" err="1" smtClean="0"/>
              <a:t>textúrát</a:t>
            </a:r>
            <a:r>
              <a:rPr lang="en-US" dirty="0" smtClean="0"/>
              <a:t> (doboz.tga)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anyagjellemző</a:t>
            </a:r>
            <a:r>
              <a:rPr lang="en-US" dirty="0" smtClean="0"/>
              <a:t> </a:t>
            </a:r>
            <a:r>
              <a:rPr lang="en-US" dirty="0" err="1" smtClean="0"/>
              <a:t>albedójára</a:t>
            </a:r>
            <a:r>
              <a:rPr lang="en-US" dirty="0" smtClean="0"/>
              <a:t> a </a:t>
            </a:r>
            <a:r>
              <a:rPr lang="en-US" dirty="0" err="1" smtClean="0"/>
              <a:t>textúrát</a:t>
            </a:r>
            <a:endParaRPr lang="en-US" dirty="0" smtClean="0"/>
          </a:p>
          <a:p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doboz</a:t>
            </a:r>
            <a:r>
              <a:rPr lang="en-US" dirty="0" smtClean="0"/>
              <a:t> </a:t>
            </a:r>
            <a:r>
              <a:rPr lang="en-US" dirty="0" err="1" smtClean="0"/>
              <a:t>gameobject</a:t>
            </a:r>
            <a:r>
              <a:rPr lang="en-US" dirty="0" smtClean="0"/>
              <a:t>-re a material-t (Asset </a:t>
            </a:r>
            <a:r>
              <a:rPr lang="en-US" dirty="0" err="1" smtClean="0"/>
              <a:t>nézetből</a:t>
            </a:r>
            <a:r>
              <a:rPr lang="en-US" dirty="0" smtClean="0"/>
              <a:t> a </a:t>
            </a:r>
            <a:r>
              <a:rPr lang="en-US" dirty="0" err="1" smtClean="0"/>
              <a:t>jelenet</a:t>
            </a:r>
            <a:r>
              <a:rPr lang="en-US" dirty="0" smtClean="0"/>
              <a:t> </a:t>
            </a:r>
            <a:r>
              <a:rPr lang="en-US" dirty="0" err="1" smtClean="0"/>
              <a:t>nézetbe</a:t>
            </a:r>
            <a:r>
              <a:rPr lang="en-US" dirty="0" smtClean="0"/>
              <a:t> v. 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nézetbe</a:t>
            </a:r>
            <a:r>
              <a:rPr lang="en-US" dirty="0" smtClean="0"/>
              <a:t>)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Dobozok</a:t>
            </a:r>
            <a:r>
              <a:rPr lang="en-US" dirty="0" smtClean="0"/>
              <a:t>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merev</a:t>
            </a:r>
            <a:r>
              <a:rPr lang="en-US" dirty="0" smtClean="0"/>
              <a:t> test </a:t>
            </a:r>
            <a:r>
              <a:rPr lang="en-US" dirty="0" err="1" smtClean="0"/>
              <a:t>hozzárendelése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doboz</a:t>
            </a:r>
            <a:r>
              <a:rPr lang="en-US" dirty="0" smtClean="0"/>
              <a:t> </a:t>
            </a:r>
            <a:r>
              <a:rPr lang="en-US" dirty="0" err="1" smtClean="0"/>
              <a:t>objektumot</a:t>
            </a:r>
            <a:r>
              <a:rPr lang="en-US" dirty="0" smtClean="0"/>
              <a:t> </a:t>
            </a:r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komponenst</a:t>
            </a:r>
            <a:r>
              <a:rPr lang="en-US" dirty="0" smtClean="0"/>
              <a:t>: Physics/Rigid Body</a:t>
            </a:r>
          </a:p>
          <a:p>
            <a:r>
              <a:rPr lang="en-US" dirty="0" err="1" smtClean="0"/>
              <a:t>Beállíthatunk</a:t>
            </a:r>
            <a:r>
              <a:rPr lang="en-US" dirty="0" smtClean="0"/>
              <a:t> </a:t>
            </a:r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valamilyen</a:t>
            </a:r>
            <a:r>
              <a:rPr lang="en-US" dirty="0" smtClean="0"/>
              <a:t> </a:t>
            </a:r>
            <a:r>
              <a:rPr lang="en-US" dirty="0" err="1" smtClean="0"/>
              <a:t>tömeget</a:t>
            </a:r>
            <a:endParaRPr lang="en-US" dirty="0" smtClean="0"/>
          </a:p>
          <a:p>
            <a:r>
              <a:rPr lang="en-US" dirty="0" smtClean="0"/>
              <a:t>Use gravity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bekapcsolva</a:t>
            </a:r>
            <a:endParaRPr lang="en-US" dirty="0" smtClean="0"/>
          </a:p>
          <a:p>
            <a:r>
              <a:rPr lang="en-US" dirty="0" smtClean="0"/>
              <a:t>Is Kinematic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kikapcsolva</a:t>
            </a:r>
            <a:endParaRPr lang="hu-H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Talaj</a:t>
            </a:r>
            <a:r>
              <a:rPr lang="en-US" dirty="0" smtClean="0"/>
              <a:t> </a:t>
            </a:r>
            <a:r>
              <a:rPr lang="en-US" dirty="0" err="1" smtClean="0"/>
              <a:t>fizika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600" y="2209800"/>
            <a:ext cx="84582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talajt</a:t>
            </a:r>
            <a:endParaRPr lang="en-US" dirty="0" smtClean="0"/>
          </a:p>
          <a:p>
            <a:r>
              <a:rPr lang="en-US" dirty="0" err="1" smtClean="0"/>
              <a:t>Láthatjuk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van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kizáró</a:t>
            </a:r>
            <a:r>
              <a:rPr lang="en-US" dirty="0" smtClean="0"/>
              <a:t> </a:t>
            </a:r>
            <a:r>
              <a:rPr lang="en-US" dirty="0" err="1" smtClean="0"/>
              <a:t>hozzárendelve</a:t>
            </a:r>
            <a:r>
              <a:rPr lang="en-US" dirty="0" smtClean="0"/>
              <a:t> (Mesh Collider)</a:t>
            </a:r>
          </a:p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rigid body, a rigid body </a:t>
            </a:r>
            <a:r>
              <a:rPr lang="en-US" dirty="0" err="1" smtClean="0"/>
              <a:t>nélküli</a:t>
            </a:r>
            <a:r>
              <a:rPr lang="en-US" dirty="0" smtClean="0"/>
              <a:t> collider-</a:t>
            </a:r>
            <a:r>
              <a:rPr lang="en-US" dirty="0" err="1" smtClean="0"/>
              <a:t>eket</a:t>
            </a:r>
            <a:r>
              <a:rPr lang="en-US" dirty="0" smtClean="0"/>
              <a:t> </a:t>
            </a:r>
            <a:r>
              <a:rPr lang="en-US" dirty="0" err="1" smtClean="0"/>
              <a:t>automatikusan</a:t>
            </a:r>
            <a:r>
              <a:rPr lang="en-US" dirty="0" smtClean="0"/>
              <a:t> </a:t>
            </a:r>
            <a:r>
              <a:rPr lang="en-US" dirty="0" err="1" smtClean="0"/>
              <a:t>statikus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objektumként</a:t>
            </a:r>
            <a:r>
              <a:rPr lang="en-US" dirty="0" smtClean="0"/>
              <a:t> </a:t>
            </a:r>
            <a:r>
              <a:rPr lang="en-US" dirty="0" err="1" smtClean="0"/>
              <a:t>kezeli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Import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 err="1" smtClean="0"/>
              <a:t>Másoljuk</a:t>
            </a:r>
            <a:r>
              <a:rPr lang="en-US" dirty="0" smtClean="0"/>
              <a:t> be a </a:t>
            </a:r>
            <a:r>
              <a:rPr lang="en-US" dirty="0" err="1" smtClean="0"/>
              <a:t>boltív</a:t>
            </a:r>
            <a:r>
              <a:rPr lang="en-US" dirty="0" smtClean="0"/>
              <a:t> </a:t>
            </a:r>
            <a:r>
              <a:rPr lang="en-US" dirty="0" err="1" smtClean="0"/>
              <a:t>modellünket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asset </a:t>
            </a:r>
            <a:r>
              <a:rPr lang="en-US" dirty="0" err="1" smtClean="0"/>
              <a:t>könyvtárba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3352800"/>
            <a:ext cx="88868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Fizika</a:t>
            </a:r>
            <a:r>
              <a:rPr lang="en-US" dirty="0" smtClean="0"/>
              <a:t> </a:t>
            </a:r>
            <a:r>
              <a:rPr lang="en-US" dirty="0" err="1" smtClean="0"/>
              <a:t>kipróbálása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Emeljük</a:t>
            </a:r>
            <a:r>
              <a:rPr lang="en-US" dirty="0" smtClean="0"/>
              <a:t> a </a:t>
            </a:r>
            <a:r>
              <a:rPr lang="en-US" dirty="0" err="1" smtClean="0"/>
              <a:t>dobozt</a:t>
            </a:r>
            <a:r>
              <a:rPr lang="en-US" dirty="0" smtClean="0"/>
              <a:t> a </a:t>
            </a:r>
            <a:r>
              <a:rPr lang="en-US" dirty="0" err="1" smtClean="0"/>
              <a:t>talaj</a:t>
            </a:r>
            <a:r>
              <a:rPr lang="en-US" dirty="0" smtClean="0"/>
              <a:t> </a:t>
            </a:r>
            <a:r>
              <a:rPr lang="en-US" dirty="0" err="1" smtClean="0"/>
              <a:t>fölé</a:t>
            </a:r>
            <a:endParaRPr lang="en-US" dirty="0" smtClean="0"/>
          </a:p>
          <a:p>
            <a:r>
              <a:rPr lang="en-US" dirty="0" err="1" smtClean="0"/>
              <a:t>Indítsuk</a:t>
            </a:r>
            <a:r>
              <a:rPr lang="en-US" dirty="0" smtClean="0"/>
              <a:t> el a </a:t>
            </a:r>
            <a:r>
              <a:rPr lang="en-US" dirty="0" err="1" smtClean="0"/>
              <a:t>játékot</a:t>
            </a:r>
            <a:endParaRPr lang="en-US" dirty="0" smtClean="0"/>
          </a:p>
          <a:p>
            <a:r>
              <a:rPr lang="en-US" dirty="0" err="1" smtClean="0"/>
              <a:t>Ellenőrizzük</a:t>
            </a:r>
            <a:r>
              <a:rPr lang="en-US" dirty="0" smtClean="0"/>
              <a:t> a </a:t>
            </a:r>
            <a:r>
              <a:rPr lang="en-US" dirty="0" err="1" smtClean="0"/>
              <a:t>mozgást</a:t>
            </a:r>
            <a:r>
              <a:rPr lang="en-US" dirty="0" smtClean="0"/>
              <a:t> (</a:t>
            </a:r>
            <a:r>
              <a:rPr lang="en-US" dirty="0" err="1" smtClean="0"/>
              <a:t>talaj</a:t>
            </a:r>
            <a:r>
              <a:rPr lang="en-US" dirty="0" smtClean="0"/>
              <a:t> </a:t>
            </a:r>
            <a:r>
              <a:rPr lang="en-US" dirty="0" err="1" smtClean="0"/>
              <a:t>egyhelyben</a:t>
            </a:r>
            <a:r>
              <a:rPr lang="en-US" dirty="0" smtClean="0"/>
              <a:t> </a:t>
            </a:r>
            <a:r>
              <a:rPr lang="en-US" dirty="0" err="1" smtClean="0"/>
              <a:t>marad</a:t>
            </a:r>
            <a:r>
              <a:rPr lang="en-US" dirty="0" smtClean="0"/>
              <a:t>, </a:t>
            </a:r>
            <a:r>
              <a:rPr lang="en-US" dirty="0" err="1" smtClean="0"/>
              <a:t>doboz</a:t>
            </a:r>
            <a:r>
              <a:rPr lang="en-US" dirty="0" smtClean="0"/>
              <a:t> </a:t>
            </a:r>
            <a:r>
              <a:rPr lang="en-US" dirty="0" err="1" smtClean="0"/>
              <a:t>ráesik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Esetleg</a:t>
            </a:r>
            <a:r>
              <a:rPr lang="en-US" dirty="0" smtClean="0"/>
              <a:t> a </a:t>
            </a:r>
            <a:r>
              <a:rPr lang="en-US" dirty="0" err="1" smtClean="0"/>
              <a:t>doboz</a:t>
            </a:r>
            <a:r>
              <a:rPr lang="en-US" dirty="0" smtClean="0"/>
              <a:t> </a:t>
            </a:r>
            <a:r>
              <a:rPr lang="en-US" dirty="0" err="1" smtClean="0"/>
              <a:t>elforgathatjuk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úgy</a:t>
            </a:r>
            <a:r>
              <a:rPr lang="en-US" dirty="0" smtClean="0"/>
              <a:t> is </a:t>
            </a:r>
            <a:r>
              <a:rPr lang="en-US" dirty="0" err="1" smtClean="0"/>
              <a:t>dobjuk</a:t>
            </a:r>
            <a:r>
              <a:rPr lang="en-US" dirty="0" smtClean="0"/>
              <a:t> le, </a:t>
            </a:r>
            <a:r>
              <a:rPr lang="en-US" dirty="0" err="1" smtClean="0"/>
              <a:t>jobban</a:t>
            </a:r>
            <a:r>
              <a:rPr lang="en-US" dirty="0" smtClean="0"/>
              <a:t> </a:t>
            </a:r>
            <a:r>
              <a:rPr lang="en-US" dirty="0" err="1" smtClean="0"/>
              <a:t>látszik</a:t>
            </a:r>
            <a:r>
              <a:rPr lang="en-US" dirty="0" smtClean="0"/>
              <a:t> a </a:t>
            </a:r>
            <a:r>
              <a:rPr lang="en-US" dirty="0" err="1" smtClean="0"/>
              <a:t>helyes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működés</a:t>
            </a:r>
            <a:endParaRPr lang="en-US" dirty="0" smtClean="0"/>
          </a:p>
          <a:p>
            <a:r>
              <a:rPr lang="en-US" dirty="0" smtClean="0"/>
              <a:t>Ha </a:t>
            </a:r>
            <a:r>
              <a:rPr lang="en-US" dirty="0" err="1" smtClean="0"/>
              <a:t>minden</a:t>
            </a:r>
            <a:r>
              <a:rPr lang="en-US" dirty="0" smtClean="0"/>
              <a:t> </a:t>
            </a:r>
            <a:r>
              <a:rPr lang="en-US" dirty="0" err="1" smtClean="0"/>
              <a:t>rendben</a:t>
            </a:r>
            <a:r>
              <a:rPr lang="en-US" dirty="0" smtClean="0"/>
              <a:t>, </a:t>
            </a:r>
            <a:r>
              <a:rPr lang="en-US" dirty="0" err="1" smtClean="0"/>
              <a:t>állítsuk</a:t>
            </a:r>
            <a:r>
              <a:rPr lang="en-US" dirty="0" smtClean="0"/>
              <a:t> </a:t>
            </a:r>
            <a:r>
              <a:rPr lang="en-US" dirty="0" err="1" smtClean="0"/>
              <a:t>vissza</a:t>
            </a:r>
            <a:r>
              <a:rPr lang="en-US" dirty="0" smtClean="0"/>
              <a:t> a </a:t>
            </a:r>
            <a:r>
              <a:rPr lang="en-US" dirty="0" err="1" smtClean="0"/>
              <a:t>transzformációját</a:t>
            </a:r>
            <a:r>
              <a:rPr lang="en-US" dirty="0" smtClean="0"/>
              <a:t> </a:t>
            </a:r>
            <a:r>
              <a:rPr lang="en-US" dirty="0" err="1" smtClean="0"/>
              <a:t>identitásra</a:t>
            </a:r>
            <a:endParaRPr lang="hu-H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Doboz</a:t>
            </a:r>
            <a:r>
              <a:rPr lang="en-US" dirty="0" smtClean="0"/>
              <a:t> prefab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dobozunk</a:t>
            </a:r>
            <a:r>
              <a:rPr lang="en-US" dirty="0" smtClean="0"/>
              <a:t> </a:t>
            </a:r>
            <a:r>
              <a:rPr lang="en-US" dirty="0" err="1" smtClean="0"/>
              <a:t>készen</a:t>
            </a:r>
            <a:r>
              <a:rPr lang="en-US" dirty="0" smtClean="0"/>
              <a:t> van, </a:t>
            </a:r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belőle</a:t>
            </a:r>
            <a:r>
              <a:rPr lang="en-US" dirty="0" smtClean="0"/>
              <a:t> </a:t>
            </a:r>
            <a:r>
              <a:rPr lang="en-US" dirty="0" err="1" smtClean="0"/>
              <a:t>prefabot</a:t>
            </a:r>
            <a:endParaRPr lang="en-US" dirty="0" smtClean="0"/>
          </a:p>
          <a:p>
            <a:r>
              <a:rPr lang="en-US" dirty="0" smtClean="0"/>
              <a:t>Asset/Create/Prefab</a:t>
            </a:r>
          </a:p>
          <a:p>
            <a:r>
              <a:rPr lang="en-US" dirty="0" err="1" smtClean="0"/>
              <a:t>Nevezzük</a:t>
            </a:r>
            <a:r>
              <a:rPr lang="en-US" dirty="0" smtClean="0"/>
              <a:t> el</a:t>
            </a:r>
          </a:p>
          <a:p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dobozt</a:t>
            </a:r>
            <a:r>
              <a:rPr lang="en-US" dirty="0" smtClean="0"/>
              <a:t> 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nézetből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hierechia</a:t>
            </a:r>
            <a:r>
              <a:rPr lang="en-US" dirty="0" smtClean="0"/>
              <a:t> </a:t>
            </a:r>
            <a:r>
              <a:rPr lang="en-US" dirty="0" err="1" smtClean="0"/>
              <a:t>nézetből</a:t>
            </a:r>
            <a:r>
              <a:rPr lang="en-US" dirty="0" smtClean="0"/>
              <a:t> </a:t>
            </a:r>
            <a:r>
              <a:rPr lang="en-US" dirty="0" err="1" smtClean="0"/>
              <a:t>törölhető</a:t>
            </a:r>
            <a:r>
              <a:rPr lang="en-US" dirty="0" smtClean="0"/>
              <a:t> a </a:t>
            </a:r>
            <a:r>
              <a:rPr lang="en-US" dirty="0" err="1" smtClean="0"/>
              <a:t>doboz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a </a:t>
            </a:r>
            <a:r>
              <a:rPr lang="en-US" dirty="0" err="1" smtClean="0"/>
              <a:t>jelenethez</a:t>
            </a:r>
            <a:r>
              <a:rPr lang="en-US" dirty="0" smtClean="0"/>
              <a:t> a </a:t>
            </a:r>
            <a:r>
              <a:rPr lang="en-US" dirty="0" err="1" smtClean="0"/>
              <a:t>prefabból</a:t>
            </a:r>
            <a:r>
              <a:rPr lang="en-US" dirty="0" smtClean="0"/>
              <a:t> 3 </a:t>
            </a:r>
            <a:r>
              <a:rPr lang="en-US" dirty="0" err="1" smtClean="0"/>
              <a:t>példányt</a:t>
            </a:r>
            <a:endParaRPr lang="en-US" dirty="0" smtClean="0"/>
          </a:p>
          <a:p>
            <a:r>
              <a:rPr lang="en-US" dirty="0" err="1" smtClean="0"/>
              <a:t>Méretezzük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(</a:t>
            </a:r>
            <a:r>
              <a:rPr lang="en-US" dirty="0" err="1" smtClean="0"/>
              <a:t>kicsi</a:t>
            </a:r>
            <a:r>
              <a:rPr lang="en-US" dirty="0" smtClean="0"/>
              <a:t>, </a:t>
            </a:r>
            <a:r>
              <a:rPr lang="en-US" dirty="0" err="1" smtClean="0"/>
              <a:t>közepes</a:t>
            </a:r>
            <a:r>
              <a:rPr lang="en-US" dirty="0" smtClean="0"/>
              <a:t>, </a:t>
            </a:r>
            <a:r>
              <a:rPr lang="en-US" dirty="0" err="1" smtClean="0"/>
              <a:t>nagy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Helyezzük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r>
              <a:rPr lang="en-US" dirty="0" smtClean="0"/>
              <a:t> el</a:t>
            </a:r>
          </a:p>
          <a:p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alkalmazást</a:t>
            </a:r>
            <a:endParaRPr lang="hu-H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438400"/>
            <a:ext cx="4495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Labdák</a:t>
            </a:r>
            <a:r>
              <a:rPr lang="en-US" dirty="0" smtClean="0"/>
              <a:t>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Object/3D Object/Sphere</a:t>
            </a:r>
          </a:p>
          <a:p>
            <a:r>
              <a:rPr lang="en-US" dirty="0" smtClean="0"/>
              <a:t>Collider </a:t>
            </a:r>
            <a:r>
              <a:rPr lang="en-US" dirty="0" err="1" smtClean="0"/>
              <a:t>létrejött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endParaRPr lang="en-US" dirty="0" smtClean="0"/>
          </a:p>
          <a:p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materialt</a:t>
            </a:r>
            <a:endParaRPr lang="en-US" dirty="0" smtClean="0"/>
          </a:p>
          <a:p>
            <a:r>
              <a:rPr lang="en-US" dirty="0" err="1" smtClean="0"/>
              <a:t>Importáljuk</a:t>
            </a:r>
            <a:r>
              <a:rPr lang="en-US" dirty="0" smtClean="0"/>
              <a:t>: strippedBall.jpg</a:t>
            </a:r>
          </a:p>
          <a:p>
            <a:r>
              <a:rPr lang="en-US" dirty="0" err="1" smtClean="0"/>
              <a:t>Albedora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textúrát</a:t>
            </a:r>
            <a:endParaRPr lang="en-US" dirty="0" smtClean="0"/>
          </a:p>
          <a:p>
            <a:r>
              <a:rPr lang="en-US" dirty="0" err="1" smtClean="0"/>
              <a:t>Materialt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a </a:t>
            </a:r>
            <a:r>
              <a:rPr lang="en-US" dirty="0" err="1" smtClean="0"/>
              <a:t>gömbre</a:t>
            </a:r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Labdák</a:t>
            </a:r>
            <a:r>
              <a:rPr lang="en-US" dirty="0" smtClean="0"/>
              <a:t>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gömböt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egész</a:t>
            </a:r>
            <a:r>
              <a:rPr lang="en-US" dirty="0" smtClean="0"/>
              <a:t> game object-et </a:t>
            </a:r>
            <a:r>
              <a:rPr lang="en-US" dirty="0" err="1" smtClean="0"/>
              <a:t>skálázzuk</a:t>
            </a:r>
            <a:r>
              <a:rPr lang="en-US" dirty="0" smtClean="0"/>
              <a:t> 0.5-re</a:t>
            </a:r>
            <a:endParaRPr lang="hu-HU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komponenst</a:t>
            </a:r>
            <a:r>
              <a:rPr lang="en-US" dirty="0" smtClean="0"/>
              <a:t>: Physics/Rigid Body</a:t>
            </a:r>
          </a:p>
          <a:p>
            <a:r>
              <a:rPr lang="en-US" dirty="0" smtClean="0"/>
              <a:t>Use gravity </a:t>
            </a:r>
            <a:r>
              <a:rPr lang="en-US" dirty="0" err="1" smtClean="0"/>
              <a:t>bekapcsolva</a:t>
            </a:r>
            <a:endParaRPr lang="en-US" dirty="0" smtClean="0"/>
          </a:p>
          <a:p>
            <a:r>
              <a:rPr lang="en-US" dirty="0" smtClean="0"/>
              <a:t>Is Kinematic </a:t>
            </a:r>
            <a:r>
              <a:rPr lang="en-US" dirty="0" err="1" smtClean="0"/>
              <a:t>bekapcsola</a:t>
            </a:r>
            <a:endParaRPr lang="en-US" dirty="0" smtClean="0"/>
          </a:p>
          <a:p>
            <a:r>
              <a:rPr lang="en-US" dirty="0" smtClean="0"/>
              <a:t>Drag (</a:t>
            </a:r>
            <a:r>
              <a:rPr lang="en-US" dirty="0" err="1" smtClean="0"/>
              <a:t>lineáris</a:t>
            </a:r>
            <a:r>
              <a:rPr lang="en-US" dirty="0" smtClean="0"/>
              <a:t> </a:t>
            </a:r>
            <a:r>
              <a:rPr lang="en-US" dirty="0" err="1" smtClean="0"/>
              <a:t>csillapítás</a:t>
            </a:r>
            <a:r>
              <a:rPr lang="en-US" dirty="0" smtClean="0"/>
              <a:t>): </a:t>
            </a:r>
            <a:r>
              <a:rPr lang="en-US" dirty="0" err="1" smtClean="0"/>
              <a:t>beállíthatjuk</a:t>
            </a:r>
            <a:r>
              <a:rPr lang="en-US" dirty="0" smtClean="0"/>
              <a:t> 0-tól </a:t>
            </a:r>
            <a:r>
              <a:rPr lang="en-US" dirty="0" err="1" smtClean="0"/>
              <a:t>különbözőre</a:t>
            </a:r>
            <a:endParaRPr lang="en-US" dirty="0" smtClean="0"/>
          </a:p>
          <a:p>
            <a:r>
              <a:rPr lang="en-US" dirty="0" smtClean="0"/>
              <a:t>Angular Drag: </a:t>
            </a:r>
            <a:r>
              <a:rPr lang="en-US" dirty="0" err="1" smtClean="0"/>
              <a:t>ezt</a:t>
            </a:r>
            <a:r>
              <a:rPr lang="en-US" dirty="0" smtClean="0"/>
              <a:t> is</a:t>
            </a:r>
          </a:p>
          <a:p>
            <a:r>
              <a:rPr lang="en-US" dirty="0" err="1" smtClean="0"/>
              <a:t>Rakjuk</a:t>
            </a:r>
            <a:r>
              <a:rPr lang="en-US" dirty="0" smtClean="0"/>
              <a:t> </a:t>
            </a:r>
            <a:r>
              <a:rPr lang="en-US" dirty="0" err="1" smtClean="0"/>
              <a:t>valahova</a:t>
            </a:r>
            <a:r>
              <a:rPr lang="en-US" dirty="0" smtClean="0"/>
              <a:t> a </a:t>
            </a:r>
            <a:r>
              <a:rPr lang="en-US" dirty="0" err="1" smtClean="0"/>
              <a:t>dobozok</a:t>
            </a:r>
            <a:r>
              <a:rPr lang="en-US" dirty="0" smtClean="0"/>
              <a:t> </a:t>
            </a:r>
            <a:r>
              <a:rPr lang="en-US" dirty="0" err="1" smtClean="0"/>
              <a:t>fölé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teszteljük</a:t>
            </a:r>
            <a:r>
              <a:rPr lang="en-US" dirty="0" smtClean="0"/>
              <a:t> le a </a:t>
            </a:r>
            <a:r>
              <a:rPr lang="en-US" dirty="0" err="1" smtClean="0"/>
              <a:t>mozgást</a:t>
            </a:r>
            <a:endParaRPr lang="en-US" dirty="0" smtClean="0"/>
          </a:p>
          <a:p>
            <a:r>
              <a:rPr lang="en-US" dirty="0" smtClean="0"/>
              <a:t>Ha </a:t>
            </a:r>
            <a:r>
              <a:rPr lang="en-US" dirty="0" err="1" smtClean="0"/>
              <a:t>minden</a:t>
            </a:r>
            <a:r>
              <a:rPr lang="en-US" dirty="0" smtClean="0"/>
              <a:t> </a:t>
            </a:r>
            <a:r>
              <a:rPr lang="en-US" dirty="0" err="1" smtClean="0"/>
              <a:t>rendben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</a:t>
            </a:r>
            <a:r>
              <a:rPr lang="en-US" dirty="0" err="1" smtClean="0"/>
              <a:t>vissza</a:t>
            </a:r>
            <a:r>
              <a:rPr lang="en-US" dirty="0" smtClean="0"/>
              <a:t> a </a:t>
            </a:r>
            <a:r>
              <a:rPr lang="en-US" dirty="0" err="1" smtClean="0"/>
              <a:t>pozíciót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origóba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rotációt</a:t>
            </a:r>
            <a:r>
              <a:rPr lang="en-US" dirty="0" smtClean="0"/>
              <a:t>  </a:t>
            </a:r>
            <a:r>
              <a:rPr lang="en-US" dirty="0" err="1" smtClean="0"/>
              <a:t>nullára</a:t>
            </a:r>
            <a:endParaRPr lang="en-US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Labdák</a:t>
            </a:r>
            <a:r>
              <a:rPr lang="en-US" dirty="0" smtClean="0"/>
              <a:t> III.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Készítsünk</a:t>
            </a:r>
            <a:r>
              <a:rPr lang="en-US" dirty="0" smtClean="0"/>
              <a:t> a </a:t>
            </a:r>
            <a:r>
              <a:rPr lang="en-US" dirty="0" err="1" smtClean="0"/>
              <a:t>gömbből</a:t>
            </a:r>
            <a:r>
              <a:rPr lang="en-US" dirty="0" smtClean="0"/>
              <a:t> is </a:t>
            </a:r>
            <a:r>
              <a:rPr lang="en-US" dirty="0" err="1" smtClean="0"/>
              <a:t>prefabot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töröljük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hierarchiából</a:t>
            </a:r>
            <a:endParaRPr lang="en-US" dirty="0" smtClean="0"/>
          </a:p>
          <a:p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Empty </a:t>
            </a:r>
            <a:r>
              <a:rPr lang="en-US" dirty="0" err="1" smtClean="0"/>
              <a:t>objektumot</a:t>
            </a:r>
            <a:r>
              <a:rPr lang="en-US" dirty="0" smtClean="0"/>
              <a:t> (</a:t>
            </a:r>
            <a:r>
              <a:rPr lang="en-US" dirty="0" err="1" smtClean="0"/>
              <a:t>lehet</a:t>
            </a:r>
            <a:r>
              <a:rPr lang="en-US" dirty="0" smtClean="0"/>
              <a:t> a </a:t>
            </a:r>
            <a:r>
              <a:rPr lang="en-US" dirty="0" err="1" smtClean="0"/>
              <a:t>neve</a:t>
            </a:r>
            <a:r>
              <a:rPr lang="en-US" dirty="0" smtClean="0"/>
              <a:t> </a:t>
            </a:r>
            <a:r>
              <a:rPr lang="en-US" dirty="0" err="1" smtClean="0"/>
              <a:t>BallGenerator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: </a:t>
            </a:r>
            <a:r>
              <a:rPr lang="en-US" dirty="0" err="1" smtClean="0"/>
              <a:t>Ballgenerator</a:t>
            </a:r>
            <a:endParaRPr lang="hu-H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Labda</a:t>
            </a:r>
            <a:r>
              <a:rPr lang="en-US" dirty="0" smtClean="0"/>
              <a:t> </a:t>
            </a:r>
            <a:r>
              <a:rPr lang="en-US" dirty="0" err="1" smtClean="0"/>
              <a:t>generáló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Ballgenerator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GameObject</a:t>
            </a:r>
            <a:r>
              <a:rPr lang="hu-HU" dirty="0" smtClean="0"/>
              <a:t> </a:t>
            </a:r>
            <a:r>
              <a:rPr lang="hu-HU" dirty="0" err="1" smtClean="0"/>
              <a:t>ballPrefab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Transform</a:t>
            </a:r>
            <a:r>
              <a:rPr lang="hu-HU" dirty="0" smtClean="0"/>
              <a:t> camera;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= 1000</a:t>
            </a:r>
            <a:r>
              <a:rPr lang="en-US" dirty="0" smtClean="0"/>
              <a:t>.0f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cdTime</a:t>
            </a:r>
            <a:r>
              <a:rPr lang="hu-HU" dirty="0" smtClean="0"/>
              <a:t> = 0;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Update () 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cdTime</a:t>
            </a:r>
            <a:r>
              <a:rPr lang="hu-HU" dirty="0" smtClean="0"/>
              <a:t> -= </a:t>
            </a:r>
            <a:r>
              <a:rPr lang="hu-HU" dirty="0" err="1" smtClean="0"/>
              <a:t>Time.deltaTime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(</a:t>
            </a:r>
            <a:r>
              <a:rPr lang="hu-HU" dirty="0" err="1" smtClean="0"/>
              <a:t>Input.GetKey</a:t>
            </a:r>
            <a:r>
              <a:rPr lang="hu-HU" dirty="0" smtClean="0"/>
              <a:t>("</a:t>
            </a:r>
            <a:r>
              <a:rPr lang="hu-HU" dirty="0" err="1" smtClean="0"/>
              <a:t>space</a:t>
            </a:r>
            <a:r>
              <a:rPr lang="hu-HU" dirty="0" smtClean="0"/>
              <a:t>") &amp;&amp; </a:t>
            </a:r>
            <a:r>
              <a:rPr lang="hu-HU" dirty="0" err="1" smtClean="0"/>
              <a:t>cdTime</a:t>
            </a:r>
            <a:r>
              <a:rPr lang="hu-HU" dirty="0" smtClean="0"/>
              <a:t> &lt; 0)</a:t>
            </a:r>
          </a:p>
          <a:p>
            <a:pPr>
              <a:buNone/>
            </a:pPr>
            <a:r>
              <a:rPr lang="hu-HU" dirty="0" smtClean="0"/>
              <a:t>		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cdTime</a:t>
            </a:r>
            <a:r>
              <a:rPr lang="hu-HU" dirty="0" smtClean="0"/>
              <a:t> = 1;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GameObject</a:t>
            </a:r>
            <a:r>
              <a:rPr lang="hu-HU" dirty="0" smtClean="0"/>
              <a:t> </a:t>
            </a:r>
            <a:r>
              <a:rPr lang="hu-HU" dirty="0" err="1" smtClean="0"/>
              <a:t>newBall</a:t>
            </a:r>
            <a:r>
              <a:rPr lang="hu-HU" dirty="0" smtClean="0"/>
              <a:t> = </a:t>
            </a:r>
            <a:r>
              <a:rPr lang="hu-HU" dirty="0" err="1" smtClean="0"/>
              <a:t>Instantiate</a:t>
            </a:r>
            <a:r>
              <a:rPr lang="hu-HU" dirty="0" smtClean="0"/>
              <a:t>(</a:t>
            </a:r>
            <a:r>
              <a:rPr lang="hu-HU" dirty="0" err="1" smtClean="0"/>
              <a:t>ballPrefab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	Vector3 </a:t>
            </a:r>
            <a:r>
              <a:rPr lang="hu-HU" dirty="0" err="1" smtClean="0"/>
              <a:t>ballPos</a:t>
            </a:r>
            <a:r>
              <a:rPr lang="hu-HU" dirty="0" smtClean="0"/>
              <a:t> = </a:t>
            </a:r>
            <a:r>
              <a:rPr lang="hu-HU" dirty="0" err="1" smtClean="0"/>
              <a:t>camera.transform.position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newBall.transform.position</a:t>
            </a:r>
            <a:r>
              <a:rPr lang="hu-HU" dirty="0" smtClean="0"/>
              <a:t> = </a:t>
            </a:r>
            <a:r>
              <a:rPr lang="hu-HU" dirty="0" err="1" smtClean="0"/>
              <a:t>ballPos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Rigidbody</a:t>
            </a:r>
            <a:r>
              <a:rPr lang="hu-HU" dirty="0" smtClean="0"/>
              <a:t> </a:t>
            </a:r>
            <a:r>
              <a:rPr lang="hu-HU" dirty="0" err="1" smtClean="0"/>
              <a:t>ballRB</a:t>
            </a:r>
            <a:r>
              <a:rPr lang="hu-HU" dirty="0" smtClean="0"/>
              <a:t> = </a:t>
            </a:r>
            <a:r>
              <a:rPr lang="hu-HU" dirty="0" err="1" smtClean="0"/>
              <a:t>newBall.GetComponent</a:t>
            </a:r>
            <a:r>
              <a:rPr lang="hu-HU" dirty="0" smtClean="0"/>
              <a:t>&lt;</a:t>
            </a:r>
            <a:r>
              <a:rPr lang="hu-HU" dirty="0" err="1" smtClean="0"/>
              <a:t>Rigidbody</a:t>
            </a:r>
            <a:r>
              <a:rPr lang="hu-HU" dirty="0" smtClean="0"/>
              <a:t>&gt;();</a:t>
            </a:r>
          </a:p>
          <a:p>
            <a:pPr>
              <a:buNone/>
            </a:pPr>
            <a:r>
              <a:rPr lang="hu-HU" dirty="0" smtClean="0"/>
              <a:t>			Vector3 </a:t>
            </a:r>
            <a:r>
              <a:rPr lang="hu-HU" dirty="0" err="1" smtClean="0"/>
              <a:t>forceDir</a:t>
            </a:r>
            <a:r>
              <a:rPr lang="hu-HU" dirty="0" smtClean="0"/>
              <a:t> = </a:t>
            </a:r>
            <a:r>
              <a:rPr lang="hu-HU" dirty="0" err="1" smtClean="0"/>
              <a:t>camera.transform.rotation</a:t>
            </a:r>
            <a:r>
              <a:rPr lang="hu-HU" dirty="0" smtClean="0"/>
              <a:t> * Vector3.forward;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ballRB.AddForce</a:t>
            </a:r>
            <a:r>
              <a:rPr lang="hu-HU" dirty="0" smtClean="0"/>
              <a:t>(</a:t>
            </a:r>
            <a:r>
              <a:rPr lang="hu-HU" dirty="0" err="1" smtClean="0"/>
              <a:t>forceDir</a:t>
            </a:r>
            <a:r>
              <a:rPr lang="hu-HU" dirty="0" smtClean="0"/>
              <a:t> * </a:t>
            </a:r>
            <a:r>
              <a:rPr lang="hu-HU" dirty="0" err="1" smtClean="0"/>
              <a:t>force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}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Labda</a:t>
            </a:r>
            <a:r>
              <a:rPr lang="en-US" dirty="0" smtClean="0"/>
              <a:t> </a:t>
            </a:r>
            <a:r>
              <a:rPr lang="en-US" dirty="0" err="1" smtClean="0"/>
              <a:t>generáló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komponensnek</a:t>
            </a:r>
            <a:r>
              <a:rPr lang="en-US" dirty="0" smtClean="0"/>
              <a:t> </a:t>
            </a:r>
            <a:r>
              <a:rPr lang="en-US" dirty="0" err="1" smtClean="0"/>
              <a:t>paraméterét</a:t>
            </a:r>
            <a:r>
              <a:rPr lang="en-US" dirty="0" smtClean="0"/>
              <a:t> be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állítanunk</a:t>
            </a:r>
            <a:endParaRPr lang="en-US" dirty="0" smtClean="0"/>
          </a:p>
          <a:p>
            <a:r>
              <a:rPr lang="en-US" dirty="0" smtClean="0"/>
              <a:t>A force </a:t>
            </a:r>
            <a:r>
              <a:rPr lang="en-US" dirty="0" err="1" smtClean="0"/>
              <a:t>maradhat</a:t>
            </a:r>
            <a:r>
              <a:rPr lang="en-US" dirty="0" smtClean="0"/>
              <a:t> 1000-en (</a:t>
            </a:r>
            <a:r>
              <a:rPr lang="en-US" dirty="0" err="1" smtClean="0"/>
              <a:t>labde</a:t>
            </a:r>
            <a:r>
              <a:rPr lang="en-US" dirty="0" smtClean="0"/>
              <a:t> </a:t>
            </a:r>
            <a:r>
              <a:rPr lang="en-US" dirty="0" err="1" smtClean="0"/>
              <a:t>kilövés</a:t>
            </a:r>
            <a:r>
              <a:rPr lang="en-US" dirty="0" smtClean="0"/>
              <a:t> </a:t>
            </a:r>
            <a:r>
              <a:rPr lang="en-US" dirty="0" err="1" smtClean="0"/>
              <a:t>erőssége</a:t>
            </a:r>
            <a:r>
              <a:rPr lang="en-US" dirty="0" smtClean="0"/>
              <a:t>, </a:t>
            </a:r>
            <a:r>
              <a:rPr lang="en-US" dirty="0" err="1" smtClean="0"/>
              <a:t>játék</a:t>
            </a:r>
            <a:r>
              <a:rPr lang="en-US" dirty="0" smtClean="0"/>
              <a:t> </a:t>
            </a:r>
            <a:r>
              <a:rPr lang="en-US" dirty="0" err="1" smtClean="0"/>
              <a:t>közben</a:t>
            </a:r>
            <a:r>
              <a:rPr lang="en-US" dirty="0" smtClean="0"/>
              <a:t> </a:t>
            </a:r>
            <a:r>
              <a:rPr lang="en-US" dirty="0" err="1" smtClean="0"/>
              <a:t>belőhetjük</a:t>
            </a:r>
            <a:r>
              <a:rPr lang="en-US" dirty="0" smtClean="0"/>
              <a:t> </a:t>
            </a:r>
            <a:r>
              <a:rPr lang="en-US" dirty="0" err="1" smtClean="0"/>
              <a:t>pontosan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Ball Prefab </a:t>
            </a:r>
            <a:r>
              <a:rPr lang="en-US" dirty="0" err="1" smtClean="0"/>
              <a:t>paraméterre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labda</a:t>
            </a:r>
            <a:r>
              <a:rPr lang="en-US" dirty="0" smtClean="0"/>
              <a:t> </a:t>
            </a:r>
            <a:r>
              <a:rPr lang="en-US" dirty="0" err="1" smtClean="0"/>
              <a:t>prefabunkat</a:t>
            </a:r>
            <a:endParaRPr lang="en-US" dirty="0" smtClean="0"/>
          </a:p>
          <a:p>
            <a:r>
              <a:rPr lang="en-US" dirty="0" smtClean="0"/>
              <a:t>A Camera </a:t>
            </a:r>
            <a:r>
              <a:rPr lang="en-US" dirty="0" err="1" smtClean="0"/>
              <a:t>paraméterre</a:t>
            </a:r>
            <a:r>
              <a:rPr lang="en-US" dirty="0" smtClean="0"/>
              <a:t> </a:t>
            </a:r>
            <a:r>
              <a:rPr lang="en-US" dirty="0" err="1" smtClean="0"/>
              <a:t>pedig</a:t>
            </a:r>
            <a:r>
              <a:rPr lang="en-US" dirty="0" smtClean="0"/>
              <a:t> 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nézetből</a:t>
            </a:r>
            <a:r>
              <a:rPr lang="en-US" dirty="0" smtClean="0"/>
              <a:t> a Main Camera </a:t>
            </a:r>
            <a:r>
              <a:rPr lang="en-US" dirty="0" err="1" smtClean="0"/>
              <a:t>objektumot</a:t>
            </a:r>
            <a:endParaRPr lang="en-US" dirty="0" smtClean="0"/>
          </a:p>
          <a:p>
            <a:r>
              <a:rPr lang="en-US" dirty="0" err="1" smtClean="0"/>
              <a:t>Futtatás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játszunk</a:t>
            </a:r>
            <a:r>
              <a:rPr lang="en-US" dirty="0" smtClean="0"/>
              <a:t> </a:t>
            </a:r>
            <a:r>
              <a:rPr lang="en-US" dirty="0" err="1" smtClean="0"/>
              <a:t>vele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kicsit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Pl.: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állítgatni</a:t>
            </a:r>
            <a:r>
              <a:rPr lang="en-US" dirty="0" smtClean="0"/>
              <a:t> a </a:t>
            </a:r>
            <a:r>
              <a:rPr lang="en-US" dirty="0" err="1" smtClean="0"/>
              <a:t>dobozok</a:t>
            </a:r>
            <a:r>
              <a:rPr lang="en-US" dirty="0" smtClean="0"/>
              <a:t>/</a:t>
            </a:r>
            <a:r>
              <a:rPr lang="en-US" dirty="0" err="1" smtClean="0"/>
              <a:t>labda</a:t>
            </a:r>
            <a:r>
              <a:rPr lang="en-US" dirty="0" smtClean="0"/>
              <a:t> </a:t>
            </a:r>
            <a:r>
              <a:rPr lang="en-US" dirty="0" err="1" smtClean="0"/>
              <a:t>tömegét</a:t>
            </a:r>
            <a:r>
              <a:rPr lang="en-US" dirty="0" smtClean="0"/>
              <a:t>, </a:t>
            </a:r>
            <a:r>
              <a:rPr lang="en-US" dirty="0" err="1" smtClean="0"/>
              <a:t>csillapítását</a:t>
            </a:r>
            <a:r>
              <a:rPr lang="en-US" dirty="0" smtClean="0"/>
              <a:t> </a:t>
            </a:r>
            <a:r>
              <a:rPr lang="en-US" dirty="0" err="1" smtClean="0"/>
              <a:t>stb</a:t>
            </a:r>
            <a:r>
              <a:rPr lang="en-US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anyagjellemzők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 a </a:t>
            </a:r>
            <a:r>
              <a:rPr lang="en-US" dirty="0" err="1" smtClean="0"/>
              <a:t>pattogáson</a:t>
            </a:r>
            <a:r>
              <a:rPr lang="en-US" dirty="0" smtClean="0"/>
              <a:t> ill. </a:t>
            </a:r>
            <a:r>
              <a:rPr lang="en-US" dirty="0" err="1" smtClean="0"/>
              <a:t>surlódáson</a:t>
            </a:r>
            <a:r>
              <a:rPr lang="en-US" dirty="0" smtClean="0"/>
              <a:t> </a:t>
            </a:r>
            <a:r>
              <a:rPr lang="en-US" dirty="0" err="1" smtClean="0"/>
              <a:t>szeretnénk</a:t>
            </a:r>
            <a:r>
              <a:rPr lang="en-US" dirty="0" smtClean="0"/>
              <a:t> </a:t>
            </a:r>
            <a:r>
              <a:rPr lang="en-US" dirty="0" err="1" smtClean="0"/>
              <a:t>állítani</a:t>
            </a:r>
            <a:r>
              <a:rPr lang="en-US" dirty="0" smtClean="0"/>
              <a:t>,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anyagjellemzőt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csinálnunk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alakzathoz</a:t>
            </a:r>
            <a:r>
              <a:rPr lang="en-US" dirty="0" smtClean="0"/>
              <a:t> </a:t>
            </a:r>
            <a:r>
              <a:rPr lang="en-US" dirty="0" err="1" smtClean="0"/>
              <a:t>rendelnünk</a:t>
            </a:r>
            <a:endParaRPr lang="en-US" dirty="0" smtClean="0"/>
          </a:p>
          <a:p>
            <a:r>
              <a:rPr lang="en-US" dirty="0" smtClean="0"/>
              <a:t>Asset/Create/Physics material</a:t>
            </a:r>
          </a:p>
          <a:p>
            <a:r>
              <a:rPr lang="en-US" dirty="0" err="1" smtClean="0"/>
              <a:t>Elnevezhetjük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dirty="0" smtClean="0"/>
              <a:t> is Ball-</a:t>
            </a:r>
            <a:r>
              <a:rPr lang="en-US" dirty="0" err="1" smtClean="0"/>
              <a:t>nak</a:t>
            </a:r>
            <a:endParaRPr lang="en-US" dirty="0" smtClean="0"/>
          </a:p>
          <a:p>
            <a:r>
              <a:rPr lang="en-US" dirty="0" err="1" smtClean="0"/>
              <a:t>Állítsuk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a </a:t>
            </a:r>
            <a:r>
              <a:rPr lang="en-US" dirty="0" err="1" smtClean="0"/>
              <a:t>paramétereit</a:t>
            </a:r>
            <a:r>
              <a:rPr lang="en-US" dirty="0" smtClean="0"/>
              <a:t> (pl bounciness-t 1-re)</a:t>
            </a:r>
          </a:p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Ball </a:t>
            </a:r>
            <a:r>
              <a:rPr lang="en-US" dirty="0" err="1" smtClean="0"/>
              <a:t>prefabot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alakzatának</a:t>
            </a:r>
            <a:r>
              <a:rPr lang="en-US" dirty="0" smtClean="0"/>
              <a:t> (Sphere Collider) Material </a:t>
            </a:r>
            <a:r>
              <a:rPr lang="en-US" dirty="0" err="1" smtClean="0"/>
              <a:t>tulajdonságára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anyagot</a:t>
            </a:r>
            <a:endParaRPr lang="en-US" dirty="0" smtClean="0"/>
          </a:p>
          <a:p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próbálgatni</a:t>
            </a:r>
            <a:r>
              <a:rPr lang="en-US" dirty="0" smtClean="0"/>
              <a:t>, </a:t>
            </a:r>
            <a:r>
              <a:rPr lang="en-US" dirty="0" err="1" smtClean="0"/>
              <a:t>Dobozokhoz</a:t>
            </a:r>
            <a:r>
              <a:rPr lang="en-US" dirty="0" smtClean="0"/>
              <a:t> 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anyagjellemzőt</a:t>
            </a:r>
            <a:r>
              <a:rPr lang="en-US" dirty="0" smtClean="0"/>
              <a:t> </a:t>
            </a:r>
            <a:r>
              <a:rPr lang="en-US" dirty="0" err="1" smtClean="0"/>
              <a:t>rendelni</a:t>
            </a:r>
            <a:r>
              <a:rPr lang="en-US" dirty="0" smtClean="0"/>
              <a:t> </a:t>
            </a:r>
            <a:r>
              <a:rPr lang="en-US" dirty="0" err="1" smtClean="0"/>
              <a:t>hasonló</a:t>
            </a:r>
            <a:r>
              <a:rPr lang="en-US" dirty="0" smtClean="0"/>
              <a:t> </a:t>
            </a:r>
            <a:r>
              <a:rPr lang="en-US" dirty="0" err="1" smtClean="0"/>
              <a:t>módon</a:t>
            </a:r>
            <a:endParaRPr lang="en-US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Animált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Importáljuk</a:t>
            </a:r>
            <a:r>
              <a:rPr lang="en-US" dirty="0" smtClean="0"/>
              <a:t> be: </a:t>
            </a:r>
            <a:r>
              <a:rPr lang="en-US" dirty="0" err="1" smtClean="0"/>
              <a:t>TrollMace.blend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anyagjellemző</a:t>
            </a:r>
            <a:r>
              <a:rPr lang="en-US" dirty="0" smtClean="0"/>
              <a:t> </a:t>
            </a:r>
            <a:r>
              <a:rPr lang="en-US" dirty="0" err="1" smtClean="0"/>
              <a:t>itt</a:t>
            </a:r>
            <a:r>
              <a:rPr lang="en-US" dirty="0" smtClean="0"/>
              <a:t> is </a:t>
            </a:r>
            <a:r>
              <a:rPr lang="en-US" dirty="0" err="1" smtClean="0"/>
              <a:t>hiányos</a:t>
            </a:r>
            <a:endParaRPr lang="en-US" dirty="0"/>
          </a:p>
          <a:p>
            <a:r>
              <a:rPr lang="en-US" dirty="0" err="1" smtClean="0"/>
              <a:t>Importáljuk</a:t>
            </a:r>
            <a:r>
              <a:rPr lang="en-US" dirty="0" smtClean="0"/>
              <a:t> be: trollmace.jpg</a:t>
            </a:r>
          </a:p>
          <a:p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TrollMace</a:t>
            </a:r>
            <a:r>
              <a:rPr lang="en-US" dirty="0" smtClean="0"/>
              <a:t> material </a:t>
            </a:r>
            <a:r>
              <a:rPr lang="en-US" dirty="0" err="1" smtClean="0"/>
              <a:t>albedójára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smoothnesst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0-ra </a:t>
            </a:r>
            <a:r>
              <a:rPr lang="en-US" dirty="0" err="1" smtClean="0"/>
              <a:t>állítani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kalapácsot</a:t>
            </a:r>
            <a:r>
              <a:rPr lang="en-US" dirty="0" smtClean="0"/>
              <a:t> a </a:t>
            </a:r>
            <a:r>
              <a:rPr lang="en-US" dirty="0" err="1" smtClean="0"/>
              <a:t>jelenethez</a:t>
            </a:r>
            <a:endParaRPr lang="en-US" dirty="0" smtClean="0"/>
          </a:p>
          <a:p>
            <a:r>
              <a:rPr lang="en-US" dirty="0" err="1" smtClean="0"/>
              <a:t>Méretezzük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a </a:t>
            </a:r>
            <a:r>
              <a:rPr lang="en-US" dirty="0" err="1" smtClean="0"/>
              <a:t>dobozokhoz</a:t>
            </a:r>
            <a:r>
              <a:rPr lang="en-US" dirty="0" smtClean="0"/>
              <a:t> </a:t>
            </a:r>
            <a:r>
              <a:rPr lang="en-US" dirty="0" err="1" smtClean="0"/>
              <a:t>stimmeljen</a:t>
            </a:r>
            <a:r>
              <a:rPr lang="en-US" dirty="0" smtClean="0"/>
              <a:t> (5x-ös </a:t>
            </a:r>
            <a:r>
              <a:rPr lang="en-US" dirty="0" err="1" smtClean="0"/>
              <a:t>nagyítás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Forgatását</a:t>
            </a:r>
            <a:r>
              <a:rPr lang="en-US" dirty="0" smtClean="0"/>
              <a:t> </a:t>
            </a:r>
            <a:r>
              <a:rPr lang="en-US" dirty="0" err="1" smtClean="0"/>
              <a:t>vegyük</a:t>
            </a:r>
            <a:r>
              <a:rPr lang="en-US" dirty="0" smtClean="0"/>
              <a:t> 0-ra</a:t>
            </a:r>
          </a:p>
          <a:p>
            <a:r>
              <a:rPr lang="en-US" dirty="0" err="1" smtClean="0"/>
              <a:t>Helyezzük</a:t>
            </a:r>
            <a:r>
              <a:rPr lang="en-US" dirty="0" smtClean="0"/>
              <a:t> kb. a </a:t>
            </a:r>
            <a:r>
              <a:rPr lang="en-US" dirty="0" err="1" smtClean="0"/>
              <a:t>dobozok</a:t>
            </a:r>
            <a:r>
              <a:rPr lang="en-US" dirty="0" smtClean="0"/>
              <a:t> </a:t>
            </a:r>
            <a:r>
              <a:rPr lang="en-US" dirty="0" err="1" smtClean="0"/>
              <a:t>alá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</a:t>
            </a:r>
            <a:r>
              <a:rPr lang="en-US" dirty="0" smtClean="0"/>
              <a:t>Import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err="1" smtClean="0"/>
              <a:t>Megjelent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Assetek</a:t>
            </a:r>
            <a:r>
              <a:rPr lang="en-US" dirty="0" smtClean="0"/>
              <a:t> </a:t>
            </a:r>
            <a:r>
              <a:rPr lang="en-US" dirty="0" err="1" smtClean="0"/>
              <a:t>között</a:t>
            </a:r>
            <a:r>
              <a:rPr lang="en-US" dirty="0" smtClean="0"/>
              <a:t>: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743200"/>
            <a:ext cx="4429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Animált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Adjunk</a:t>
            </a:r>
            <a:r>
              <a:rPr lang="en-US" dirty="0" smtClean="0"/>
              <a:t> a </a:t>
            </a:r>
            <a:r>
              <a:rPr lang="en-US" dirty="0" err="1" smtClean="0"/>
              <a:t>kalapácshoz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 (</a:t>
            </a:r>
            <a:r>
              <a:rPr lang="en-US" dirty="0" err="1" smtClean="0"/>
              <a:t>HammerAnimator</a:t>
            </a:r>
            <a:r>
              <a:rPr lang="en-US" dirty="0" smtClean="0"/>
              <a:t> </a:t>
            </a:r>
            <a:r>
              <a:rPr lang="en-US" dirty="0" err="1" smtClean="0"/>
              <a:t>névvel</a:t>
            </a:r>
            <a:r>
              <a:rPr lang="en-US" dirty="0" smtClean="0"/>
              <a:t>)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eredeti</a:t>
            </a:r>
            <a:r>
              <a:rPr lang="en-US" dirty="0" smtClean="0"/>
              <a:t> Animator </a:t>
            </a:r>
            <a:r>
              <a:rPr lang="en-US" dirty="0" err="1" smtClean="0"/>
              <a:t>típusú</a:t>
            </a:r>
            <a:r>
              <a:rPr lang="en-US" dirty="0" smtClean="0"/>
              <a:t> </a:t>
            </a:r>
            <a:r>
              <a:rPr lang="en-US" dirty="0" err="1" smtClean="0"/>
              <a:t>komponensét</a:t>
            </a:r>
            <a:r>
              <a:rPr lang="en-US" dirty="0" smtClean="0"/>
              <a:t> le is </a:t>
            </a:r>
            <a:r>
              <a:rPr lang="en-US" dirty="0" err="1" smtClean="0"/>
              <a:t>törölhetjük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kódja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public class </a:t>
            </a:r>
            <a:r>
              <a:rPr lang="en-US" dirty="0" err="1" smtClean="0"/>
              <a:t>HammerAnimator</a:t>
            </a:r>
            <a:r>
              <a:rPr lang="en-US" dirty="0" smtClean="0"/>
              <a:t> : </a:t>
            </a:r>
            <a:r>
              <a:rPr lang="en-US" dirty="0" err="1" smtClean="0"/>
              <a:t>MonoBehaviour</a:t>
            </a:r>
            <a:r>
              <a:rPr lang="en-US" dirty="0" smtClean="0"/>
              <a:t> {</a:t>
            </a:r>
          </a:p>
          <a:p>
            <a:pPr>
              <a:buNone/>
            </a:pPr>
            <a:r>
              <a:rPr lang="en-US" dirty="0" smtClean="0"/>
              <a:t>	public float </a:t>
            </a:r>
            <a:r>
              <a:rPr lang="en-US" dirty="0" err="1" smtClean="0"/>
              <a:t>rotateSpeed</a:t>
            </a:r>
            <a:r>
              <a:rPr lang="en-US" dirty="0" smtClean="0"/>
              <a:t> = 300.0f;</a:t>
            </a:r>
          </a:p>
          <a:p>
            <a:pPr>
              <a:buNone/>
            </a:pPr>
            <a:r>
              <a:rPr lang="en-US" dirty="0" smtClean="0"/>
              <a:t>	void Update () {</a:t>
            </a:r>
          </a:p>
          <a:p>
            <a:pPr>
              <a:buNone/>
            </a:pPr>
            <a:r>
              <a:rPr lang="en-US" dirty="0" smtClean="0"/>
              <a:t>		float </a:t>
            </a:r>
            <a:r>
              <a:rPr lang="en-US" dirty="0" err="1" smtClean="0"/>
              <a:t>dt</a:t>
            </a:r>
            <a:r>
              <a:rPr lang="en-US" dirty="0" smtClean="0"/>
              <a:t> = </a:t>
            </a:r>
            <a:r>
              <a:rPr lang="en-US" dirty="0" err="1" smtClean="0"/>
              <a:t>Time.deltaTime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transform.Rotate</a:t>
            </a:r>
            <a:r>
              <a:rPr lang="en-US" dirty="0" smtClean="0"/>
              <a:t>(Vector3.up * </a:t>
            </a:r>
            <a:r>
              <a:rPr lang="en-US" dirty="0" err="1" smtClean="0"/>
              <a:t>dt</a:t>
            </a:r>
            <a:r>
              <a:rPr lang="en-US" dirty="0" smtClean="0"/>
              <a:t> * </a:t>
            </a:r>
            <a:r>
              <a:rPr lang="en-US" dirty="0" err="1" smtClean="0"/>
              <a:t>rotateSpeed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	}</a:t>
            </a:r>
          </a:p>
          <a:p>
            <a:pPr>
              <a:buNone/>
            </a:pPr>
            <a:r>
              <a:rPr lang="en-US" dirty="0" smtClean="0"/>
              <a:t>}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Összetett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alakzat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kalapács</a:t>
            </a:r>
            <a:r>
              <a:rPr lang="en-US" dirty="0" smtClean="0"/>
              <a:t> </a:t>
            </a:r>
            <a:r>
              <a:rPr lang="en-US" dirty="0" err="1" smtClean="0"/>
              <a:t>objektumhoz</a:t>
            </a:r>
            <a:r>
              <a:rPr lang="en-US" dirty="0" smtClean="0"/>
              <a:t> </a:t>
            </a:r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kizáró</a:t>
            </a:r>
            <a:r>
              <a:rPr lang="en-US" dirty="0" smtClean="0"/>
              <a:t> </a:t>
            </a:r>
            <a:r>
              <a:rPr lang="en-US" dirty="0" err="1" smtClean="0"/>
              <a:t>komponenst</a:t>
            </a:r>
            <a:r>
              <a:rPr lang="en-US" dirty="0" smtClean="0"/>
              <a:t> (Physics/Capsule Collider)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őket</a:t>
            </a:r>
            <a:r>
              <a:rPr lang="en-US" dirty="0" smtClean="0"/>
              <a:t> </a:t>
            </a:r>
            <a:r>
              <a:rPr lang="en-US" dirty="0" err="1" smtClean="0"/>
              <a:t>úgy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egyik</a:t>
            </a:r>
            <a:r>
              <a:rPr lang="en-US" dirty="0" smtClean="0"/>
              <a:t> a </a:t>
            </a:r>
            <a:r>
              <a:rPr lang="en-US" dirty="0" err="1" smtClean="0"/>
              <a:t>nyelet</a:t>
            </a:r>
            <a:r>
              <a:rPr lang="en-US" dirty="0" smtClean="0"/>
              <a:t>, a </a:t>
            </a:r>
            <a:r>
              <a:rPr lang="en-US" dirty="0" err="1" smtClean="0"/>
              <a:t>másik</a:t>
            </a:r>
            <a:r>
              <a:rPr lang="en-US" dirty="0" smtClean="0"/>
              <a:t> a </a:t>
            </a:r>
            <a:r>
              <a:rPr lang="en-US" dirty="0" err="1" smtClean="0"/>
              <a:t>fejet</a:t>
            </a:r>
            <a:r>
              <a:rPr lang="en-US" dirty="0" smtClean="0"/>
              <a:t> </a:t>
            </a:r>
            <a:r>
              <a:rPr lang="en-US" dirty="0" err="1" smtClean="0"/>
              <a:t>írja</a:t>
            </a:r>
            <a:r>
              <a:rPr lang="en-US" dirty="0" smtClean="0"/>
              <a:t> le </a:t>
            </a:r>
            <a:r>
              <a:rPr lang="en-US" dirty="0" err="1" smtClean="0"/>
              <a:t>jól</a:t>
            </a:r>
            <a:r>
              <a:rPr lang="en-US" dirty="0" smtClean="0"/>
              <a:t> (Pl.: </a:t>
            </a:r>
            <a:r>
              <a:rPr lang="en-US" dirty="0" err="1" smtClean="0"/>
              <a:t>köv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Összetett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alakzat</a:t>
            </a:r>
            <a:endParaRPr lang="hu-H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5791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Animált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Rigid Body </a:t>
            </a:r>
            <a:r>
              <a:rPr lang="en-US" dirty="0" err="1" smtClean="0"/>
              <a:t>komponenst</a:t>
            </a:r>
            <a:r>
              <a:rPr lang="en-US" dirty="0" smtClean="0"/>
              <a:t> is</a:t>
            </a:r>
          </a:p>
          <a:p>
            <a:r>
              <a:rPr lang="en-US" dirty="0" smtClean="0"/>
              <a:t>Use Gravity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kikapcsolva</a:t>
            </a:r>
            <a:endParaRPr lang="en-US" dirty="0" smtClean="0"/>
          </a:p>
          <a:p>
            <a:r>
              <a:rPr lang="en-US" dirty="0" smtClean="0"/>
              <a:t>Is Kinematic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bekapcsolva</a:t>
            </a:r>
            <a:endParaRPr lang="en-US" dirty="0" smtClean="0"/>
          </a:p>
          <a:p>
            <a:r>
              <a:rPr lang="en-US" dirty="0" smtClean="0"/>
              <a:t>NE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statikus</a:t>
            </a:r>
            <a:r>
              <a:rPr lang="en-US" dirty="0" smtClean="0"/>
              <a:t> a </a:t>
            </a:r>
            <a:r>
              <a:rPr lang="en-US" dirty="0" err="1" smtClean="0"/>
              <a:t>kalapács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endParaRPr lang="en-US" dirty="0" smtClean="0"/>
          </a:p>
          <a:p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657600"/>
            <a:ext cx="677494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600" y="1600200"/>
            <a:ext cx="5715000" cy="50292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Importáljuk</a:t>
            </a:r>
            <a:r>
              <a:rPr lang="en-US" dirty="0" smtClean="0"/>
              <a:t> be: </a:t>
            </a:r>
            <a:r>
              <a:rPr lang="en-US" dirty="0" err="1" smtClean="0"/>
              <a:t>explosive.blend</a:t>
            </a:r>
            <a:r>
              <a:rPr lang="en-US" dirty="0" smtClean="0"/>
              <a:t>, explosive.tga, metal.jpg</a:t>
            </a:r>
          </a:p>
          <a:p>
            <a:r>
              <a:rPr lang="en-US" dirty="0" smtClean="0"/>
              <a:t>A metal </a:t>
            </a:r>
            <a:r>
              <a:rPr lang="en-US" dirty="0" err="1" smtClean="0"/>
              <a:t>anyag</a:t>
            </a:r>
            <a:r>
              <a:rPr lang="en-US" dirty="0" smtClean="0"/>
              <a:t> </a:t>
            </a:r>
            <a:r>
              <a:rPr lang="en-US" dirty="0" err="1" smtClean="0"/>
              <a:t>albedójára</a:t>
            </a:r>
            <a:r>
              <a:rPr lang="en-US" dirty="0" smtClean="0"/>
              <a:t> a metal, </a:t>
            </a:r>
            <a:r>
              <a:rPr lang="en-US" dirty="0" err="1" smtClean="0"/>
              <a:t>az</a:t>
            </a:r>
            <a:r>
              <a:rPr lang="en-US" dirty="0" smtClean="0"/>
              <a:t> explosive </a:t>
            </a:r>
            <a:r>
              <a:rPr lang="en-US" dirty="0" err="1" smtClean="0"/>
              <a:t>anyag</a:t>
            </a:r>
            <a:r>
              <a:rPr lang="en-US" dirty="0" smtClean="0"/>
              <a:t> </a:t>
            </a:r>
            <a:r>
              <a:rPr lang="en-US" dirty="0" err="1" smtClean="0"/>
              <a:t>albedojára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explosive </a:t>
            </a:r>
            <a:r>
              <a:rPr lang="en-US" dirty="0" err="1" smtClean="0"/>
              <a:t>textúrát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robbanót</a:t>
            </a:r>
            <a:r>
              <a:rPr lang="en-US" dirty="0" smtClean="0"/>
              <a:t> a </a:t>
            </a:r>
            <a:r>
              <a:rPr lang="en-US" dirty="0" err="1" smtClean="0"/>
              <a:t>jelenethez</a:t>
            </a:r>
            <a:endParaRPr lang="en-US" dirty="0" smtClean="0"/>
          </a:p>
          <a:p>
            <a:r>
              <a:rPr lang="en-US" dirty="0" err="1" smtClean="0"/>
              <a:t>Feltűnően</a:t>
            </a:r>
            <a:r>
              <a:rPr lang="en-US" dirty="0" smtClean="0"/>
              <a:t> </a:t>
            </a:r>
            <a:r>
              <a:rPr lang="en-US" dirty="0" err="1" smtClean="0"/>
              <a:t>szögletes</a:t>
            </a:r>
            <a:r>
              <a:rPr lang="en-US" dirty="0" smtClean="0"/>
              <a:t> (flat normal)</a:t>
            </a:r>
            <a:endParaRPr lang="hu-H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438400"/>
            <a:ext cx="31337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Normal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Asset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explosive resource-t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inspectorban</a:t>
            </a:r>
            <a:r>
              <a:rPr lang="en-US" dirty="0" smtClean="0"/>
              <a:t> </a:t>
            </a:r>
            <a:r>
              <a:rPr lang="en-US" dirty="0" err="1" smtClean="0"/>
              <a:t>keressük</a:t>
            </a:r>
            <a:r>
              <a:rPr lang="en-US" dirty="0" smtClean="0"/>
              <a:t> meg a </a:t>
            </a:r>
            <a:r>
              <a:rPr lang="en-US" dirty="0" err="1" smtClean="0"/>
              <a:t>Normals</a:t>
            </a:r>
            <a:r>
              <a:rPr lang="en-US" dirty="0" smtClean="0"/>
              <a:t> &amp; Tangents </a:t>
            </a:r>
            <a:r>
              <a:rPr lang="en-US" dirty="0" err="1" smtClean="0"/>
              <a:t>résznél</a:t>
            </a:r>
            <a:r>
              <a:rPr lang="en-US" dirty="0" smtClean="0"/>
              <a:t> a </a:t>
            </a:r>
            <a:r>
              <a:rPr lang="en-US" dirty="0" err="1" smtClean="0"/>
              <a:t>normálok</a:t>
            </a:r>
            <a:r>
              <a:rPr lang="en-US" dirty="0" smtClean="0"/>
              <a:t> </a:t>
            </a:r>
            <a:r>
              <a:rPr lang="en-US" dirty="0" err="1" smtClean="0"/>
              <a:t>importálásának</a:t>
            </a:r>
            <a:r>
              <a:rPr lang="en-US" dirty="0" smtClean="0"/>
              <a:t> </a:t>
            </a:r>
            <a:r>
              <a:rPr lang="en-US" dirty="0" err="1" smtClean="0"/>
              <a:t>módját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Import </a:t>
            </a:r>
            <a:r>
              <a:rPr lang="en-US" dirty="0" err="1" smtClean="0"/>
              <a:t>helyett</a:t>
            </a:r>
            <a:r>
              <a:rPr lang="en-US" dirty="0" smtClean="0"/>
              <a:t> Calculate-re</a:t>
            </a:r>
          </a:p>
          <a:p>
            <a:r>
              <a:rPr lang="en-US" dirty="0" smtClean="0"/>
              <a:t>A Smooth Angle </a:t>
            </a:r>
            <a:r>
              <a:rPr lang="en-US" dirty="0" err="1" smtClean="0"/>
              <a:t>paramétert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80-ra</a:t>
            </a:r>
          </a:p>
          <a:p>
            <a:r>
              <a:rPr lang="en-US" dirty="0" smtClean="0"/>
              <a:t>!!!Apply </a:t>
            </a:r>
            <a:r>
              <a:rPr lang="en-US" dirty="0" err="1" smtClean="0"/>
              <a:t>gombot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nyomni</a:t>
            </a:r>
            <a:r>
              <a:rPr lang="en-US" dirty="0" smtClean="0"/>
              <a:t>!!!!</a:t>
            </a:r>
            <a:endParaRPr lang="hu-H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619375"/>
            <a:ext cx="27908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robbanót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Kitörölhetjük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Animator </a:t>
            </a:r>
            <a:r>
              <a:rPr lang="en-US" dirty="0" err="1" smtClean="0"/>
              <a:t>komponenst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ozzá</a:t>
            </a:r>
            <a:r>
              <a:rPr lang="en-US" dirty="0" smtClean="0"/>
              <a:t> </a:t>
            </a:r>
            <a:r>
              <a:rPr lang="en-US" dirty="0" err="1" smtClean="0"/>
              <a:t>doboz</a:t>
            </a:r>
            <a:r>
              <a:rPr lang="en-US" dirty="0" smtClean="0"/>
              <a:t> </a:t>
            </a:r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kizárót</a:t>
            </a:r>
            <a:r>
              <a:rPr lang="en-US" dirty="0" smtClean="0"/>
              <a:t> (Physics/Box Collider)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úgy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a </a:t>
            </a:r>
            <a:r>
              <a:rPr lang="en-US" dirty="0" err="1" smtClean="0"/>
              <a:t>robbanó</a:t>
            </a:r>
            <a:r>
              <a:rPr lang="en-US" dirty="0" smtClean="0"/>
              <a:t> </a:t>
            </a:r>
            <a:r>
              <a:rPr lang="en-US" dirty="0" err="1" smtClean="0"/>
              <a:t>tartály</a:t>
            </a:r>
            <a:r>
              <a:rPr lang="en-US" dirty="0" smtClean="0"/>
              <a:t> </a:t>
            </a:r>
            <a:r>
              <a:rPr lang="en-US" dirty="0" err="1" smtClean="0"/>
              <a:t>részt</a:t>
            </a:r>
            <a:r>
              <a:rPr lang="en-US" dirty="0" smtClean="0"/>
              <a:t>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leírja</a:t>
            </a:r>
            <a:endParaRPr lang="en-US" dirty="0" smtClean="0"/>
          </a:p>
          <a:p>
            <a:r>
              <a:rPr lang="en-US" dirty="0" err="1" smtClean="0"/>
              <a:t>Kapcsoljuk</a:t>
            </a:r>
            <a:r>
              <a:rPr lang="en-US" dirty="0" smtClean="0"/>
              <a:t> be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IsTrigger</a:t>
            </a:r>
            <a:r>
              <a:rPr lang="en-US" dirty="0" smtClean="0"/>
              <a:t> </a:t>
            </a:r>
            <a:r>
              <a:rPr lang="en-US" dirty="0" err="1" smtClean="0"/>
              <a:t>kapcsolót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 (Explosive </a:t>
            </a:r>
            <a:r>
              <a:rPr lang="en-US" dirty="0" err="1" smtClean="0"/>
              <a:t>névvel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</a:t>
            </a:r>
            <a:endParaRPr lang="hu-H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6314925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Explosive </a:t>
            </a:r>
            <a:r>
              <a:rPr lang="en-US" dirty="0" err="1" smtClean="0"/>
              <a:t>szkript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Explosive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 = 1000.0f;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OnTriggerEnter</a:t>
            </a:r>
            <a:r>
              <a:rPr lang="hu-HU" dirty="0" smtClean="0"/>
              <a:t>(</a:t>
            </a:r>
            <a:r>
              <a:rPr lang="hu-HU" dirty="0" err="1" smtClean="0"/>
              <a:t>Collider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)</a:t>
            </a:r>
          </a:p>
          <a:p>
            <a:pPr>
              <a:buNone/>
            </a:pPr>
            <a:r>
              <a:rPr lang="hu-HU" dirty="0" smtClean="0"/>
              <a:t>	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Rigidbody</a:t>
            </a:r>
            <a:r>
              <a:rPr lang="hu-HU" dirty="0" smtClean="0"/>
              <a:t> </a:t>
            </a:r>
            <a:r>
              <a:rPr lang="hu-HU" dirty="0" err="1" smtClean="0"/>
              <a:t>otherRB</a:t>
            </a:r>
            <a:r>
              <a:rPr lang="hu-HU" dirty="0" smtClean="0"/>
              <a:t> = </a:t>
            </a:r>
            <a:r>
              <a:rPr lang="hu-HU" dirty="0" err="1" smtClean="0"/>
              <a:t>other.GetComponent</a:t>
            </a:r>
            <a:r>
              <a:rPr lang="hu-HU" dirty="0" smtClean="0"/>
              <a:t>&lt;</a:t>
            </a:r>
            <a:r>
              <a:rPr lang="hu-HU" dirty="0" err="1" smtClean="0"/>
              <a:t>Rigidbody</a:t>
            </a:r>
            <a:r>
              <a:rPr lang="hu-HU" dirty="0" smtClean="0"/>
              <a:t>&gt; ();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otherRB</a:t>
            </a:r>
            <a:r>
              <a:rPr lang="hu-HU" dirty="0" smtClean="0"/>
              <a:t> != null) </a:t>
            </a:r>
          </a:p>
          <a:p>
            <a:pPr>
              <a:buNone/>
            </a:pPr>
            <a:r>
              <a:rPr lang="hu-HU" dirty="0" smtClean="0"/>
              <a:t>		{</a:t>
            </a:r>
          </a:p>
          <a:p>
            <a:pPr>
              <a:buNone/>
            </a:pPr>
            <a:r>
              <a:rPr lang="hu-HU" dirty="0" smtClean="0"/>
              <a:t>			Vector3 </a:t>
            </a:r>
            <a:r>
              <a:rPr lang="hu-HU" dirty="0" err="1" smtClean="0"/>
              <a:t>force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Vector3</a:t>
            </a:r>
            <a:r>
              <a:rPr lang="hu-HU" dirty="0" smtClean="0"/>
              <a:t>(</a:t>
            </a:r>
            <a:r>
              <a:rPr lang="hu-HU" dirty="0" err="1" smtClean="0"/>
              <a:t>Random.Range</a:t>
            </a:r>
            <a:r>
              <a:rPr lang="hu-HU" dirty="0" smtClean="0"/>
              <a:t>(-1.0f, 1.0f),</a:t>
            </a:r>
          </a:p>
          <a:p>
            <a:pPr>
              <a:buNone/>
            </a:pPr>
            <a:r>
              <a:rPr lang="hu-HU" dirty="0" smtClean="0"/>
              <a:t>			                            1.0f,</a:t>
            </a:r>
          </a:p>
          <a:p>
            <a:pPr>
              <a:buNone/>
            </a:pPr>
            <a:r>
              <a:rPr lang="hu-HU" dirty="0" smtClean="0"/>
              <a:t>			                            </a:t>
            </a:r>
            <a:r>
              <a:rPr lang="hu-HU" dirty="0" err="1" smtClean="0"/>
              <a:t>Random.Range</a:t>
            </a:r>
            <a:r>
              <a:rPr lang="hu-HU" dirty="0" smtClean="0"/>
              <a:t>(-1.0f, 1.0f));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otherRB.AddForce</a:t>
            </a:r>
            <a:r>
              <a:rPr lang="hu-HU" dirty="0" smtClean="0"/>
              <a:t>(</a:t>
            </a:r>
            <a:r>
              <a:rPr lang="hu-HU" dirty="0" err="1" smtClean="0"/>
              <a:t>force</a:t>
            </a:r>
            <a:r>
              <a:rPr lang="hu-HU" dirty="0" smtClean="0"/>
              <a:t> * </a:t>
            </a:r>
            <a:r>
              <a:rPr lang="hu-HU" dirty="0" err="1" smtClean="0"/>
              <a:t>power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	void OnTrigger</a:t>
            </a:r>
            <a:r>
              <a:rPr lang="en-GB" dirty="0" smtClean="0"/>
              <a:t>S</a:t>
            </a:r>
            <a:r>
              <a:rPr lang="hu-HU" dirty="0" smtClean="0"/>
              <a:t>tay(Collider other){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OnTriggerExit</a:t>
            </a:r>
            <a:r>
              <a:rPr lang="hu-HU" dirty="0" smtClean="0"/>
              <a:t>(</a:t>
            </a:r>
            <a:r>
              <a:rPr lang="hu-HU" dirty="0" err="1" smtClean="0"/>
              <a:t>Collider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){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próbálni</a:t>
            </a:r>
            <a:r>
              <a:rPr lang="en-US" dirty="0" smtClean="0"/>
              <a:t>: </a:t>
            </a:r>
            <a:r>
              <a:rPr lang="en-US" dirty="0" err="1" smtClean="0"/>
              <a:t>vigyük</a:t>
            </a:r>
            <a:r>
              <a:rPr lang="en-US" dirty="0" smtClean="0"/>
              <a:t> </a:t>
            </a:r>
            <a:r>
              <a:rPr lang="en-US" dirty="0" err="1" smtClean="0"/>
              <a:t>közelebb</a:t>
            </a:r>
            <a:r>
              <a:rPr lang="en-US" dirty="0" smtClean="0"/>
              <a:t> a </a:t>
            </a:r>
            <a:r>
              <a:rPr lang="en-US" dirty="0" err="1" smtClean="0"/>
              <a:t>dobozokhoz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lökjünk</a:t>
            </a:r>
            <a:r>
              <a:rPr lang="en-US" dirty="0" smtClean="0"/>
              <a:t> </a:t>
            </a:r>
            <a:r>
              <a:rPr lang="en-US" dirty="0" err="1" smtClean="0"/>
              <a:t>bele</a:t>
            </a:r>
            <a:r>
              <a:rPr lang="en-US" dirty="0" smtClean="0"/>
              <a:t> </a:t>
            </a:r>
            <a:r>
              <a:rPr lang="en-US" dirty="0" err="1" smtClean="0"/>
              <a:t>egyet</a:t>
            </a:r>
            <a:r>
              <a:rPr lang="en-US" dirty="0" smtClean="0"/>
              <a:t> v. </a:t>
            </a:r>
            <a:r>
              <a:rPr lang="en-US" dirty="0" err="1" smtClean="0"/>
              <a:t>lőjünk</a:t>
            </a:r>
            <a:r>
              <a:rPr lang="en-US" dirty="0" smtClean="0"/>
              <a:t> </a:t>
            </a:r>
            <a:r>
              <a:rPr lang="en-US" dirty="0" err="1" smtClean="0"/>
              <a:t>bele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labdát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További</a:t>
            </a:r>
            <a:r>
              <a:rPr lang="en-US" dirty="0"/>
              <a:t> </a:t>
            </a:r>
            <a:r>
              <a:rPr lang="en-US" dirty="0" err="1" smtClean="0"/>
              <a:t>teendők</a:t>
            </a:r>
            <a:r>
              <a:rPr lang="en-US" dirty="0" smtClean="0"/>
              <a:t> (</a:t>
            </a:r>
            <a:r>
              <a:rPr lang="en-US" dirty="0" err="1" smtClean="0"/>
              <a:t>önálló</a:t>
            </a:r>
            <a:r>
              <a:rPr lang="en-US" dirty="0" smtClean="0"/>
              <a:t> </a:t>
            </a:r>
            <a:r>
              <a:rPr lang="en-US" dirty="0" err="1" smtClean="0"/>
              <a:t>feladat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Prefab </a:t>
            </a:r>
            <a:r>
              <a:rPr lang="en-US" dirty="0" err="1" smtClean="0"/>
              <a:t>gyártása</a:t>
            </a:r>
            <a:r>
              <a:rPr lang="en-US" dirty="0" smtClean="0"/>
              <a:t> a </a:t>
            </a:r>
            <a:r>
              <a:rPr lang="en-US" dirty="0" err="1" smtClean="0"/>
              <a:t>robbanóból</a:t>
            </a:r>
            <a:endParaRPr lang="en-US" dirty="0" smtClean="0"/>
          </a:p>
          <a:p>
            <a:pPr lvl="1"/>
            <a:r>
              <a:rPr lang="en-US" dirty="0" err="1" smtClean="0"/>
              <a:t>Robbanók</a:t>
            </a:r>
            <a:r>
              <a:rPr lang="en-US" dirty="0" smtClean="0"/>
              <a:t> </a:t>
            </a:r>
            <a:r>
              <a:rPr lang="en-US" dirty="0" err="1" smtClean="0"/>
              <a:t>véletlenszerű</a:t>
            </a:r>
            <a:r>
              <a:rPr lang="en-US" dirty="0" smtClean="0"/>
              <a:t> </a:t>
            </a:r>
            <a:r>
              <a:rPr lang="en-US" dirty="0" err="1" smtClean="0"/>
              <a:t>elhelyezése</a:t>
            </a:r>
            <a:r>
              <a:rPr lang="en-US" dirty="0" smtClean="0"/>
              <a:t>: </a:t>
            </a:r>
            <a:r>
              <a:rPr lang="en-US" dirty="0" err="1" smtClean="0"/>
              <a:t>újabb</a:t>
            </a:r>
            <a:r>
              <a:rPr lang="en-US" dirty="0" smtClean="0"/>
              <a:t> </a:t>
            </a:r>
            <a:r>
              <a:rPr lang="en-US" dirty="0" err="1" smtClean="0"/>
              <a:t>generáló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r>
              <a:rPr lang="en-US" dirty="0" smtClean="0"/>
              <a:t> a </a:t>
            </a:r>
            <a:r>
              <a:rPr lang="en-US" dirty="0" err="1" smtClean="0"/>
              <a:t>boltívek</a:t>
            </a:r>
            <a:r>
              <a:rPr lang="en-US" dirty="0" smtClean="0"/>
              <a:t> </a:t>
            </a:r>
            <a:r>
              <a:rPr lang="en-US" dirty="0" err="1" smtClean="0"/>
              <a:t>generálásának</a:t>
            </a:r>
            <a:r>
              <a:rPr lang="en-US" dirty="0" smtClean="0"/>
              <a:t> </a:t>
            </a:r>
            <a:r>
              <a:rPr lang="en-US" dirty="0" err="1" smtClean="0"/>
              <a:t>mintájára</a:t>
            </a:r>
            <a:r>
              <a:rPr lang="en-US" dirty="0" smtClean="0"/>
              <a:t> (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itt</a:t>
            </a:r>
            <a:r>
              <a:rPr lang="en-US" dirty="0" smtClean="0"/>
              <a:t> </a:t>
            </a:r>
            <a:r>
              <a:rPr lang="en-US" dirty="0" err="1" smtClean="0"/>
              <a:t>véletlen</a:t>
            </a:r>
            <a:r>
              <a:rPr lang="en-US" dirty="0" smtClean="0"/>
              <a:t> </a:t>
            </a:r>
            <a:r>
              <a:rPr lang="en-US" dirty="0" err="1" smtClean="0"/>
              <a:t>pozíciókkal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Boltív</a:t>
            </a:r>
            <a:r>
              <a:rPr lang="en-US" dirty="0" smtClean="0"/>
              <a:t> </a:t>
            </a:r>
            <a:r>
              <a:rPr lang="en-US" dirty="0" err="1" smtClean="0"/>
              <a:t>berakása</a:t>
            </a:r>
            <a:r>
              <a:rPr lang="en-US" dirty="0" smtClean="0"/>
              <a:t> a </a:t>
            </a:r>
            <a:r>
              <a:rPr lang="en-US" dirty="0" err="1" smtClean="0"/>
              <a:t>jelenetbe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r>
              <a:rPr lang="en-US" dirty="0" err="1" smtClean="0"/>
              <a:t>Húzzuk</a:t>
            </a:r>
            <a:r>
              <a:rPr lang="en-US" dirty="0" smtClean="0"/>
              <a:t> a Cube </a:t>
            </a:r>
            <a:r>
              <a:rPr lang="en-US" dirty="0" err="1" smtClean="0"/>
              <a:t>feliratú</a:t>
            </a:r>
            <a:r>
              <a:rPr lang="en-US" dirty="0" smtClean="0"/>
              <a:t> mesh-t a </a:t>
            </a:r>
            <a:r>
              <a:rPr lang="en-US" dirty="0" err="1" smtClean="0"/>
              <a:t>jelenetbe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133600"/>
            <a:ext cx="44481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Görbe összekötő 5"/>
          <p:cNvCxnSpPr/>
          <p:nvPr/>
        </p:nvCxnSpPr>
        <p:spPr>
          <a:xfrm rot="5400000" flipH="1" flipV="1">
            <a:off x="3048000" y="4876800"/>
            <a:ext cx="1524000" cy="91440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publikálása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Fájl</a:t>
            </a:r>
            <a:r>
              <a:rPr lang="en-US" dirty="0" smtClean="0"/>
              <a:t>/Build Settings</a:t>
            </a:r>
          </a:p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pc </a:t>
            </a:r>
            <a:r>
              <a:rPr lang="en-US" dirty="0" err="1" smtClean="0"/>
              <a:t>környezetet</a:t>
            </a:r>
            <a:endParaRPr lang="en-US" dirty="0" smtClean="0"/>
          </a:p>
          <a:p>
            <a:r>
              <a:rPr lang="en-US" dirty="0" smtClean="0"/>
              <a:t>Build</a:t>
            </a:r>
          </a:p>
          <a:p>
            <a:r>
              <a:rPr lang="en-US" dirty="0" err="1" smtClean="0"/>
              <a:t>Válasszunk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megfelelő</a:t>
            </a:r>
            <a:r>
              <a:rPr lang="en-US" dirty="0" smtClean="0"/>
              <a:t> </a:t>
            </a:r>
            <a:r>
              <a:rPr lang="en-US" dirty="0" err="1" smtClean="0"/>
              <a:t>mappát</a:t>
            </a:r>
            <a:r>
              <a:rPr lang="en-US" dirty="0" smtClean="0"/>
              <a:t> (</a:t>
            </a:r>
            <a:r>
              <a:rPr lang="en-US" dirty="0" err="1" smtClean="0"/>
              <a:t>almappákat</a:t>
            </a:r>
            <a:r>
              <a:rPr lang="en-US" dirty="0" smtClean="0"/>
              <a:t> is </a:t>
            </a:r>
            <a:r>
              <a:rPr lang="en-US" dirty="0" err="1" smtClean="0"/>
              <a:t>létre</a:t>
            </a:r>
            <a:r>
              <a:rPr lang="en-US" dirty="0" smtClean="0"/>
              <a:t> fog </a:t>
            </a:r>
            <a:r>
              <a:rPr lang="en-US" dirty="0" err="1" smtClean="0"/>
              <a:t>hozni</a:t>
            </a:r>
            <a:r>
              <a:rPr lang="en-US" dirty="0" smtClean="0"/>
              <a:t>, </a:t>
            </a:r>
            <a:r>
              <a:rPr lang="en-US" dirty="0" err="1" smtClean="0"/>
              <a:t>ajánlatos</a:t>
            </a:r>
            <a:r>
              <a:rPr lang="en-US" dirty="0" smtClean="0"/>
              <a:t> pl. </a:t>
            </a:r>
            <a:r>
              <a:rPr lang="en-US" dirty="0" err="1" smtClean="0"/>
              <a:t>valami</a:t>
            </a:r>
            <a:r>
              <a:rPr lang="en-US" dirty="0" smtClean="0"/>
              <a:t> </a:t>
            </a:r>
            <a:r>
              <a:rPr lang="en-US" dirty="0" err="1" smtClean="0"/>
              <a:t>ilyesmit</a:t>
            </a:r>
            <a:r>
              <a:rPr lang="en-US" dirty="0" smtClean="0"/>
              <a:t>: (</a:t>
            </a:r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könyvtár</a:t>
            </a:r>
            <a:r>
              <a:rPr lang="en-US" dirty="0" smtClean="0"/>
              <a:t>)/deploy/win)</a:t>
            </a:r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nevet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alkalmazásnak</a:t>
            </a:r>
            <a:endParaRPr lang="en-US" dirty="0" smtClean="0"/>
          </a:p>
          <a:p>
            <a:r>
              <a:rPr lang="en-US" dirty="0" err="1" smtClean="0"/>
              <a:t>Kipróbálhatunk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platformokat</a:t>
            </a:r>
            <a:r>
              <a:rPr lang="en-US" dirty="0" smtClean="0"/>
              <a:t> is (</a:t>
            </a:r>
            <a:r>
              <a:rPr lang="en-US" dirty="0" err="1" smtClean="0"/>
              <a:t>otthon</a:t>
            </a:r>
            <a:r>
              <a:rPr lang="en-US" dirty="0" smtClean="0"/>
              <a:t>)</a:t>
            </a:r>
            <a:endParaRPr lang="hu-H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 err="1" smtClean="0"/>
              <a:t>Kényszerek</a:t>
            </a:r>
            <a:endParaRPr lang="hu-H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Ajtó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dobozt</a:t>
            </a:r>
            <a:r>
              <a:rPr lang="en-US" dirty="0" smtClean="0"/>
              <a:t> a </a:t>
            </a:r>
            <a:r>
              <a:rPr lang="en-US" dirty="0" err="1" smtClean="0"/>
              <a:t>prefabból</a:t>
            </a:r>
            <a:endParaRPr lang="en-US" dirty="0" smtClean="0"/>
          </a:p>
          <a:p>
            <a:r>
              <a:rPr lang="en-US" dirty="0" err="1" smtClean="0"/>
              <a:t>Méretezzük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</a:t>
            </a:r>
            <a:r>
              <a:rPr lang="en-US" dirty="0" err="1" smtClean="0"/>
              <a:t>így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971800"/>
            <a:ext cx="29908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Hinge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Physics/ Hinge Joint</a:t>
            </a:r>
          </a:p>
          <a:p>
            <a:r>
              <a:rPr lang="en-US" dirty="0" err="1" smtClean="0"/>
              <a:t>Futtassuk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alkalmazást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Lengedező</a:t>
            </a:r>
            <a:r>
              <a:rPr lang="en-US" dirty="0" smtClean="0"/>
              <a:t> </a:t>
            </a:r>
            <a:r>
              <a:rPr lang="en-US" dirty="0" err="1" smtClean="0"/>
              <a:t>ajtó</a:t>
            </a:r>
            <a:endParaRPr lang="en-US" dirty="0" smtClean="0"/>
          </a:p>
          <a:p>
            <a:pPr lvl="1"/>
            <a:r>
              <a:rPr lang="en-US" dirty="0" smtClean="0"/>
              <a:t>Scene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tesztelni</a:t>
            </a:r>
            <a:endParaRPr lang="en-US" dirty="0" smtClean="0"/>
          </a:p>
          <a:p>
            <a:pPr lvl="1"/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elmozgatni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ajtót</a:t>
            </a:r>
            <a:endParaRPr lang="hu-H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Hinge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jó</a:t>
            </a:r>
            <a:r>
              <a:rPr lang="en-US" dirty="0" smtClean="0"/>
              <a:t> </a:t>
            </a:r>
            <a:r>
              <a:rPr lang="en-US" dirty="0" err="1" smtClean="0"/>
              <a:t>tengely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középpont</a:t>
            </a:r>
            <a:r>
              <a:rPr lang="en-US" dirty="0" smtClean="0"/>
              <a:t> </a:t>
            </a:r>
            <a:r>
              <a:rPr lang="en-US" dirty="0" err="1" smtClean="0"/>
              <a:t>körül</a:t>
            </a:r>
            <a:r>
              <a:rPr lang="en-US" dirty="0" smtClean="0"/>
              <a:t> </a:t>
            </a:r>
            <a:r>
              <a:rPr lang="en-US" dirty="0" err="1" smtClean="0"/>
              <a:t>forog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0"/>
            <a:ext cx="6629400" cy="438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4114800" y="4953000"/>
            <a:ext cx="40386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err="1" smtClean="0"/>
              <a:t>Határok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Rugó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Motor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Törés</a:t>
            </a:r>
            <a:endParaRPr lang="hu-H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599" y="304800"/>
            <a:ext cx="428553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362200"/>
            <a:ext cx="4211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114800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5638800"/>
            <a:ext cx="4254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Két</a:t>
            </a:r>
            <a:r>
              <a:rPr lang="en-US" dirty="0" smtClean="0"/>
              <a:t> test </a:t>
            </a:r>
            <a:r>
              <a:rPr lang="en-US" dirty="0" err="1" smtClean="0"/>
              <a:t>összekapcsolása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 dirty="0" err="1" smtClean="0"/>
              <a:t>Másoljuk</a:t>
            </a:r>
            <a:r>
              <a:rPr lang="en-US" dirty="0" smtClean="0"/>
              <a:t> le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ajtót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vigyük</a:t>
            </a:r>
            <a:r>
              <a:rPr lang="en-US" dirty="0" smtClean="0"/>
              <a:t> a </a:t>
            </a:r>
            <a:r>
              <a:rPr lang="en-US" dirty="0" err="1" smtClean="0"/>
              <a:t>másik</a:t>
            </a:r>
            <a:r>
              <a:rPr lang="en-US" dirty="0" smtClean="0"/>
              <a:t> </a:t>
            </a:r>
            <a:r>
              <a:rPr lang="en-US" dirty="0" err="1" smtClean="0"/>
              <a:t>mellé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oldali</a:t>
            </a:r>
            <a:r>
              <a:rPr lang="en-US" dirty="0" smtClean="0"/>
              <a:t> </a:t>
            </a:r>
            <a:r>
              <a:rPr lang="en-US" dirty="0" err="1" smtClean="0"/>
              <a:t>ajtó</a:t>
            </a:r>
            <a:r>
              <a:rPr lang="en-US" dirty="0" smtClean="0"/>
              <a:t> </a:t>
            </a:r>
            <a:r>
              <a:rPr lang="en-US" dirty="0" err="1" smtClean="0"/>
              <a:t>kényszerének</a:t>
            </a:r>
            <a:r>
              <a:rPr lang="en-US" dirty="0" smtClean="0"/>
              <a:t> </a:t>
            </a:r>
            <a:r>
              <a:rPr lang="en-US" dirty="0" err="1" smtClean="0"/>
              <a:t>adjuk</a:t>
            </a:r>
            <a:r>
              <a:rPr lang="en-US" dirty="0" smtClean="0"/>
              <a:t> meg a bal </a:t>
            </a:r>
            <a:r>
              <a:rPr lang="en-US" dirty="0" err="1" smtClean="0"/>
              <a:t>oldali</a:t>
            </a:r>
            <a:r>
              <a:rPr lang="en-US" dirty="0" smtClean="0"/>
              <a:t> </a:t>
            </a:r>
            <a:r>
              <a:rPr lang="en-US" dirty="0" err="1" smtClean="0"/>
              <a:t>ajtót</a:t>
            </a:r>
            <a:r>
              <a:rPr lang="en-US" dirty="0" smtClean="0"/>
              <a:t> (Connected Body)</a:t>
            </a:r>
          </a:p>
          <a:p>
            <a:r>
              <a:rPr lang="en-US" dirty="0" smtClean="0"/>
              <a:t>Van </a:t>
            </a:r>
            <a:r>
              <a:rPr lang="en-US" dirty="0" err="1" smtClean="0"/>
              <a:t>értelme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Enable Collision </a:t>
            </a:r>
            <a:r>
              <a:rPr lang="en-US" dirty="0" err="1" smtClean="0"/>
              <a:t>kapcsolónak</a:t>
            </a:r>
            <a:r>
              <a:rPr lang="en-US" dirty="0" smtClean="0"/>
              <a:t> is</a:t>
            </a:r>
            <a:endParaRPr lang="hu-H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14725"/>
            <a:ext cx="45720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724400"/>
            <a:ext cx="32670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Két</a:t>
            </a:r>
            <a:r>
              <a:rPr lang="en-US" dirty="0" smtClean="0"/>
              <a:t> test </a:t>
            </a:r>
            <a:r>
              <a:rPr lang="en-US" dirty="0" err="1" smtClean="0"/>
              <a:t>összekapcsolása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/>
          <a:lstStyle/>
          <a:p>
            <a:r>
              <a:rPr lang="en-US" dirty="0" smtClean="0"/>
              <a:t>A bal </a:t>
            </a:r>
            <a:r>
              <a:rPr lang="en-US" dirty="0" err="1" smtClean="0"/>
              <a:t>oldali</a:t>
            </a:r>
            <a:r>
              <a:rPr lang="en-US" dirty="0" smtClean="0"/>
              <a:t> </a:t>
            </a:r>
            <a:r>
              <a:rPr lang="en-US" dirty="0" err="1" smtClean="0"/>
              <a:t>ajtóról</a:t>
            </a:r>
            <a:r>
              <a:rPr lang="en-US" dirty="0" smtClean="0"/>
              <a:t> le is </a:t>
            </a:r>
            <a:r>
              <a:rPr lang="en-US" dirty="0" err="1" smtClean="0"/>
              <a:t>vehetjük</a:t>
            </a:r>
            <a:r>
              <a:rPr lang="en-US" dirty="0" smtClean="0"/>
              <a:t> a </a:t>
            </a:r>
            <a:r>
              <a:rPr lang="en-US" dirty="0" err="1" smtClean="0"/>
              <a:t>kényszert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14600"/>
            <a:ext cx="4800600" cy="364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Anchor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oldali</a:t>
            </a:r>
            <a:r>
              <a:rPr lang="en-US" dirty="0" smtClean="0"/>
              <a:t> </a:t>
            </a:r>
            <a:r>
              <a:rPr lang="en-US" dirty="0" err="1" smtClean="0"/>
              <a:t>ajtó</a:t>
            </a:r>
            <a:r>
              <a:rPr lang="en-US" dirty="0" smtClean="0"/>
              <a:t> </a:t>
            </a:r>
            <a:r>
              <a:rPr lang="en-US" dirty="0" err="1" smtClean="0"/>
              <a:t>kényszerén</a:t>
            </a:r>
            <a:r>
              <a:rPr lang="en-US" dirty="0" smtClean="0"/>
              <a:t> </a:t>
            </a:r>
            <a:r>
              <a:rPr lang="en-US" dirty="0" err="1" smtClean="0"/>
              <a:t>kapcsoljuk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“Auto configure connected anchor” </a:t>
            </a:r>
            <a:r>
              <a:rPr lang="en-US" dirty="0" err="1" smtClean="0"/>
              <a:t>kapcsolót</a:t>
            </a:r>
            <a:endParaRPr lang="en-US" dirty="0" smtClean="0"/>
          </a:p>
          <a:p>
            <a:r>
              <a:rPr lang="en-US" dirty="0" smtClean="0"/>
              <a:t>A connected anchor x </a:t>
            </a:r>
            <a:r>
              <a:rPr lang="en-US" dirty="0" err="1" smtClean="0"/>
              <a:t>koordinátáját</a:t>
            </a:r>
            <a:r>
              <a:rPr lang="en-US" dirty="0" smtClean="0"/>
              <a:t> </a:t>
            </a:r>
            <a:r>
              <a:rPr lang="en-US" dirty="0" err="1" smtClean="0"/>
              <a:t>csökkentsük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kicsit</a:t>
            </a:r>
            <a:endParaRPr lang="hu-H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962400"/>
            <a:ext cx="3267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733800"/>
            <a:ext cx="31051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72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előzőnél</a:t>
            </a:r>
            <a:r>
              <a:rPr lang="en-US" dirty="0" smtClean="0"/>
              <a:t> </a:t>
            </a:r>
            <a:r>
              <a:rPr lang="en-US" dirty="0" err="1" smtClean="0"/>
              <a:t>egyszerűbb</a:t>
            </a:r>
            <a:r>
              <a:rPr lang="en-US" dirty="0" smtClean="0"/>
              <a:t>,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tud</a:t>
            </a:r>
            <a:r>
              <a:rPr lang="en-US" dirty="0" smtClean="0"/>
              <a:t> </a:t>
            </a:r>
            <a:r>
              <a:rPr lang="en-US" dirty="0" err="1" smtClean="0"/>
              <a:t>elforogni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elmozdulni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a </a:t>
            </a:r>
            <a:r>
              <a:rPr lang="en-US" dirty="0" err="1" smtClean="0"/>
              <a:t>két</a:t>
            </a:r>
            <a:r>
              <a:rPr lang="en-US" dirty="0" smtClean="0"/>
              <a:t> test</a:t>
            </a:r>
          </a:p>
          <a:p>
            <a:r>
              <a:rPr lang="en-US" dirty="0" err="1" smtClean="0"/>
              <a:t>Törés</a:t>
            </a:r>
            <a:r>
              <a:rPr lang="en-US" dirty="0" smtClean="0"/>
              <a:t> </a:t>
            </a:r>
            <a:r>
              <a:rPr lang="en-US" dirty="0" err="1" smtClean="0"/>
              <a:t>itt</a:t>
            </a:r>
            <a:r>
              <a:rPr lang="en-US" dirty="0" smtClean="0"/>
              <a:t> is van</a:t>
            </a:r>
          </a:p>
          <a:p>
            <a:r>
              <a:rPr lang="en-US" dirty="0" err="1" smtClean="0"/>
              <a:t>Csinálhatunk</a:t>
            </a:r>
            <a:r>
              <a:rPr lang="en-US" dirty="0" smtClean="0"/>
              <a:t>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dobozt</a:t>
            </a:r>
            <a:r>
              <a:rPr lang="en-US" dirty="0" smtClean="0"/>
              <a:t>, </a:t>
            </a:r>
            <a:r>
              <a:rPr lang="en-US" dirty="0" err="1" smtClean="0"/>
              <a:t>akiket</a:t>
            </a:r>
            <a:r>
              <a:rPr lang="en-US" dirty="0" smtClean="0"/>
              <a:t> </a:t>
            </a:r>
            <a:r>
              <a:rPr lang="en-US" dirty="0" err="1" smtClean="0"/>
              <a:t>összekötjük</a:t>
            </a:r>
            <a:r>
              <a:rPr lang="en-US" dirty="0" smtClean="0"/>
              <a:t> fixed joint-</a:t>
            </a:r>
            <a:r>
              <a:rPr lang="en-US" dirty="0" err="1" smtClean="0"/>
              <a:t>tal</a:t>
            </a:r>
            <a:endParaRPr lang="en-US" dirty="0" smtClean="0"/>
          </a:p>
          <a:p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töréssel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anélkül</a:t>
            </a:r>
            <a:r>
              <a:rPr lang="en-US" dirty="0" smtClean="0"/>
              <a:t> is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828800"/>
            <a:ext cx="2686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Boltív</a:t>
            </a:r>
            <a:r>
              <a:rPr lang="en-US" dirty="0" smtClean="0"/>
              <a:t> </a:t>
            </a:r>
            <a:r>
              <a:rPr lang="en-US" dirty="0" err="1" smtClean="0"/>
              <a:t>berakása</a:t>
            </a:r>
            <a:r>
              <a:rPr lang="en-US" dirty="0" smtClean="0"/>
              <a:t> a </a:t>
            </a:r>
            <a:r>
              <a:rPr lang="en-US" dirty="0" err="1" smtClean="0"/>
              <a:t>jelenetbe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err="1" smtClean="0"/>
              <a:t>Jelöljük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forgassuk</a:t>
            </a:r>
            <a:r>
              <a:rPr lang="en-US" dirty="0" smtClean="0"/>
              <a:t> el </a:t>
            </a:r>
            <a:r>
              <a:rPr lang="en-US" dirty="0" err="1" smtClean="0"/>
              <a:t>az</a:t>
            </a:r>
            <a:r>
              <a:rPr lang="en-US" dirty="0" smtClean="0"/>
              <a:t> x </a:t>
            </a:r>
            <a:r>
              <a:rPr lang="en-US" dirty="0" err="1" smtClean="0"/>
              <a:t>tengely</a:t>
            </a:r>
            <a:r>
              <a:rPr lang="en-US" dirty="0" smtClean="0"/>
              <a:t> </a:t>
            </a:r>
            <a:r>
              <a:rPr lang="en-US" dirty="0" err="1" smtClean="0"/>
              <a:t>körül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799"/>
            <a:ext cx="7772400" cy="390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5867400" y="33528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ponthoz</a:t>
            </a:r>
            <a:r>
              <a:rPr lang="en-US" dirty="0" smtClean="0"/>
              <a:t> </a:t>
            </a:r>
            <a:r>
              <a:rPr lang="en-US" dirty="0" err="1" smtClean="0"/>
              <a:t>rögzít</a:t>
            </a:r>
            <a:r>
              <a:rPr lang="en-US" dirty="0" smtClean="0"/>
              <a:t>, “</a:t>
            </a:r>
            <a:r>
              <a:rPr lang="en-US" dirty="0" err="1" smtClean="0"/>
              <a:t>gumiszalag</a:t>
            </a:r>
            <a:r>
              <a:rPr lang="en-US" dirty="0" smtClean="0"/>
              <a:t> </a:t>
            </a:r>
            <a:r>
              <a:rPr lang="en-US" dirty="0" err="1" smtClean="0"/>
              <a:t>szerűen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GameObject</a:t>
            </a:r>
            <a:r>
              <a:rPr lang="en-US" dirty="0" smtClean="0"/>
              <a:t> /3D object/Capsule</a:t>
            </a:r>
          </a:p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</a:t>
            </a:r>
            <a:r>
              <a:rPr lang="en-US" dirty="0" smtClean="0"/>
              <a:t>: Spring joint</a:t>
            </a:r>
          </a:p>
          <a:p>
            <a:r>
              <a:rPr lang="en-US" dirty="0" err="1" smtClean="0"/>
              <a:t>Próbálgassuk</a:t>
            </a:r>
            <a:r>
              <a:rPr lang="en-US" dirty="0" smtClean="0"/>
              <a:t> a </a:t>
            </a:r>
            <a:r>
              <a:rPr lang="en-US" dirty="0" err="1" smtClean="0"/>
              <a:t>paramétereket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828800"/>
            <a:ext cx="2057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kapszula</a:t>
            </a:r>
            <a:r>
              <a:rPr lang="en-US" dirty="0" smtClean="0"/>
              <a:t>,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</a:t>
            </a:r>
            <a:r>
              <a:rPr lang="en-US" dirty="0" smtClean="0"/>
              <a:t>, character joint</a:t>
            </a:r>
          </a:p>
          <a:p>
            <a:r>
              <a:rPr lang="en-US" dirty="0" err="1" smtClean="0"/>
              <a:t>Először</a:t>
            </a:r>
            <a:r>
              <a:rPr lang="en-US" dirty="0" smtClean="0"/>
              <a:t> </a:t>
            </a:r>
            <a:r>
              <a:rPr lang="en-US" dirty="0" err="1" smtClean="0"/>
              <a:t>nézzük</a:t>
            </a:r>
            <a:r>
              <a:rPr lang="en-US" dirty="0" smtClean="0"/>
              <a:t> a </a:t>
            </a:r>
            <a:r>
              <a:rPr lang="en-US" dirty="0" err="1" smtClean="0"/>
              <a:t>fő</a:t>
            </a:r>
            <a:r>
              <a:rPr lang="en-US" dirty="0" smtClean="0"/>
              <a:t> </a:t>
            </a:r>
            <a:r>
              <a:rPr lang="en-US" dirty="0" err="1" smtClean="0"/>
              <a:t>tengelyt</a:t>
            </a:r>
            <a:r>
              <a:rPr lang="en-US" dirty="0" smtClean="0"/>
              <a:t>, Twist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95600"/>
            <a:ext cx="3962400" cy="378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Mellék</a:t>
            </a:r>
            <a:r>
              <a:rPr lang="en-US" dirty="0" smtClean="0"/>
              <a:t> </a:t>
            </a:r>
            <a:r>
              <a:rPr lang="en-US" dirty="0" err="1" smtClean="0"/>
              <a:t>tengelyek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514599"/>
            <a:ext cx="3962400" cy="273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r>
              <a:rPr lang="en-US" dirty="0" smtClean="0"/>
              <a:t>Configurable joint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724399"/>
          </a:xfrm>
        </p:spPr>
        <p:txBody>
          <a:bodyPr>
            <a:normAutofit/>
          </a:bodyPr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kapszula</a:t>
            </a:r>
            <a:r>
              <a:rPr lang="en-US" dirty="0" smtClean="0"/>
              <a:t>,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</a:t>
            </a:r>
            <a:r>
              <a:rPr lang="en-US" dirty="0" smtClean="0"/>
              <a:t>, configurable joint</a:t>
            </a:r>
          </a:p>
          <a:p>
            <a:r>
              <a:rPr lang="en-US" dirty="0" err="1" smtClean="0"/>
              <a:t>Legáltalánosabb</a:t>
            </a:r>
            <a:r>
              <a:rPr lang="en-US" dirty="0" smtClean="0"/>
              <a:t>, </a:t>
            </a:r>
            <a:r>
              <a:rPr lang="en-US" dirty="0" err="1" smtClean="0"/>
              <a:t>minden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leírható</a:t>
            </a:r>
            <a:r>
              <a:rPr lang="en-US" dirty="0" smtClean="0"/>
              <a:t> </a:t>
            </a:r>
            <a:r>
              <a:rPr lang="en-US" dirty="0" err="1" smtClean="0"/>
              <a:t>vele</a:t>
            </a:r>
            <a:endParaRPr lang="en-US" dirty="0" smtClean="0"/>
          </a:p>
          <a:p>
            <a:r>
              <a:rPr lang="en-US" dirty="0" err="1" smtClean="0"/>
              <a:t>Sok</a:t>
            </a:r>
            <a:r>
              <a:rPr lang="en-US" dirty="0" smtClean="0"/>
              <a:t> </a:t>
            </a:r>
            <a:r>
              <a:rPr lang="en-US" dirty="0" err="1" smtClean="0"/>
              <a:t>paraméter</a:t>
            </a:r>
            <a:r>
              <a:rPr lang="en-US" dirty="0" smtClean="0"/>
              <a:t> … </a:t>
            </a:r>
            <a:r>
              <a:rPr lang="en-US" dirty="0" err="1" smtClean="0"/>
              <a:t>nézzük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r>
              <a:rPr lang="en-US" dirty="0" smtClean="0"/>
              <a:t> </a:t>
            </a:r>
            <a:r>
              <a:rPr lang="en-US" dirty="0" err="1" smtClean="0"/>
              <a:t>végig</a:t>
            </a:r>
            <a:endParaRPr lang="en-US" dirty="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609600"/>
            <a:ext cx="29051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r>
              <a:rPr lang="en-US" dirty="0" err="1" smtClean="0"/>
              <a:t>Készítsünk</a:t>
            </a:r>
            <a:r>
              <a:rPr lang="en-US" dirty="0" smtClean="0"/>
              <a:t> </a:t>
            </a:r>
            <a:r>
              <a:rPr lang="en-US" dirty="0" err="1" smtClean="0"/>
              <a:t>darut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709" y="2057400"/>
            <a:ext cx="4229100" cy="4514850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 flipH="1">
            <a:off x="2361509" y="6248400"/>
            <a:ext cx="1295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 flipV="1">
            <a:off x="1980510" y="3695700"/>
            <a:ext cx="1676399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>
            <a:off x="1980510" y="2266950"/>
            <a:ext cx="3962399" cy="3238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Jobb oldali kapcsos zárójel 9"/>
          <p:cNvSpPr/>
          <p:nvPr/>
        </p:nvSpPr>
        <p:spPr>
          <a:xfrm>
            <a:off x="5942909" y="2362200"/>
            <a:ext cx="152400" cy="2667000"/>
          </a:xfrm>
          <a:prstGeom prst="rightBrace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nyíllal 10"/>
          <p:cNvCxnSpPr/>
          <p:nvPr/>
        </p:nvCxnSpPr>
        <p:spPr>
          <a:xfrm flipH="1" flipV="1">
            <a:off x="3656909" y="5638800"/>
            <a:ext cx="17585" cy="609600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2818710" y="4152900"/>
            <a:ext cx="838199" cy="0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>
            <a:off x="4895159" y="5257800"/>
            <a:ext cx="838199" cy="0"/>
          </a:xfrm>
          <a:prstGeom prst="straightConnector1">
            <a:avLst/>
          </a:prstGeom>
          <a:ln w="19050">
            <a:solidFill>
              <a:srgbClr val="00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6171509" y="5257800"/>
            <a:ext cx="838199" cy="0"/>
          </a:xfrm>
          <a:prstGeom prst="straightConnector1">
            <a:avLst/>
          </a:prstGeom>
          <a:ln w="19050">
            <a:solidFill>
              <a:srgbClr val="00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706315" y="2387640"/>
            <a:ext cx="127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 Joint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85800" y="3511034"/>
            <a:ext cx="122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Hinge Joint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104555" y="6063734"/>
            <a:ext cx="122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Hinge Joint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7686282" y="4382869"/>
            <a:ext cx="138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Configurable</a:t>
            </a:r>
          </a:p>
          <a:p>
            <a:pPr algn="ctr"/>
            <a:r>
              <a:rPr lang="en-US" dirty="0" smtClean="0"/>
              <a:t> Joint</a:t>
            </a:r>
          </a:p>
        </p:txBody>
      </p:sp>
      <p:cxnSp>
        <p:nvCxnSpPr>
          <p:cNvPr id="24" name="Egyenes összekötő nyíllal 23"/>
          <p:cNvCxnSpPr/>
          <p:nvPr/>
        </p:nvCxnSpPr>
        <p:spPr>
          <a:xfrm flipV="1">
            <a:off x="6171509" y="4876800"/>
            <a:ext cx="1638299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flipV="1">
            <a:off x="5733358" y="4571973"/>
            <a:ext cx="1924050" cy="6858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5364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Ragdoll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Importáljuk</a:t>
            </a:r>
            <a:r>
              <a:rPr lang="en-US" dirty="0" smtClean="0"/>
              <a:t> be a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csomagot</a:t>
            </a:r>
            <a:r>
              <a:rPr lang="en-US" dirty="0"/>
              <a:t>: </a:t>
            </a:r>
            <a:r>
              <a:rPr lang="en-US" dirty="0" err="1" smtClean="0"/>
              <a:t>Human.unitypackage</a:t>
            </a:r>
            <a:endParaRPr lang="en-US" dirty="0" smtClean="0"/>
          </a:p>
          <a:p>
            <a:r>
              <a:rPr lang="en-US" dirty="0" err="1" smtClean="0"/>
              <a:t>Importálás</a:t>
            </a:r>
            <a:r>
              <a:rPr lang="en-US" dirty="0" smtClean="0"/>
              <a:t> mentee:</a:t>
            </a:r>
          </a:p>
          <a:p>
            <a:pPr lvl="1"/>
            <a:r>
              <a:rPr lang="en-US" dirty="0" smtClean="0"/>
              <a:t>Asset </a:t>
            </a:r>
            <a:r>
              <a:rPr lang="en-US" dirty="0" err="1" smtClean="0"/>
              <a:t>nézet</a:t>
            </a:r>
            <a:endParaRPr lang="en-US" dirty="0" smtClean="0"/>
          </a:p>
          <a:p>
            <a:pPr lvl="1"/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kilkk</a:t>
            </a:r>
            <a:endParaRPr lang="en-US" dirty="0" smtClean="0"/>
          </a:p>
          <a:p>
            <a:pPr lvl="1"/>
            <a:r>
              <a:rPr lang="en-US" dirty="0" smtClean="0"/>
              <a:t>Import Package/ Custom Package</a:t>
            </a:r>
          </a:p>
          <a:p>
            <a:r>
              <a:rPr lang="en-US" dirty="0" err="1" smtClean="0"/>
              <a:t>Megjelenik</a:t>
            </a:r>
            <a:r>
              <a:rPr lang="en-US" dirty="0" smtClean="0"/>
              <a:t> a Human prefab</a:t>
            </a:r>
          </a:p>
          <a:p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jelenetre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76933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Ragdoll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: </a:t>
            </a:r>
            <a:r>
              <a:rPr lang="en-US" dirty="0" err="1" smtClean="0"/>
              <a:t>szétgurul</a:t>
            </a:r>
            <a:r>
              <a:rPr lang="en-US" dirty="0" smtClean="0"/>
              <a:t>. </a:t>
            </a:r>
            <a:r>
              <a:rPr lang="en-US" dirty="0" err="1" smtClean="0"/>
              <a:t>Nincsenek</a:t>
            </a:r>
            <a:r>
              <a:rPr lang="en-US" dirty="0" smtClean="0"/>
              <a:t> </a:t>
            </a:r>
            <a:r>
              <a:rPr lang="en-US" dirty="0" err="1" smtClean="0"/>
              <a:t>kényszerek</a:t>
            </a:r>
            <a:endParaRPr lang="en-US" dirty="0" smtClean="0"/>
          </a:p>
          <a:p>
            <a:r>
              <a:rPr lang="en-US" dirty="0" err="1" smtClean="0"/>
              <a:t>Készítsunk</a:t>
            </a:r>
            <a:r>
              <a:rPr lang="en-US" dirty="0" smtClean="0"/>
              <a:t> ragdoll-t:</a:t>
            </a:r>
          </a:p>
          <a:p>
            <a:pPr lvl="1"/>
            <a:r>
              <a:rPr lang="en-US" dirty="0" err="1" smtClean="0"/>
              <a:t>GameObject</a:t>
            </a:r>
            <a:r>
              <a:rPr lang="en-US" dirty="0" smtClean="0"/>
              <a:t>/3dObject/Ragdoll</a:t>
            </a:r>
          </a:p>
          <a:p>
            <a:r>
              <a:rPr lang="en-US" dirty="0" err="1" smtClean="0"/>
              <a:t>Megjelenik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ablak</a:t>
            </a:r>
            <a:r>
              <a:rPr lang="en-US" dirty="0" smtClean="0"/>
              <a:t>, </a:t>
            </a:r>
            <a:r>
              <a:rPr lang="en-US" dirty="0" err="1" smtClean="0"/>
              <a:t>ahova</a:t>
            </a:r>
            <a:r>
              <a:rPr lang="en-US" dirty="0" smtClean="0"/>
              <a:t> be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húznunk</a:t>
            </a:r>
            <a:r>
              <a:rPr lang="en-US" dirty="0" smtClean="0"/>
              <a:t> 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megfelelő</a:t>
            </a:r>
            <a:r>
              <a:rPr lang="en-US" dirty="0" smtClean="0"/>
              <a:t> </a:t>
            </a:r>
            <a:r>
              <a:rPr lang="en-US" dirty="0" err="1" smtClean="0"/>
              <a:t>elemeit</a:t>
            </a:r>
            <a:r>
              <a:rPr lang="en-US" dirty="0" smtClean="0"/>
              <a:t> (</a:t>
            </a:r>
            <a:r>
              <a:rPr lang="en-US" dirty="0" err="1" smtClean="0"/>
              <a:t>köv</a:t>
            </a:r>
            <a:r>
              <a:rPr lang="en-US" dirty="0" smtClean="0"/>
              <a:t>. </a:t>
            </a:r>
            <a:r>
              <a:rPr lang="en-US" dirty="0" err="1" smtClean="0"/>
              <a:t>dia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“T_”-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kezdődő</a:t>
            </a:r>
            <a:r>
              <a:rPr lang="en-US" dirty="0" smtClean="0"/>
              <a:t> </a:t>
            </a:r>
            <a:r>
              <a:rPr lang="en-US" dirty="0" err="1" smtClean="0"/>
              <a:t>objektumokat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91463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2" y="1265237"/>
            <a:ext cx="8976578" cy="4983163"/>
          </a:xfrm>
          <a:prstGeom prst="rect">
            <a:avLst/>
          </a:prstGeom>
        </p:spPr>
      </p:pic>
      <p:cxnSp>
        <p:nvCxnSpPr>
          <p:cNvPr id="5" name="Egyenes összekötő nyíllal 4"/>
          <p:cNvCxnSpPr/>
          <p:nvPr/>
        </p:nvCxnSpPr>
        <p:spPr>
          <a:xfrm>
            <a:off x="533400" y="1905000"/>
            <a:ext cx="36576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685800" y="2924481"/>
            <a:ext cx="3505200" cy="1129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685800" y="4127562"/>
            <a:ext cx="3505200" cy="634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4756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7315200" cy="50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906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Fizikai</a:t>
            </a:r>
            <a:r>
              <a:rPr lang="en-US" dirty="0" smtClean="0"/>
              <a:t> motor </a:t>
            </a:r>
            <a:r>
              <a:rPr lang="en-US" dirty="0" err="1" smtClean="0"/>
              <a:t>paraméterek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Edit / Project Settings / Physics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09800"/>
            <a:ext cx="4400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9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Boltív</a:t>
            </a:r>
            <a:r>
              <a:rPr lang="en-US" dirty="0" smtClean="0"/>
              <a:t> </a:t>
            </a:r>
            <a:r>
              <a:rPr lang="en-US" dirty="0" err="1" smtClean="0"/>
              <a:t>berakása</a:t>
            </a:r>
            <a:r>
              <a:rPr lang="en-US" dirty="0" smtClean="0"/>
              <a:t> a </a:t>
            </a:r>
            <a:r>
              <a:rPr lang="en-US" dirty="0" err="1" smtClean="0"/>
              <a:t>jelenetbe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err="1" smtClean="0"/>
              <a:t>Jó</a:t>
            </a:r>
            <a:r>
              <a:rPr lang="en-US" dirty="0" smtClean="0"/>
              <a:t> </a:t>
            </a:r>
            <a:r>
              <a:rPr lang="en-US" dirty="0" err="1" smtClean="0"/>
              <a:t>lenne</a:t>
            </a:r>
            <a:r>
              <a:rPr lang="en-US" dirty="0" smtClean="0"/>
              <a:t>, ha a </a:t>
            </a:r>
            <a:r>
              <a:rPr lang="en-US" dirty="0" err="1" smtClean="0"/>
              <a:t>középpontja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alján</a:t>
            </a:r>
            <a:r>
              <a:rPr lang="en-US" dirty="0" smtClean="0"/>
              <a:t> </a:t>
            </a:r>
            <a:r>
              <a:rPr lang="en-US" dirty="0" err="1" smtClean="0"/>
              <a:t>lenne</a:t>
            </a:r>
            <a:endParaRPr lang="en-US" dirty="0" smtClean="0"/>
          </a:p>
          <a:p>
            <a:r>
              <a:rPr lang="en-US" dirty="0" err="1" smtClean="0"/>
              <a:t>Megoldhatjuk</a:t>
            </a:r>
            <a:r>
              <a:rPr lang="en-US" dirty="0" smtClean="0"/>
              <a:t> </a:t>
            </a:r>
            <a:r>
              <a:rPr lang="en-US" dirty="0" err="1" smtClean="0"/>
              <a:t>transzformáció</a:t>
            </a:r>
            <a:r>
              <a:rPr lang="en-US" dirty="0" smtClean="0"/>
              <a:t> </a:t>
            </a:r>
            <a:r>
              <a:rPr lang="en-US" dirty="0" err="1" smtClean="0"/>
              <a:t>hierarchiával</a:t>
            </a:r>
            <a:endParaRPr lang="en-US" dirty="0" smtClean="0"/>
          </a:p>
          <a:p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üres</a:t>
            </a:r>
            <a:r>
              <a:rPr lang="en-US" dirty="0" smtClean="0"/>
              <a:t> </a:t>
            </a:r>
            <a:r>
              <a:rPr lang="en-US" dirty="0" err="1" smtClean="0"/>
              <a:t>játék</a:t>
            </a:r>
            <a:r>
              <a:rPr lang="en-US" dirty="0" smtClean="0"/>
              <a:t> </a:t>
            </a:r>
            <a:r>
              <a:rPr lang="en-US" dirty="0" err="1" smtClean="0"/>
              <a:t>objektumot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05200"/>
            <a:ext cx="601382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err="1" smtClean="0"/>
              <a:t>Vége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734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Boltív</a:t>
            </a:r>
            <a:r>
              <a:rPr lang="en-US" dirty="0" smtClean="0"/>
              <a:t> </a:t>
            </a:r>
            <a:r>
              <a:rPr lang="en-US" dirty="0" err="1" smtClean="0"/>
              <a:t>elhelyezése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371599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Húzzuk</a:t>
            </a:r>
            <a:r>
              <a:rPr lang="en-US" dirty="0" smtClean="0"/>
              <a:t> a Cube </a:t>
            </a:r>
            <a:r>
              <a:rPr lang="en-US" dirty="0" err="1" smtClean="0"/>
              <a:t>objektumot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GameObject</a:t>
            </a:r>
            <a:r>
              <a:rPr lang="en-US" dirty="0" smtClean="0"/>
              <a:t> </a:t>
            </a:r>
            <a:r>
              <a:rPr lang="en-US" dirty="0" err="1" smtClean="0"/>
              <a:t>objektumra</a:t>
            </a:r>
            <a:r>
              <a:rPr lang="en-US" dirty="0" smtClean="0"/>
              <a:t> (</a:t>
            </a:r>
            <a:r>
              <a:rPr lang="en-US" dirty="0" err="1" smtClean="0"/>
              <a:t>ezzel</a:t>
            </a:r>
            <a:r>
              <a:rPr lang="en-US" dirty="0" smtClean="0"/>
              <a:t> </a:t>
            </a:r>
            <a:r>
              <a:rPr lang="en-US" dirty="0" err="1" smtClean="0"/>
              <a:t>alá</a:t>
            </a:r>
            <a:r>
              <a:rPr lang="en-US" dirty="0" smtClean="0"/>
              <a:t> </a:t>
            </a:r>
            <a:r>
              <a:rPr lang="en-US" dirty="0" err="1" smtClean="0"/>
              <a:t>rendeltük</a:t>
            </a:r>
            <a:r>
              <a:rPr lang="en-US" dirty="0" smtClean="0"/>
              <a:t> a </a:t>
            </a:r>
            <a:r>
              <a:rPr lang="en-US" dirty="0" err="1" smtClean="0"/>
              <a:t>hierarhiában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r>
              <a:rPr lang="en-US" dirty="0" smtClean="0"/>
              <a:t> </a:t>
            </a:r>
            <a:r>
              <a:rPr lang="en-US" dirty="0" err="1" smtClean="0"/>
              <a:t>transzformációja</a:t>
            </a:r>
            <a:r>
              <a:rPr lang="en-US" dirty="0" smtClean="0"/>
              <a:t> </a:t>
            </a:r>
            <a:r>
              <a:rPr lang="en-US" dirty="0" err="1" smtClean="0"/>
              <a:t>legyenidentitás</a:t>
            </a:r>
            <a:endParaRPr lang="en-US" dirty="0" smtClean="0"/>
          </a:p>
          <a:p>
            <a:r>
              <a:rPr lang="en-US" dirty="0" smtClean="0"/>
              <a:t>A Cube </a:t>
            </a:r>
            <a:r>
              <a:rPr lang="en-US" dirty="0" err="1" smtClean="0"/>
              <a:t>transzformációját</a:t>
            </a:r>
            <a:r>
              <a:rPr lang="en-US" dirty="0" smtClean="0"/>
              <a:t> </a:t>
            </a:r>
            <a:r>
              <a:rPr lang="en-US" dirty="0" err="1" smtClean="0"/>
              <a:t>addig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, </a:t>
            </a:r>
            <a:r>
              <a:rPr lang="en-US" dirty="0" err="1" smtClean="0"/>
              <a:t>míg</a:t>
            </a:r>
            <a:r>
              <a:rPr lang="en-US" dirty="0" smtClean="0"/>
              <a:t> a </a:t>
            </a:r>
            <a:r>
              <a:rPr lang="en-US" dirty="0" err="1" smtClean="0"/>
              <a:t>talp</a:t>
            </a:r>
            <a:r>
              <a:rPr lang="en-US" dirty="0" smtClean="0"/>
              <a:t> a </a:t>
            </a:r>
            <a:r>
              <a:rPr lang="en-US" dirty="0" err="1" smtClean="0"/>
              <a:t>talajon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áll</a:t>
            </a:r>
            <a:r>
              <a:rPr lang="en-US" dirty="0" smtClean="0"/>
              <a:t> (a </a:t>
            </a:r>
            <a:r>
              <a:rPr lang="en-US" dirty="0" err="1" smtClean="0"/>
              <a:t>globális</a:t>
            </a:r>
            <a:r>
              <a:rPr lang="en-US" dirty="0" smtClean="0"/>
              <a:t> </a:t>
            </a:r>
            <a:r>
              <a:rPr lang="en-US" dirty="0" err="1" smtClean="0"/>
              <a:t>origó</a:t>
            </a:r>
            <a:r>
              <a:rPr lang="en-US" dirty="0" smtClean="0"/>
              <a:t>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középen</a:t>
            </a:r>
            <a:r>
              <a:rPr lang="en-US" dirty="0" smtClean="0"/>
              <a:t>)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95600"/>
            <a:ext cx="79152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2286000" y="33528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914400" y="33528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6248400" y="4343400"/>
            <a:ext cx="2209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381000" y="4114800"/>
            <a:ext cx="1371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3806</TotalTime>
  <Words>1996</Words>
  <Application>Microsoft Office PowerPoint</Application>
  <PresentationFormat>On-screen Show (4:3)</PresentationFormat>
  <Paragraphs>457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</vt:lpstr>
      <vt:lpstr>Calibri</vt:lpstr>
      <vt:lpstr>Constantia</vt:lpstr>
      <vt:lpstr>Wingdings 2</vt:lpstr>
      <vt:lpstr>Office-téma</vt:lpstr>
      <vt:lpstr>Unity alapjai</vt:lpstr>
      <vt:lpstr>Új projekt</vt:lpstr>
      <vt:lpstr>Miből áll egy Unity projekt?</vt:lpstr>
      <vt:lpstr>Asset Import</vt:lpstr>
      <vt:lpstr>Asset Import</vt:lpstr>
      <vt:lpstr>Boltív berakása a jelenetbe</vt:lpstr>
      <vt:lpstr>Boltív berakása a jelenetbe</vt:lpstr>
      <vt:lpstr>Boltív berakása a jelenetbe</vt:lpstr>
      <vt:lpstr>Boltív elhelyezése</vt:lpstr>
      <vt:lpstr>Anyagjellemző befejezése</vt:lpstr>
      <vt:lpstr>Inspector rögzítés</vt:lpstr>
      <vt:lpstr>Textúra megadása</vt:lpstr>
      <vt:lpstr>Anyagjellemző beállítása</vt:lpstr>
      <vt:lpstr>Több boltív behelyezése</vt:lpstr>
      <vt:lpstr>Több boltív behelyezése</vt:lpstr>
      <vt:lpstr>Szkript létrehozása</vt:lpstr>
      <vt:lpstr>Szkript szerkesztése</vt:lpstr>
      <vt:lpstr>Alap Script</vt:lpstr>
      <vt:lpstr>Szkript alapok</vt:lpstr>
      <vt:lpstr>Eseménykezelők</vt:lpstr>
      <vt:lpstr>Generáló szkript</vt:lpstr>
      <vt:lpstr>Generáló szkript</vt:lpstr>
      <vt:lpstr>PowerPoint Presentation</vt:lpstr>
      <vt:lpstr>Pálya véglegesítése</vt:lpstr>
      <vt:lpstr>Talaj</vt:lpstr>
      <vt:lpstr>Futtatás</vt:lpstr>
      <vt:lpstr>Talaj anyagjellemző</vt:lpstr>
      <vt:lpstr>Futtatás</vt:lpstr>
      <vt:lpstr>Fényforrás</vt:lpstr>
      <vt:lpstr>Új fényforrás</vt:lpstr>
      <vt:lpstr>Futtatás</vt:lpstr>
      <vt:lpstr>Fényforrás mozgatása</vt:lpstr>
      <vt:lpstr>Futtatás</vt:lpstr>
      <vt:lpstr>Kamera mozgatása</vt:lpstr>
      <vt:lpstr>Kamera mozgatás szkript</vt:lpstr>
      <vt:lpstr>Kamera forgás</vt:lpstr>
      <vt:lpstr>Dobozok</vt:lpstr>
      <vt:lpstr>Dobozok II.</vt:lpstr>
      <vt:lpstr>Talaj fizika</vt:lpstr>
      <vt:lpstr>Fizika kipróbálása</vt:lpstr>
      <vt:lpstr>Doboz prefab</vt:lpstr>
      <vt:lpstr>Futtatás</vt:lpstr>
      <vt:lpstr>Labdák I.</vt:lpstr>
      <vt:lpstr>Labdák II.</vt:lpstr>
      <vt:lpstr>Labdák III.</vt:lpstr>
      <vt:lpstr>Labda generáló szkript</vt:lpstr>
      <vt:lpstr>Labda generáló szkript</vt:lpstr>
      <vt:lpstr>Fizikai anyagjellemzők</vt:lpstr>
      <vt:lpstr>Animált objektum</vt:lpstr>
      <vt:lpstr>Animált objektum</vt:lpstr>
      <vt:lpstr>Összetett fizikai alakzat</vt:lpstr>
      <vt:lpstr>Összetett fizikai alakzat</vt:lpstr>
      <vt:lpstr>Animált fizikai objektum</vt:lpstr>
      <vt:lpstr>Explosive</vt:lpstr>
      <vt:lpstr>Smooth Normal</vt:lpstr>
      <vt:lpstr>Trigger</vt:lpstr>
      <vt:lpstr>Trigger</vt:lpstr>
      <vt:lpstr>Explosive szkript</vt:lpstr>
      <vt:lpstr>Explosive</vt:lpstr>
      <vt:lpstr>Program publikálása</vt:lpstr>
      <vt:lpstr>Kényszerek</vt:lpstr>
      <vt:lpstr>Ajtó</vt:lpstr>
      <vt:lpstr>Hinge joint</vt:lpstr>
      <vt:lpstr>Hinge joint</vt:lpstr>
      <vt:lpstr>PowerPoint Presentation</vt:lpstr>
      <vt:lpstr>Két test összekapcsolása</vt:lpstr>
      <vt:lpstr>Két test összekapcsolása</vt:lpstr>
      <vt:lpstr>Connected Anchor</vt:lpstr>
      <vt:lpstr>Fixed joint</vt:lpstr>
      <vt:lpstr>Spring joint</vt:lpstr>
      <vt:lpstr>Character joint</vt:lpstr>
      <vt:lpstr>Character joint</vt:lpstr>
      <vt:lpstr>Configurable joint</vt:lpstr>
      <vt:lpstr>Feladat</vt:lpstr>
      <vt:lpstr>Ragdoll</vt:lpstr>
      <vt:lpstr>Ragdoll</vt:lpstr>
      <vt:lpstr>PowerPoint Presentation</vt:lpstr>
      <vt:lpstr>Próba</vt:lpstr>
      <vt:lpstr>Fizikai motor paraméterek</vt:lpstr>
      <vt:lpstr>Vége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umitomi</dc:creator>
  <cp:lastModifiedBy>Windows User</cp:lastModifiedBy>
  <cp:revision>74</cp:revision>
  <dcterms:created xsi:type="dcterms:W3CDTF">2015-10-21T21:10:40Z</dcterms:created>
  <dcterms:modified xsi:type="dcterms:W3CDTF">2019-09-23T11:11:51Z</dcterms:modified>
</cp:coreProperties>
</file>