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1" r:id="rId2"/>
    <p:sldId id="413" r:id="rId3"/>
    <p:sldId id="412" r:id="rId4"/>
    <p:sldId id="417" r:id="rId5"/>
    <p:sldId id="419" r:id="rId6"/>
    <p:sldId id="42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025BB-35D5-419D-8ED2-E5EDB67F143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CB54F-71BB-491D-A98F-DF04FDAAD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3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lum bright="78000" contrast="-90000"/>
          </a:blip>
          <a:srcRect t="769" r="1169" b="76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620000" cy="685800"/>
          </a:xfrm>
        </p:spPr>
        <p:txBody>
          <a:bodyPr/>
          <a:lstStyle>
            <a:lvl1pPr>
              <a:defRPr b="1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152400" y="914400"/>
            <a:ext cx="8839200" cy="57912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>
              <a:buNone/>
              <a:defRPr b="1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b="1">
                <a:latin typeface="Courier New" pitchFamily="49" charset="0"/>
                <a:cs typeface="Courier New" pitchFamily="49" charset="0"/>
              </a:defRPr>
            </a:lvl2pPr>
            <a:lvl3pPr>
              <a:buNone/>
              <a:defRPr b="1">
                <a:latin typeface="Courier New" pitchFamily="49" charset="0"/>
                <a:cs typeface="Courier New" pitchFamily="49" charset="0"/>
              </a:defRPr>
            </a:lvl3pPr>
            <a:lvl4pPr>
              <a:buNone/>
              <a:defRPr b="1">
                <a:latin typeface="Courier New" pitchFamily="49" charset="0"/>
                <a:cs typeface="Courier New" pitchFamily="49" charset="0"/>
              </a:defRPr>
            </a:lvl4pPr>
            <a:lvl5pPr>
              <a:buNone/>
              <a:defRPr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7" cstate="print">
            <a:lum bright="66000" contrast="-78000"/>
          </a:blip>
          <a:srcRect t="13077" r="1169" b="2307"/>
          <a:stretch>
            <a:fillRect/>
          </a:stretch>
        </p:blipFill>
        <p:spPr bwMode="auto">
          <a:xfrm>
            <a:off x="0" y="990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AEA1A-6276-4434-840E-9C81C04BC3C1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CBAB-4B39-4074-885F-AD49ACE3F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solidFill>
              <a:schemeClr val="tx1"/>
            </a:solidFill>
          </a:ln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gg004-Mesh project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copy-paste-rename gg002-App folder</a:t>
            </a:r>
          </a:p>
          <a:p>
            <a:r>
              <a:rPr lang="hu-HU" dirty="0" err="1" smtClean="0"/>
              <a:t>vcxproj</a:t>
            </a:r>
            <a:r>
              <a:rPr lang="hu-HU" dirty="0" smtClean="0"/>
              <a:t>, </a:t>
            </a:r>
            <a:r>
              <a:rPr lang="hu-HU" dirty="0" err="1" smtClean="0"/>
              <a:t>filters</a:t>
            </a:r>
            <a:r>
              <a:rPr lang="hu-HU" dirty="0" smtClean="0"/>
              <a:t> átnevezés</a:t>
            </a:r>
          </a:p>
          <a:p>
            <a:r>
              <a:rPr lang="hu-HU" dirty="0" err="1" smtClean="0"/>
              <a:t>solution</a:t>
            </a:r>
            <a:r>
              <a:rPr lang="hu-HU" dirty="0" smtClean="0"/>
              <a:t>/add </a:t>
            </a:r>
            <a:r>
              <a:rPr lang="hu-HU" dirty="0" err="1" smtClean="0"/>
              <a:t>existing</a:t>
            </a:r>
            <a:r>
              <a:rPr lang="hu-HU" dirty="0" smtClean="0"/>
              <a:t> project</a:t>
            </a:r>
          </a:p>
          <a:p>
            <a:r>
              <a:rPr lang="hu-HU" dirty="0" err="1" smtClean="0"/>
              <a:t>rename</a:t>
            </a:r>
            <a:r>
              <a:rPr lang="hu-HU" dirty="0" smtClean="0"/>
              <a:t> project</a:t>
            </a:r>
            <a:endParaRPr lang="en-US" dirty="0" smtClean="0"/>
          </a:p>
          <a:p>
            <a:r>
              <a:rPr lang="en-US" dirty="0" smtClean="0"/>
              <a:t>working dir: $(</a:t>
            </a:r>
            <a:r>
              <a:rPr lang="en-US" dirty="0" err="1" smtClean="0"/>
              <a:t>SolutionDir</a:t>
            </a:r>
            <a:r>
              <a:rPr lang="en-US" dirty="0" smtClean="0"/>
              <a:t>)</a:t>
            </a:r>
          </a:p>
          <a:p>
            <a:r>
              <a:rPr lang="hu-HU" dirty="0" smtClean="0"/>
              <a:t>Project Properties/Configuration Properties/Debugging/Command Arguments</a:t>
            </a:r>
          </a:p>
          <a:p>
            <a:pPr lvl="1"/>
            <a:r>
              <a:rPr lang="hu-HU" dirty="0" smtClean="0"/>
              <a:t>ugyanaz</a:t>
            </a:r>
          </a:p>
          <a:p>
            <a:r>
              <a:rPr lang="hu-HU" dirty="0" smtClean="0"/>
              <a:t>build</a:t>
            </a:r>
            <a:r>
              <a:rPr lang="en-US" dirty="0" smtClean="0"/>
              <a:t>, </a:t>
            </a:r>
            <a:r>
              <a:rPr lang="hu-HU" dirty="0" err="1" smtClean="0"/>
              <a:t>run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gg004-Mesh project </a:t>
            </a:r>
            <a:r>
              <a:rPr lang="hu-HU" dirty="0" err="1" smtClean="0"/>
              <a:t>include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additional</a:t>
            </a:r>
            <a:r>
              <a:rPr lang="hu-HU" dirty="0" smtClean="0"/>
              <a:t> </a:t>
            </a:r>
            <a:r>
              <a:rPr lang="hu-HU" dirty="0" err="1" smtClean="0"/>
              <a:t>include</a:t>
            </a:r>
            <a:endParaRPr lang="hu-HU" dirty="0" smtClean="0"/>
          </a:p>
          <a:p>
            <a:pPr lvl="1"/>
            <a:r>
              <a:rPr lang="en-US" dirty="0" smtClean="0"/>
              <a:t>C:/Program Files/</a:t>
            </a:r>
            <a:r>
              <a:rPr lang="en-US" dirty="0" err="1" smtClean="0"/>
              <a:t>Assimp</a:t>
            </a:r>
            <a:r>
              <a:rPr lang="en-US" dirty="0" smtClean="0"/>
              <a:t>/Include;</a:t>
            </a:r>
            <a:endParaRPr lang="hu-HU" dirty="0" smtClean="0"/>
          </a:p>
          <a:p>
            <a:r>
              <a:rPr lang="hu-HU" dirty="0" err="1" smtClean="0"/>
              <a:t>linker</a:t>
            </a:r>
            <a:endParaRPr lang="en-US" dirty="0" smtClean="0"/>
          </a:p>
          <a:p>
            <a:pPr lvl="1"/>
            <a:r>
              <a:rPr lang="en-US" dirty="0" smtClean="0"/>
              <a:t>general/additional library directories</a:t>
            </a:r>
          </a:p>
          <a:p>
            <a:pPr lvl="2"/>
            <a:r>
              <a:rPr lang="hu-HU" dirty="0" smtClean="0"/>
              <a:t>c:\Program </a:t>
            </a:r>
            <a:r>
              <a:rPr lang="hu-HU" dirty="0" err="1" smtClean="0"/>
              <a:t>Files</a:t>
            </a:r>
            <a:r>
              <a:rPr lang="hu-HU" dirty="0" smtClean="0"/>
              <a:t>\</a:t>
            </a:r>
            <a:r>
              <a:rPr lang="hu-HU" dirty="0" err="1" smtClean="0"/>
              <a:t>Assimp</a:t>
            </a:r>
            <a:r>
              <a:rPr lang="hu-HU" dirty="0" smtClean="0"/>
              <a:t>\</a:t>
            </a:r>
            <a:r>
              <a:rPr lang="hu-HU" dirty="0" err="1" smtClean="0"/>
              <a:t>lib</a:t>
            </a:r>
            <a:r>
              <a:rPr lang="hu-HU" dirty="0" smtClean="0"/>
              <a:t>\x86</a:t>
            </a:r>
          </a:p>
          <a:p>
            <a:pPr lvl="1"/>
            <a:r>
              <a:rPr lang="hu-HU" dirty="0" smtClean="0"/>
              <a:t>input</a:t>
            </a:r>
            <a:endParaRPr lang="en-US" dirty="0" smtClean="0"/>
          </a:p>
          <a:p>
            <a:pPr lvl="2"/>
            <a:r>
              <a:rPr lang="en-US" dirty="0" smtClean="0"/>
              <a:t>assimp.lib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Game </a:t>
            </a:r>
            <a:r>
              <a:rPr lang="hu-HU" dirty="0" err="1" smtClean="0"/>
              <a:t>class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csak ezt az osztályt fogjuk átírni, hogy</a:t>
            </a:r>
          </a:p>
          <a:p>
            <a:pPr lvl="1"/>
            <a:r>
              <a:rPr lang="hu-HU" dirty="0" smtClean="0"/>
              <a:t>betöltsön egy modellt</a:t>
            </a:r>
          </a:p>
          <a:p>
            <a:pPr lvl="1"/>
            <a:r>
              <a:rPr lang="hu-HU" dirty="0" smtClean="0"/>
              <a:t>kirajzolja a sima </a:t>
            </a:r>
            <a:r>
              <a:rPr lang="hu-HU" dirty="0" err="1" smtClean="0"/>
              <a:t>idle</a:t>
            </a:r>
            <a:r>
              <a:rPr lang="hu-HU" dirty="0" smtClean="0"/>
              <a:t> technikával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Game.cpp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#include "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DXUT.h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"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#include "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Game.h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"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assimp</a:t>
            </a:r>
            <a:r>
              <a:rPr lang="en-US" dirty="0" smtClean="0"/>
              <a:t>/importer.hpp&gt;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assimp</a:t>
            </a:r>
            <a:r>
              <a:rPr lang="en-US" dirty="0" smtClean="0"/>
              <a:t>/</a:t>
            </a:r>
            <a:r>
              <a:rPr lang="en-US" dirty="0" err="1" smtClean="0"/>
              <a:t>scene.h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assimp</a:t>
            </a:r>
            <a:r>
              <a:rPr lang="en-US" dirty="0" smtClean="0"/>
              <a:t>/</a:t>
            </a:r>
            <a:r>
              <a:rPr lang="en-US" dirty="0" err="1" smtClean="0"/>
              <a:t>postProcess.h</a:t>
            </a:r>
            <a:r>
              <a:rPr lang="en-US" dirty="0" smtClean="0"/>
              <a:t>&gt;</a:t>
            </a:r>
            <a:endParaRPr lang="hu-H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Game.cpp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	</a:t>
            </a:r>
            <a:r>
              <a:rPr lang="hu-HU" dirty="0" smtClean="0">
                <a:solidFill>
                  <a:schemeClr val="accent1"/>
                </a:solidFill>
              </a:rPr>
              <a:t>// </a:t>
            </a:r>
            <a:r>
              <a:rPr lang="hu-HU" dirty="0" err="1" smtClean="0">
                <a:solidFill>
                  <a:schemeClr val="accent1"/>
                </a:solidFill>
              </a:rPr>
              <a:t>continued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from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previous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slide</a:t>
            </a:r>
            <a:endParaRPr lang="hu-HU" dirty="0" smtClean="0">
              <a:solidFill>
                <a:schemeClr val="accent1"/>
              </a:solidFill>
            </a:endParaRPr>
          </a:p>
          <a:p>
            <a:r>
              <a:rPr lang="en-US" dirty="0" err="1" smtClean="0"/>
              <a:t>Assimp</a:t>
            </a:r>
            <a:r>
              <a:rPr lang="en-US" dirty="0" smtClean="0"/>
              <a:t>::Importer </a:t>
            </a:r>
            <a:r>
              <a:rPr lang="en-US" dirty="0" err="1" smtClean="0"/>
              <a:t>importer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const </a:t>
            </a:r>
            <a:r>
              <a:rPr lang="en-US" dirty="0" err="1" smtClean="0"/>
              <a:t>aiScene</a:t>
            </a:r>
            <a:r>
              <a:rPr lang="en-US" dirty="0" smtClean="0"/>
              <a:t>* </a:t>
            </a:r>
            <a:r>
              <a:rPr lang="en-US" dirty="0" err="1" smtClean="0"/>
              <a:t>assScene</a:t>
            </a:r>
            <a:r>
              <a:rPr lang="en-US" dirty="0" smtClean="0"/>
              <a:t> = </a:t>
            </a:r>
            <a:r>
              <a:rPr lang="en-US" dirty="0" err="1" smtClean="0"/>
              <a:t>importer.ReadFile</a:t>
            </a:r>
            <a:r>
              <a:rPr lang="en-US" dirty="0" smtClean="0"/>
              <a:t>( </a:t>
            </a:r>
            <a:endParaRPr lang="hu-HU" dirty="0" smtClean="0"/>
          </a:p>
          <a:p>
            <a:r>
              <a:rPr lang="hu-HU" dirty="0" smtClean="0"/>
              <a:t>		</a:t>
            </a:r>
            <a:r>
              <a:rPr lang="en-US" dirty="0" smtClean="0"/>
              <a:t>App::</a:t>
            </a:r>
            <a:r>
              <a:rPr lang="en-US" dirty="0" err="1" smtClean="0"/>
              <a:t>getSystemEnvironment</a:t>
            </a:r>
            <a:r>
              <a:rPr lang="en-US" dirty="0" smtClean="0"/>
              <a:t>().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dirty="0" err="1" smtClean="0"/>
              <a:t>resolveMediaPath</a:t>
            </a:r>
            <a:r>
              <a:rPr lang="en-US" dirty="0" smtClean="0"/>
              <a:t>("giraffe.obj")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en-US" dirty="0" smtClean="0"/>
              <a:t>, 0);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// if the import failed</a:t>
            </a:r>
          </a:p>
          <a:p>
            <a:r>
              <a:rPr lang="en-US" dirty="0" smtClean="0"/>
              <a:t>if( !</a:t>
            </a:r>
            <a:r>
              <a:rPr lang="en-US" dirty="0" err="1" smtClean="0"/>
              <a:t>assScene</a:t>
            </a:r>
            <a:r>
              <a:rPr lang="en-US" dirty="0" smtClean="0"/>
              <a:t> || !</a:t>
            </a:r>
            <a:r>
              <a:rPr lang="en-US" dirty="0" err="1" smtClean="0"/>
              <a:t>assScene</a:t>
            </a:r>
            <a:r>
              <a:rPr lang="en-US" dirty="0" smtClean="0"/>
              <a:t>-&gt;</a:t>
            </a:r>
            <a:r>
              <a:rPr lang="en-US" dirty="0" err="1" smtClean="0"/>
              <a:t>HasMeshes</a:t>
            </a:r>
            <a:r>
              <a:rPr lang="en-US" dirty="0" smtClean="0"/>
              <a:t>() || </a:t>
            </a:r>
            <a:r>
              <a:rPr lang="en-US" dirty="0" err="1" smtClean="0"/>
              <a:t>assScene</a:t>
            </a:r>
            <a:r>
              <a:rPr lang="en-US" dirty="0" smtClean="0"/>
              <a:t>-&gt;</a:t>
            </a:r>
            <a:r>
              <a:rPr lang="en-US" dirty="0" err="1" smtClean="0"/>
              <a:t>mNumMeshes</a:t>
            </a:r>
            <a:r>
              <a:rPr lang="en-US" dirty="0" smtClean="0"/>
              <a:t> == 0) </a:t>
            </a:r>
          </a:p>
          <a:p>
            <a:r>
              <a:rPr lang="en-US" dirty="0" smtClean="0"/>
              <a:t>{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MessageBox</a:t>
            </a:r>
            <a:r>
              <a:rPr lang="en-US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hu-HU" dirty="0" smtClean="0"/>
              <a:t>	</a:t>
            </a:r>
            <a:r>
              <a:rPr lang="en-US" dirty="0" smtClean="0"/>
              <a:t>return E_FAIL;</a:t>
            </a:r>
          </a:p>
          <a:p>
            <a:r>
              <a:rPr lang="en-US" dirty="0" smtClean="0"/>
              <a:t>}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accent1"/>
                </a:solidFill>
              </a:rPr>
              <a:t>// </a:t>
            </a:r>
            <a:r>
              <a:rPr lang="hu-HU" dirty="0" err="1" smtClean="0">
                <a:solidFill>
                  <a:schemeClr val="accent1"/>
                </a:solidFill>
              </a:rPr>
              <a:t>continued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on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next</a:t>
            </a:r>
            <a:r>
              <a:rPr lang="hu-HU" dirty="0" smtClean="0">
                <a:solidFill>
                  <a:schemeClr val="accent1"/>
                </a:solidFill>
              </a:rPr>
              <a:t> </a:t>
            </a:r>
            <a:r>
              <a:rPr lang="hu-HU" dirty="0" err="1" smtClean="0">
                <a:solidFill>
                  <a:schemeClr val="accent1"/>
                </a:solidFill>
              </a:rPr>
              <a:t>slide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Eredmény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62484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6354</TotalTime>
  <Words>94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Office-téma</vt:lpstr>
      <vt:lpstr>gg004-Mesh project</vt:lpstr>
      <vt:lpstr>gg004-Mesh project include</vt:lpstr>
      <vt:lpstr>Game class</vt:lpstr>
      <vt:lpstr>Game.cpp</vt:lpstr>
      <vt:lpstr>Game.cpp</vt:lpstr>
      <vt:lpstr>Eredmény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Direct3D11 KickStart</dc:title>
  <dc:creator>Laci</dc:creator>
  <cp:lastModifiedBy>László Szécsi</cp:lastModifiedBy>
  <cp:revision>256</cp:revision>
  <dcterms:created xsi:type="dcterms:W3CDTF">2011-02-09T17:24:52Z</dcterms:created>
  <dcterms:modified xsi:type="dcterms:W3CDTF">2017-10-04T10:26:22Z</dcterms:modified>
</cp:coreProperties>
</file>