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7" r:id="rId7"/>
    <p:sldId id="269" r:id="rId8"/>
    <p:sldId id="271" r:id="rId9"/>
    <p:sldId id="273" r:id="rId10"/>
    <p:sldId id="262" r:id="rId11"/>
    <p:sldId id="272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6675-CD0F-4151-A67A-B59D82981C07}" type="datetimeFigureOut">
              <a:rPr lang="hu-HU" smtClean="0"/>
              <a:pPr/>
              <a:t>2016.03.17.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GPGPU </a:t>
            </a:r>
            <a:r>
              <a:rPr lang="hu-HU" dirty="0" smtClean="0"/>
              <a:t>Alkalmazások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43804" cy="1752600"/>
          </a:xfrm>
        </p:spPr>
        <p:txBody>
          <a:bodyPr/>
          <a:lstStyle/>
          <a:p>
            <a:r>
              <a:rPr lang="en-US" dirty="0" smtClean="0"/>
              <a:t>Line</a:t>
            </a:r>
            <a:r>
              <a:rPr lang="hu-HU" dirty="0" err="1" smtClean="0"/>
              <a:t>áris</a:t>
            </a:r>
            <a:r>
              <a:rPr lang="hu-HU" dirty="0" smtClean="0"/>
              <a:t> egyenletrendszerek megoldása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7818" y="274638"/>
            <a:ext cx="3328982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Ja</a:t>
            </a:r>
            <a:r>
              <a:rPr lang="en-US" dirty="0" smtClean="0"/>
              <a:t>c</a:t>
            </a:r>
            <a:r>
              <a:rPr lang="hu-HU" dirty="0" smtClean="0"/>
              <a:t>obi iteráció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void 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obi(){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int n = 8;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x[2] = {NULL,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x[0]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x[1]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 = 0; i &lt; n; ++i){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x[0][i] = 0.0f;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x[1][i] = 0.0f;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A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[n *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 = 0; i &lt; n; ++i){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j = 0; j &lt; n; ++j){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v = 0.0f;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 i == j){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v = 0.5f;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 }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A[i + j * n] = v;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b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 = 0; i &lt; n; ++i){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b[i] = 1.0f;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int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iterations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20;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 = 0; i &lt;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iterations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largeMV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(n,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x[(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+ 1) % 2], A, x[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], b);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+ 1) % 2;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printResult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(n, x[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], "Jakobi");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delete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x[0];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delete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x[1];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delete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A;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delete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b;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</a:t>
            </a:r>
            <a:r>
              <a:rPr lang="en-US" dirty="0" err="1" smtClean="0"/>
              <a:t>iteráció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egyenlet</a:t>
            </a:r>
            <a:r>
              <a:rPr lang="en-US" dirty="0" smtClean="0"/>
              <a:t> </a:t>
            </a:r>
            <a:r>
              <a:rPr lang="en-US" dirty="0" err="1" smtClean="0"/>
              <a:t>rendszerre</a:t>
            </a:r>
            <a:r>
              <a:rPr lang="en-US" dirty="0" smtClean="0"/>
              <a:t> is!</a:t>
            </a:r>
          </a:p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i </a:t>
            </a:r>
            <a:r>
              <a:rPr lang="en-US" dirty="0" err="1" smtClean="0"/>
              <a:t>történik</a:t>
            </a:r>
            <a:r>
              <a:rPr lang="en-US" dirty="0" smtClean="0"/>
              <a:t>, ha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megoldható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egyenlet</a:t>
            </a:r>
            <a:r>
              <a:rPr lang="en-US" dirty="0" smtClean="0"/>
              <a:t> </a:t>
            </a:r>
            <a:r>
              <a:rPr lang="en-US" dirty="0" err="1" smtClean="0"/>
              <a:t>rendszer</a:t>
            </a:r>
            <a:r>
              <a:rPr lang="en-US" dirty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292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5776" y="71414"/>
            <a:ext cx="6516818" cy="1143000"/>
          </a:xfrm>
        </p:spPr>
        <p:txBody>
          <a:bodyPr>
            <a:normAutofit/>
          </a:bodyPr>
          <a:lstStyle/>
          <a:p>
            <a:r>
              <a:rPr lang="hu-HU" dirty="0"/>
              <a:t>Gauss-Jordan elimináció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715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TODO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ID := get_local_id(0)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  <a:cs typeface="Consolas" panose="020B0609020204030204" pitchFamily="49" charset="0"/>
              </a:rPr>
              <a:t>// LOOP ma := 0 .. m DO: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pivot := A[ma + ma * n]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coeff := A[ma + ID * n] / pivot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BARRIER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IF ID != ma DO: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//     LOOP na := 0 .. n DO: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//       A[na + id * n] := A[na + id * n] - coeff * A[na + n * ma];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ENDIF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BARRIER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END LOOP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coeff := A[ID + ID * n]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// LOOP na := 0 .. n DO: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//   A[na + id * n] = A[na + id * n] / coeff</a:t>
            </a:r>
          </a:p>
          <a:p>
            <a:pPr marL="0" indent="0">
              <a:buNone/>
            </a:pP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__kernel void gaussian(const int n, const int m, __global float* A){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 egyenletrendszer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4;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 = 3;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float A[] = {2, 1, -1, 8,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-3, -1, 2, -11,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-2, 1, 2, -3};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</a:t>
            </a:r>
            <a:r>
              <a:rPr lang="hu-HU" dirty="0" err="1" smtClean="0"/>
              <a:t>invertálás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n = 6;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m = 3;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float A[] = {  2, -1,  0,  1, 0, 0,</a:t>
            </a: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-1,  2, -1,  0, 1, 0,</a:t>
            </a: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0, -1,  2,  0, 0, 1};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Mátrix vektor szorzás</a:t>
            </a:r>
            <a:br>
              <a:rPr lang="hu-HU" dirty="0" smtClean="0"/>
            </a:br>
            <a:r>
              <a:rPr lang="hu-HU" dirty="0" smtClean="0"/>
              <a:t>CPU implementáció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671638"/>
            <a:ext cx="8472518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scalarMV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n, int m,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y,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A,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x,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b){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i=0; i&lt;n; ++i){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yi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b[i];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j=0; j&lt;m; ++j){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yi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+= A[i * m + j] * x[j];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y[i]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yi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Mátrix vektor szorzás</a:t>
            </a:r>
            <a:br>
              <a:rPr lang="hu-HU" dirty="0" smtClean="0"/>
            </a:br>
            <a:r>
              <a:rPr lang="hu-HU" dirty="0" smtClean="0"/>
              <a:t>GPU implementáció 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 := get_global_id(0)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IF ID &lt; n DO: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yi := b[i]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LOOP j := 0 .. m DO: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  yi += A[j + i * m] * x[j]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END LOOP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y[i] := yi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END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simpleMV(const int n, const int m, __global float* y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__global float* A, __global float* x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__global float* b){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Mátrix vektor szorzás</a:t>
            </a:r>
            <a:br>
              <a:rPr lang="hu-HU" dirty="0" smtClean="0"/>
            </a:br>
            <a:r>
              <a:rPr lang="hu-HU" dirty="0" smtClean="0"/>
              <a:t>GPU implementáció 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50435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 = get_group_id(0)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j = get_local_id(0)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Q[j] := A[i * M + j] * x[j]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BARRIER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Sum scan on Q (reduction)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IF j = 0 THEN: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y[i] = Q[0] + b[i]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reduceMV(const int n, __global float* y, __global float* 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__global float* x, __global float* b, const int 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__local float* Q){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2994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Mátrix vektor szorzás</a:t>
            </a:r>
            <a:br>
              <a:rPr lang="hu-HU" dirty="0" smtClean="0"/>
            </a:br>
            <a:r>
              <a:rPr lang="hu-HU" dirty="0" smtClean="0"/>
              <a:t>GPU implementáció III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86874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t :=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 / Z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z :=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 % Z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FOR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:= t ;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&lt; n ;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+ T :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Q[t * Z + z] = 0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FOR j := z ; j &lt; m ; j += Z :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  Q[t * Z + z] += A[j +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* m] * x[j]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END FOR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END FOR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Sum scan on Q (reduction)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IF z = 0 THEN: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y[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 = Q[t * Z + 0] + b[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largeMV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m, __global float* y, __global float* 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__global float* x, __global float* b,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T,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Z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__local float* Q){</a:t>
            </a:r>
          </a:p>
          <a:p>
            <a:pPr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Mátrix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szorzás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Terjesszük</a:t>
            </a:r>
            <a:r>
              <a:rPr lang="en-US" dirty="0" smtClean="0"/>
              <a:t> </a:t>
            </a:r>
            <a:r>
              <a:rPr lang="en-US" dirty="0" err="1" smtClean="0"/>
              <a:t>valamely</a:t>
            </a:r>
            <a:r>
              <a:rPr lang="en-US" dirty="0" smtClean="0"/>
              <a:t> </a:t>
            </a:r>
            <a:r>
              <a:rPr lang="en-US" dirty="0" err="1" smtClean="0"/>
              <a:t>megoldást</a:t>
            </a:r>
            <a:r>
              <a:rPr lang="en-US" dirty="0" smtClean="0"/>
              <a:t> </a:t>
            </a:r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munkacsoportra</a:t>
            </a:r>
            <a:r>
              <a:rPr lang="en-US"/>
              <a:t>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548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818</Words>
  <Application>Microsoft Office PowerPoint</Application>
  <PresentationFormat>Diavetítés a képernyőre (4:3 oldalarány)</PresentationFormat>
  <Paragraphs>155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Consolas</vt:lpstr>
      <vt:lpstr>Office-téma</vt:lpstr>
      <vt:lpstr>GPGPU Alkalmazások</vt:lpstr>
      <vt:lpstr>Gauss-Jordan elimináció</vt:lpstr>
      <vt:lpstr>Minta egyenletrendszer</vt:lpstr>
      <vt:lpstr>Mátrix invertálás</vt:lpstr>
      <vt:lpstr>Mátrix vektor szorzás CPU implementáció</vt:lpstr>
      <vt:lpstr>Mátrix vektor szorzás GPU implementáció I</vt:lpstr>
      <vt:lpstr>Mátrix vektor szorzás GPU implementáció II</vt:lpstr>
      <vt:lpstr>Mátrix vektor szorzás GPU implementáció III</vt:lpstr>
      <vt:lpstr>Mátrix vektor szorzás</vt:lpstr>
      <vt:lpstr>Jacobi iteráció</vt:lpstr>
      <vt:lpstr>Jacobi iteráció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tbalazs@gmail.com</cp:lastModifiedBy>
  <cp:revision>264</cp:revision>
  <dcterms:created xsi:type="dcterms:W3CDTF">2011-02-23T08:08:41Z</dcterms:created>
  <dcterms:modified xsi:type="dcterms:W3CDTF">2016-03-17T08:17:46Z</dcterms:modified>
</cp:coreProperties>
</file>