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61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267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047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99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1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757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61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54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76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48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4F81-A5D3-4067-8545-13CFCDD2774C}" type="datetimeFigureOut">
              <a:rPr lang="hu-HU" smtClean="0"/>
              <a:t>2018. 03. 19.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CD91-B8A3-4EE0-8B22-4487119D92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846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Sudoku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5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hu-HU" dirty="0" err="1" smtClean="0"/>
              <a:t>Sudoku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based combinatorial puzzle</a:t>
            </a:r>
            <a:endParaRPr lang="hu-HU" dirty="0" smtClean="0"/>
          </a:p>
          <a:p>
            <a:r>
              <a:rPr lang="en-US" dirty="0" smtClean="0"/>
              <a:t>The objective is to fill a</a:t>
            </a:r>
            <a:r>
              <a:rPr lang="hu-HU" dirty="0" smtClean="0"/>
              <a:t> 9x9</a:t>
            </a:r>
            <a:r>
              <a:rPr lang="en-US" dirty="0" smtClean="0"/>
              <a:t> grid</a:t>
            </a:r>
            <a:endParaRPr lang="hu-HU" dirty="0" smtClean="0"/>
          </a:p>
          <a:p>
            <a:pPr lvl="1"/>
            <a:r>
              <a:rPr lang="en-US" dirty="0" smtClean="0"/>
              <a:t>The allowed values are</a:t>
            </a:r>
            <a:r>
              <a:rPr lang="hu-HU" dirty="0" smtClean="0"/>
              <a:t> </a:t>
            </a:r>
            <a:r>
              <a:rPr lang="hu-HU" dirty="0" smtClean="0"/>
              <a:t>[</a:t>
            </a:r>
            <a:r>
              <a:rPr lang="hu-HU" dirty="0" smtClean="0"/>
              <a:t>1,9]</a:t>
            </a:r>
            <a:endParaRPr lang="hu-HU" dirty="0" smtClean="0"/>
          </a:p>
          <a:p>
            <a:pPr lvl="1"/>
            <a:r>
              <a:rPr lang="en-US" dirty="0" smtClean="0"/>
              <a:t>Different digits in each column</a:t>
            </a:r>
            <a:endParaRPr lang="hu-HU" dirty="0" smtClean="0"/>
          </a:p>
          <a:p>
            <a:pPr lvl="1"/>
            <a:r>
              <a:rPr lang="en-US" dirty="0" smtClean="0"/>
              <a:t>Different digits in each row</a:t>
            </a:r>
            <a:endParaRPr lang="hu-HU" dirty="0" smtClean="0"/>
          </a:p>
          <a:p>
            <a:pPr lvl="1"/>
            <a:r>
              <a:rPr lang="en-US" dirty="0" smtClean="0"/>
              <a:t>Every</a:t>
            </a:r>
            <a:r>
              <a:rPr lang="hu-HU" dirty="0" smtClean="0"/>
              <a:t> 3x3 </a:t>
            </a:r>
            <a:r>
              <a:rPr lang="en-US" dirty="0" err="1" smtClean="0"/>
              <a:t>subgrid</a:t>
            </a:r>
            <a:r>
              <a:rPr lang="en-US" dirty="0" smtClean="0"/>
              <a:t> contains all of the digits </a:t>
            </a:r>
            <a:endParaRPr lang="hu-HU" dirty="0" smtClean="0"/>
          </a:p>
          <a:p>
            <a:r>
              <a:rPr lang="en-US" dirty="0" smtClean="0"/>
              <a:t>A few cells are filled to start</a:t>
            </a:r>
            <a:endParaRPr lang="hu-HU" dirty="0"/>
          </a:p>
        </p:txBody>
      </p:sp>
      <p:pic>
        <p:nvPicPr>
          <p:cNvPr id="1026" name="Picture 2" descr="A typical Sudoku puzzle grid, with nine rows and nine columns that intersect at square spaces. Some of the spaces are pre-filled with one number each; others are blank spaces for a solver to fill with a numb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73" y="537595"/>
            <a:ext cx="2742747" cy="274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previous puzzle, solved with additional numbers that each fill a blank spac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74" y="3434216"/>
            <a:ext cx="2742747" cy="274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8948509" y="6311900"/>
            <a:ext cx="2742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https://en.wikipedia.org/wiki/Sudoku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9628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Minim</a:t>
            </a:r>
            <a:r>
              <a:rPr lang="en-US" dirty="0" smtClean="0"/>
              <a:t>a</a:t>
            </a:r>
            <a:r>
              <a:rPr lang="hu-HU" dirty="0" smtClean="0"/>
              <a:t>l </a:t>
            </a:r>
            <a:r>
              <a:rPr lang="hu-HU" dirty="0" err="1" smtClean="0"/>
              <a:t>Sudoku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 starting value can be removed without violating the unambiguousness</a:t>
                </a:r>
                <a:r>
                  <a:rPr lang="hu-HU" dirty="0" smtClean="0"/>
                  <a:t>.</a:t>
                </a:r>
                <a:endParaRPr lang="hu-HU" dirty="0" smtClean="0"/>
              </a:p>
              <a:p>
                <a:r>
                  <a:rPr lang="en-US" dirty="0" smtClean="0"/>
                  <a:t>Around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3.1 ×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37</m:t>
                        </m:r>
                      </m:sup>
                    </m:sSup>
                  </m:oMath>
                </a14:m>
                <a:r>
                  <a:rPr lang="hu-HU" dirty="0" smtClean="0"/>
                  <a:t> </a:t>
                </a:r>
                <a:r>
                  <a:rPr lang="hu-HU" dirty="0" smtClean="0"/>
                  <a:t>minim</a:t>
                </a:r>
                <a:r>
                  <a:rPr lang="en-US" dirty="0" smtClean="0"/>
                  <a:t>a</a:t>
                </a:r>
                <a:r>
                  <a:rPr lang="hu-HU" dirty="0" smtClean="0"/>
                  <a:t>l t</a:t>
                </a:r>
                <a:r>
                  <a:rPr lang="en-US" dirty="0" smtClean="0"/>
                  <a:t>able exist.</a:t>
                </a:r>
                <a:endParaRPr lang="hu-HU" dirty="0" smtClean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2.55×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sup>
                    </m:sSup>
                  </m:oMath>
                </a14:m>
                <a:r>
                  <a:rPr lang="hu-HU" dirty="0" smtClean="0"/>
                  <a:t> </a:t>
                </a:r>
                <a:r>
                  <a:rPr lang="en-US" dirty="0" smtClean="0"/>
                  <a:t>are different</a:t>
                </a:r>
                <a:r>
                  <a:rPr lang="hu-HU" dirty="0" smtClean="0"/>
                  <a:t>.</a:t>
                </a:r>
                <a:endParaRPr lang="hu-HU" dirty="0" smtClean="0"/>
              </a:p>
              <a:p>
                <a:r>
                  <a:rPr lang="en-US" dirty="0" smtClean="0"/>
                  <a:t>Lots of m</a:t>
                </a:r>
                <a:r>
                  <a:rPr lang="en-US" dirty="0" smtClean="0"/>
                  <a:t>inimal table collected at</a:t>
                </a:r>
                <a:endParaRPr lang="hu-HU" dirty="0" smtClean="0"/>
              </a:p>
              <a:p>
                <a:pPr lvl="1"/>
                <a:r>
                  <a:rPr lang="hu-HU" dirty="0" smtClean="0"/>
                  <a:t>http://staffhome.ecm.uwa.edu.au/~00013890/sudokumin.php</a:t>
                </a:r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72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strategies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Backtracking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This is implemented in the example code</a:t>
            </a:r>
            <a:r>
              <a:rPr lang="hu-HU" dirty="0" smtClean="0"/>
              <a:t>.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Find an empty cell.</a:t>
            </a:r>
            <a:endParaRPr lang="hu-HU" dirty="0" smtClean="0"/>
          </a:p>
          <a:p>
            <a:pPr lvl="1"/>
            <a:r>
              <a:rPr lang="en-US" dirty="0" smtClean="0"/>
              <a:t>Find a value which is allowed in the cell.</a:t>
            </a:r>
            <a:endParaRPr lang="hu-HU" dirty="0" smtClean="0"/>
          </a:p>
          <a:p>
            <a:pPr lvl="1"/>
            <a:r>
              <a:rPr lang="en-US" dirty="0" smtClean="0"/>
              <a:t>Try to solve the new table.</a:t>
            </a:r>
            <a:endParaRPr lang="hu-HU" dirty="0" smtClean="0"/>
          </a:p>
          <a:p>
            <a:pPr lvl="1"/>
            <a:r>
              <a:rPr lang="en-US" dirty="0" smtClean="0"/>
              <a:t>If the new table cannot be solved then back track to a previous state.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413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strategies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Stochas</a:t>
            </a:r>
            <a:r>
              <a:rPr lang="en-US" dirty="0" smtClean="0"/>
              <a:t>tic search</a:t>
            </a:r>
            <a:endParaRPr lang="hu-HU" dirty="0" smtClean="0"/>
          </a:p>
          <a:p>
            <a:pPr lvl="1"/>
            <a:r>
              <a:rPr lang="en-US" dirty="0" smtClean="0"/>
              <a:t>Random based search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Fill the table randomly</a:t>
            </a:r>
            <a:endParaRPr lang="hu-HU" dirty="0" smtClean="0"/>
          </a:p>
          <a:p>
            <a:pPr lvl="1"/>
            <a:r>
              <a:rPr lang="en-US" dirty="0" smtClean="0"/>
              <a:t>Search for violations in the filled table</a:t>
            </a:r>
            <a:endParaRPr lang="hu-HU" dirty="0" smtClean="0"/>
          </a:p>
          <a:p>
            <a:pPr lvl="1"/>
            <a:r>
              <a:rPr lang="en-US" dirty="0" smtClean="0"/>
              <a:t>Permute the violating numbers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r>
              <a:rPr lang="en-US" dirty="0" smtClean="0"/>
              <a:t>If the number of violations is zero then we found a real solution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r>
              <a:rPr lang="en-US" dirty="0" smtClean="0"/>
              <a:t>Simulated annealing, genetic algorithms, etc.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774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strategies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</a:p>
          <a:p>
            <a:pPr lvl="1"/>
            <a:r>
              <a:rPr lang="en-US" dirty="0" smtClean="0"/>
              <a:t>Constraint based algorithms</a:t>
            </a:r>
            <a:endParaRPr lang="hu-HU" dirty="0" smtClean="0"/>
          </a:p>
          <a:p>
            <a:pPr lvl="1"/>
            <a:r>
              <a:rPr lang="en-US" dirty="0" smtClean="0"/>
              <a:t>H</a:t>
            </a:r>
            <a:r>
              <a:rPr lang="hu-HU" dirty="0" err="1" smtClean="0"/>
              <a:t>umanistic</a:t>
            </a:r>
            <a:r>
              <a:rPr lang="en-US" dirty="0"/>
              <a:t> </a:t>
            </a:r>
            <a:r>
              <a:rPr lang="en-US" dirty="0" smtClean="0"/>
              <a:t>strategy</a:t>
            </a:r>
            <a:endParaRPr lang="hu-HU" dirty="0" smtClean="0"/>
          </a:p>
          <a:p>
            <a:pPr lvl="1"/>
            <a:r>
              <a:rPr lang="en-US" dirty="0" smtClean="0"/>
              <a:t>Combination of simpler methods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170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an efficient </a:t>
            </a:r>
            <a:r>
              <a:rPr lang="hu-HU" dirty="0" err="1" smtClean="0"/>
              <a:t>Sudoku</a:t>
            </a:r>
            <a:r>
              <a:rPr lang="hu-HU" dirty="0" smtClean="0"/>
              <a:t> </a:t>
            </a:r>
            <a:r>
              <a:rPr lang="en-US" dirty="0" smtClean="0"/>
              <a:t>solver!</a:t>
            </a:r>
            <a:endParaRPr lang="hu-HU" dirty="0" smtClean="0"/>
          </a:p>
          <a:p>
            <a:pPr lvl="1"/>
            <a:r>
              <a:rPr lang="hu-HU" dirty="0" smtClean="0"/>
              <a:t>Minimum: </a:t>
            </a:r>
          </a:p>
          <a:p>
            <a:pPr lvl="2"/>
            <a:r>
              <a:rPr lang="en-US" dirty="0" smtClean="0"/>
              <a:t>able to solve a </a:t>
            </a:r>
            <a:r>
              <a:rPr lang="hu-HU" dirty="0" smtClean="0"/>
              <a:t>9x9</a:t>
            </a:r>
            <a:r>
              <a:rPr lang="en-US" dirty="0" smtClean="0"/>
              <a:t> table</a:t>
            </a:r>
            <a:endParaRPr lang="hu-HU" dirty="0" smtClean="0"/>
          </a:p>
          <a:p>
            <a:pPr lvl="2"/>
            <a:r>
              <a:rPr lang="en-US" dirty="0" smtClean="0"/>
              <a:t>stop if the given table cannot be solved</a:t>
            </a:r>
            <a:endParaRPr lang="hu-HU" dirty="0" smtClean="0"/>
          </a:p>
          <a:p>
            <a:pPr lvl="2"/>
            <a:r>
              <a:rPr lang="en-US" dirty="0" smtClean="0"/>
              <a:t>if multiple solutions are available gather all of them</a:t>
            </a:r>
          </a:p>
          <a:p>
            <a:pPr lvl="1"/>
            <a:r>
              <a:rPr lang="en-US" dirty="0" smtClean="0"/>
              <a:t>Be able to solve larger tables</a:t>
            </a:r>
            <a:r>
              <a:rPr lang="en-US" dirty="0"/>
              <a:t>!</a:t>
            </a:r>
            <a:endParaRPr lang="hu-HU" dirty="0" smtClean="0"/>
          </a:p>
          <a:p>
            <a:pPr lvl="1"/>
            <a:r>
              <a:rPr lang="en-US" dirty="0" smtClean="0"/>
              <a:t>Be able to generate valid </a:t>
            </a:r>
            <a:r>
              <a:rPr lang="en-US" dirty="0" err="1" smtClean="0"/>
              <a:t>sudokus</a:t>
            </a:r>
            <a:r>
              <a:rPr lang="en-US" dirty="0"/>
              <a:t>!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703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226</Words>
  <Application>Microsoft Office PowerPoint</Application>
  <PresentationFormat>Szélesvásznú</PresentationFormat>
  <Paragraphs>48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Office-téma</vt:lpstr>
      <vt:lpstr>Sudoku</vt:lpstr>
      <vt:lpstr>What is Sudoku?</vt:lpstr>
      <vt:lpstr>Minimal Sudoku</vt:lpstr>
      <vt:lpstr>Solving strategies</vt:lpstr>
      <vt:lpstr>Solving strategies</vt:lpstr>
      <vt:lpstr>Solving strategies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Sudoku</dc:title>
  <dc:creator>tbalazs@gmail.com</dc:creator>
  <cp:lastModifiedBy>Toth Balazs</cp:lastModifiedBy>
  <cp:revision>17</cp:revision>
  <dcterms:created xsi:type="dcterms:W3CDTF">2016-03-03T08:21:03Z</dcterms:created>
  <dcterms:modified xsi:type="dcterms:W3CDTF">2018-03-19T08:11:50Z</dcterms:modified>
</cp:coreProperties>
</file>