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89" r:id="rId3"/>
    <p:sldId id="290" r:id="rId4"/>
    <p:sldId id="291" r:id="rId5"/>
    <p:sldId id="29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1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B8ADA-0C09-47E6-9517-99C723074162}" type="datetimeFigureOut">
              <a:rPr lang="hu-HU" smtClean="0"/>
              <a:pPr/>
              <a:t>2019. 04. 11.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BE9E8-3BD8-4740-814A-36049080FE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14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86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5E13F8-8809-40F9-AC1C-35E31FE1FAE7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A6D781-1A60-4EA4-8843-0DE76B29E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Discrete Fourier transform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Fourier transform?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52400" y="1676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discrete Fourier transform is a transformation between complex numbers: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doboz 2"/>
              <p:cNvSpPr txBox="1"/>
              <p:nvPr/>
            </p:nvSpPr>
            <p:spPr>
              <a:xfrm>
                <a:off x="838200" y="2971800"/>
                <a:ext cx="2198102" cy="779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1800"/>
                <a:ext cx="2198102" cy="7791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/>
              <p:cNvSpPr txBox="1"/>
              <p:nvPr/>
            </p:nvSpPr>
            <p:spPr>
              <a:xfrm>
                <a:off x="838200" y="2194376"/>
                <a:ext cx="833241" cy="372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94376"/>
                <a:ext cx="833241" cy="3721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/>
              <p:cNvSpPr txBox="1"/>
              <p:nvPr/>
            </p:nvSpPr>
            <p:spPr>
              <a:xfrm>
                <a:off x="838200" y="4140955"/>
                <a:ext cx="4052391" cy="779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𝑘𝑛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40955"/>
                <a:ext cx="4052391" cy="779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zövegdoboz 16"/>
          <p:cNvSpPr txBox="1"/>
          <p:nvPr/>
        </p:nvSpPr>
        <p:spPr>
          <a:xfrm>
            <a:off x="152400" y="531011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Converts a finite sequence of equally-spaced samples of a function into a complex value function of frequency.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19287"/>
            <a:ext cx="1847924" cy="3286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Fourier transform matters?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2400" y="17526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using it everywhere!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Analyzing complex signals like pressure of sound wave, radio signal or daily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Crucial for many image processing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used for data compression.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79066"/>
            <a:ext cx="2742895" cy="27428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79066"/>
            <a:ext cx="2742895" cy="274289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7906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in frequency domain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76400"/>
            <a:ext cx="1905000" cy="1905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676400"/>
            <a:ext cx="1905000" cy="1905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1676400"/>
            <a:ext cx="1905000" cy="1905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40" y="1676400"/>
            <a:ext cx="1905000" cy="1905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343400"/>
            <a:ext cx="1905000" cy="1905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4343400"/>
            <a:ext cx="1905000" cy="1905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4343400"/>
            <a:ext cx="1905000" cy="1905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40" y="4343400"/>
            <a:ext cx="1905000" cy="19050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87680" y="3663838"/>
            <a:ext cx="81000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1 component	        2 components              3 components                  4 components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21970" y="6282354"/>
            <a:ext cx="810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10 components	        20 components              30 components           100 components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463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2400" y="1676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 an efficient version of discrete Fourier transform.</a:t>
            </a:r>
          </a:p>
          <a:p>
            <a:r>
              <a:rPr lang="en-US" dirty="0" smtClean="0"/>
              <a:t>Implement a discrete convolution operator in frequency domain.</a:t>
            </a:r>
          </a:p>
        </p:txBody>
      </p:sp>
    </p:spTree>
    <p:extLst>
      <p:ext uri="{BB962C8B-B14F-4D97-AF65-F5344CB8AC3E}">
        <p14:creationId xmlns:p14="http://schemas.microsoft.com/office/powerpoint/2010/main" val="3814221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1186</TotalTime>
  <Words>106</Words>
  <Application>Microsoft Office PowerPoint</Application>
  <PresentationFormat>Diavetítés a képernyőre (4:3 oldalarány)</PresentationFormat>
  <Paragraphs>18</Paragraphs>
  <Slides>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3" baseType="lpstr">
      <vt:lpstr>Arial</vt:lpstr>
      <vt:lpstr>Calibri</vt:lpstr>
      <vt:lpstr>Cambria Math</vt:lpstr>
      <vt:lpstr>Corbel</vt:lpstr>
      <vt:lpstr>Wingdings</vt:lpstr>
      <vt:lpstr>Wingdings 2</vt:lpstr>
      <vt:lpstr>Wingdings 3</vt:lpstr>
      <vt:lpstr>Module</vt:lpstr>
      <vt:lpstr>Discrete Fourier transform</vt:lpstr>
      <vt:lpstr>What is Fourier transform?</vt:lpstr>
      <vt:lpstr>Why Fourier transform matters?</vt:lpstr>
      <vt:lpstr>Filtering in frequency domain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 és stream processzor</dc:title>
  <dc:creator>tbalazs</dc:creator>
  <cp:lastModifiedBy>Toth Balazs</cp:lastModifiedBy>
  <cp:revision>196</cp:revision>
  <dcterms:created xsi:type="dcterms:W3CDTF">2011-02-03T12:50:36Z</dcterms:created>
  <dcterms:modified xsi:type="dcterms:W3CDTF">2019-04-11T08:06:25Z</dcterms:modified>
</cp:coreProperties>
</file>