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1DC2-1667-4CDD-9D6D-8C43994E28B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b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33399"/>
            <a:ext cx="2971800" cy="2909027"/>
          </a:xfrm>
          <a:prstGeom prst="rect">
            <a:avLst/>
          </a:prstGeom>
        </p:spPr>
      </p:pic>
      <p:pic>
        <p:nvPicPr>
          <p:cNvPr id="5" name="Picture 4" descr="nb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533400"/>
            <a:ext cx="2971800" cy="2909027"/>
          </a:xfrm>
          <a:prstGeom prst="rect">
            <a:avLst/>
          </a:prstGeom>
        </p:spPr>
      </p:pic>
      <p:pic>
        <p:nvPicPr>
          <p:cNvPr id="6" name="Picture 5" descr="nb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505199"/>
            <a:ext cx="2971800" cy="2909027"/>
          </a:xfrm>
          <a:prstGeom prst="rect">
            <a:avLst/>
          </a:prstGeom>
        </p:spPr>
      </p:pic>
      <p:pic>
        <p:nvPicPr>
          <p:cNvPr id="7" name="Picture 6" descr="nb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505200"/>
            <a:ext cx="2971800" cy="29090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N-Body </a:t>
            </a:r>
            <a:r>
              <a:rPr lang="en-US" dirty="0" smtClean="0"/>
              <a:t>problem</a:t>
            </a:r>
            <a:endParaRPr lang="en-US" dirty="0"/>
          </a:p>
        </p:txBody>
      </p:sp>
      <p:pic>
        <p:nvPicPr>
          <p:cNvPr id="1026" name="Picture 2" descr="679equ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1695450" cy="5810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5240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en-US" dirty="0" smtClean="0"/>
              <a:t>Gravitational force acting on two bodies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endParaRPr lang="hu-HU" dirty="0"/>
          </a:p>
          <a:p>
            <a:pPr lvl="5"/>
            <a:r>
              <a:rPr lang="hu-HU" dirty="0"/>
              <a:t>	</a:t>
            </a:r>
            <a:r>
              <a:rPr lang="hu-HU" dirty="0" smtClean="0"/>
              <a:t>m_i, m_j : </a:t>
            </a:r>
            <a:r>
              <a:rPr lang="en-US" dirty="0" smtClean="0"/>
              <a:t>mass</a:t>
            </a:r>
            <a:endParaRPr lang="hu-HU" dirty="0" smtClean="0"/>
          </a:p>
          <a:p>
            <a:pPr lvl="5"/>
            <a:r>
              <a:rPr lang="hu-HU" dirty="0"/>
              <a:t>	</a:t>
            </a:r>
            <a:r>
              <a:rPr lang="hu-HU" dirty="0" smtClean="0"/>
              <a:t>r_ij : </a:t>
            </a:r>
            <a:r>
              <a:rPr lang="en-US" dirty="0" smtClean="0"/>
              <a:t>vector pointing from body </a:t>
            </a:r>
            <a:r>
              <a:rPr lang="en-US" dirty="0" err="1" smtClean="0"/>
              <a:t>i</a:t>
            </a:r>
            <a:r>
              <a:rPr lang="en-US" dirty="0" smtClean="0"/>
              <a:t> to body j</a:t>
            </a:r>
            <a:endParaRPr lang="hu-HU" dirty="0" smtClean="0"/>
          </a:p>
          <a:p>
            <a:pPr lvl="5"/>
            <a:r>
              <a:rPr lang="hu-HU" dirty="0"/>
              <a:t>	</a:t>
            </a:r>
            <a:r>
              <a:rPr lang="hu-HU" dirty="0" smtClean="0"/>
              <a:t>G : </a:t>
            </a:r>
            <a:r>
              <a:rPr lang="en-US" dirty="0" smtClean="0"/>
              <a:t>gravitational constant</a:t>
            </a:r>
            <a:endParaRPr lang="en-US" dirty="0"/>
          </a:p>
        </p:txBody>
      </p:sp>
      <p:pic>
        <p:nvPicPr>
          <p:cNvPr id="1028" name="Picture 4" descr="679equ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810000"/>
            <a:ext cx="2981325" cy="6667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3000" y="3352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Net force</a:t>
            </a:r>
            <a:r>
              <a:rPr lang="hu-HU" dirty="0" smtClean="0"/>
              <a:t>:</a:t>
            </a:r>
            <a:endParaRPr lang="en-US" dirty="0"/>
          </a:p>
        </p:txBody>
      </p:sp>
      <p:pic>
        <p:nvPicPr>
          <p:cNvPr id="1030" name="Picture 6" descr="680equ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648200"/>
            <a:ext cx="2428875" cy="6191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191000" y="4648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prevent  problems if the objects are too close</a:t>
            </a:r>
            <a:endParaRPr lang="en-US" dirty="0"/>
          </a:p>
        </p:txBody>
      </p:sp>
      <p:pic>
        <p:nvPicPr>
          <p:cNvPr id="1032" name="Picture 8" descr="680equ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5791200"/>
            <a:ext cx="2619375" cy="71437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43000" y="5410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en-US" dirty="0"/>
              <a:t>A</a:t>
            </a:r>
            <a:r>
              <a:rPr lang="en-US" dirty="0" smtClean="0"/>
              <a:t>cceleration</a:t>
            </a:r>
            <a:r>
              <a:rPr lang="hu-HU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N-Body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Store position and velocity in the </a:t>
            </a:r>
            <a:r>
              <a:rPr lang="en-US" sz="2800" dirty="0" err="1" smtClean="0"/>
              <a:t>particleBuffer</a:t>
            </a:r>
            <a:endParaRPr lang="en-US" sz="2800" dirty="0" smtClean="0"/>
          </a:p>
          <a:p>
            <a:pPr lvl="1"/>
            <a:r>
              <a:rPr lang="hu-HU" dirty="0" err="1" smtClean="0"/>
              <a:t>resetSimulation</a:t>
            </a:r>
            <a:r>
              <a:rPr lang="hu-HU" dirty="0" smtClean="0"/>
              <a:t> </a:t>
            </a:r>
            <a:r>
              <a:rPr lang="hu-HU" dirty="0" smtClean="0"/>
              <a:t>:</a:t>
            </a:r>
          </a:p>
          <a:p>
            <a:pPr lvl="2"/>
            <a:r>
              <a:rPr lang="en-US" dirty="0" smtClean="0"/>
              <a:t>Initial position</a:t>
            </a:r>
            <a:r>
              <a:rPr lang="hu-HU" dirty="0" smtClean="0"/>
              <a:t> </a:t>
            </a:r>
            <a:r>
              <a:rPr lang="hu-HU" dirty="0" smtClean="0"/>
              <a:t>[0,1]</a:t>
            </a:r>
          </a:p>
          <a:p>
            <a:pPr lvl="2"/>
            <a:r>
              <a:rPr lang="en-US" dirty="0" smtClean="0"/>
              <a:t>Initial velocity</a:t>
            </a:r>
            <a:r>
              <a:rPr lang="hu-HU" dirty="0" smtClean="0"/>
              <a:t> </a:t>
            </a:r>
            <a:r>
              <a:rPr lang="hu-HU" dirty="0" smtClean="0"/>
              <a:t>[-1, 1]</a:t>
            </a:r>
          </a:p>
          <a:p>
            <a:r>
              <a:rPr lang="en-US" dirty="0" smtClean="0"/>
              <a:t>Simulation step</a:t>
            </a:r>
            <a:endParaRPr lang="hu-HU" dirty="0" smtClean="0"/>
          </a:p>
          <a:p>
            <a:pPr lvl="1"/>
            <a:r>
              <a:rPr lang="hu-HU" dirty="0" smtClean="0"/>
              <a:t>simulationStep:</a:t>
            </a:r>
          </a:p>
          <a:p>
            <a:pPr lvl="2"/>
            <a:r>
              <a:rPr lang="en-US" dirty="0" smtClean="0"/>
              <a:t>Calculating the net force on each particle</a:t>
            </a:r>
            <a:endParaRPr lang="hu-HU" dirty="0" smtClean="0"/>
          </a:p>
          <a:p>
            <a:pPr lvl="2"/>
            <a:r>
              <a:rPr lang="en-US" dirty="0" smtClean="0"/>
              <a:t>Calculating acceleration based on the net force</a:t>
            </a:r>
            <a:endParaRPr lang="hu-HU" dirty="0" smtClean="0"/>
          </a:p>
          <a:p>
            <a:pPr lvl="2"/>
            <a:r>
              <a:rPr lang="en-US" dirty="0" smtClean="0"/>
              <a:t>Calculate the new velocity and position values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N-Body problem</vt:lpstr>
      <vt:lpstr>N-Body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tbalazs</dc:creator>
  <cp:lastModifiedBy>Márton Tóth</cp:lastModifiedBy>
  <cp:revision>13</cp:revision>
  <dcterms:created xsi:type="dcterms:W3CDTF">2013-01-15T09:45:47Z</dcterms:created>
  <dcterms:modified xsi:type="dcterms:W3CDTF">2018-05-14T08:12:07Z</dcterms:modified>
</cp:coreProperties>
</file>