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99" r:id="rId19"/>
    <p:sldId id="30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  <p:sldId id="288" r:id="rId34"/>
    <p:sldId id="289" r:id="rId35"/>
    <p:sldId id="287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4DE18E-8A8E-4883-B12A-6F1E481578E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 smtClean="0"/>
              <a:t>introduction</a:t>
            </a:r>
            <a:r>
              <a:rPr lang="hu-HU" dirty="0" smtClean="0"/>
              <a:t> </a:t>
            </a:r>
            <a:r>
              <a:rPr lang="hu-HU" dirty="0" smtClean="0"/>
              <a:t>II.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/>
              <a:t>Device properties</a:t>
            </a:r>
            <a:endParaRPr lang="hu-HU" dirty="0"/>
          </a:p>
          <a:p>
            <a:pPr lvl="1"/>
            <a:r>
              <a:rPr lang="hu-HU" dirty="0" smtClean="0"/>
              <a:t>CL_DEVICE_MAX_COMPUTE_UNITS</a:t>
            </a:r>
            <a:endParaRPr lang="hu-HU" dirty="0" smtClean="0"/>
          </a:p>
          <a:p>
            <a:pPr lvl="1"/>
            <a:r>
              <a:rPr lang="hu-HU" dirty="0" smtClean="0"/>
              <a:t>CL_DEVICE_MAX_WORK_ITEM_DIMENSIONS</a:t>
            </a:r>
          </a:p>
          <a:p>
            <a:pPr lvl="1"/>
            <a:r>
              <a:rPr lang="hu-HU" dirty="0" smtClean="0"/>
              <a:t>CL_DEVICE_MAX_WORK_ITEM_SIZES</a:t>
            </a:r>
          </a:p>
          <a:p>
            <a:pPr lvl="1"/>
            <a:r>
              <a:rPr lang="hu-HU" dirty="0" smtClean="0"/>
              <a:t>CL_DEVICE_MAX_WORK_GROUP_SIZE</a:t>
            </a:r>
          </a:p>
          <a:p>
            <a:pPr lvl="1"/>
            <a:r>
              <a:rPr lang="hu-HU" dirty="0" smtClean="0"/>
              <a:t>CL_DEVICE_AVAILABLE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Device memory properties</a:t>
            </a:r>
            <a:endParaRPr lang="hu-HU" dirty="0" smtClean="0"/>
          </a:p>
          <a:p>
            <a:pPr lvl="1"/>
            <a:r>
              <a:rPr lang="hu-HU" dirty="0" smtClean="0"/>
              <a:t>CL_DEVICE_MAX_PARAMETER_SIZE</a:t>
            </a:r>
          </a:p>
          <a:p>
            <a:pPr lvl="1"/>
            <a:r>
              <a:rPr lang="hu-HU" dirty="0" smtClean="0"/>
              <a:t>CL_DEVICE_GLOBAL_MEM_SIZE</a:t>
            </a:r>
          </a:p>
          <a:p>
            <a:pPr lvl="1"/>
            <a:r>
              <a:rPr lang="hu-HU" dirty="0" smtClean="0"/>
              <a:t>CL_DEVICE_MAX_MEM_ALLOC_SIZE</a:t>
            </a:r>
          </a:p>
          <a:p>
            <a:pPr lvl="1"/>
            <a:r>
              <a:rPr lang="hu-HU" dirty="0" smtClean="0"/>
              <a:t>CL_DEVICE_LOCAL_MEM_SIZE</a:t>
            </a:r>
          </a:p>
          <a:p>
            <a:pPr lvl="1"/>
            <a:r>
              <a:rPr lang="hu-HU" dirty="0" smtClean="0"/>
              <a:t>CL_DEVICE_MAX_CONSTANT_BUFFER_SIZE</a:t>
            </a:r>
          </a:p>
          <a:p>
            <a:pPr lvl="1"/>
            <a:r>
              <a:rPr lang="hu-HU" dirty="0" smtClean="0"/>
              <a:t>CL_DEVICE_MAX_CONSTANT_ARGS</a:t>
            </a:r>
          </a:p>
          <a:p>
            <a:pPr lvl="1"/>
            <a:r>
              <a:rPr lang="hu-HU" dirty="0" smtClean="0"/>
              <a:t>CL_DEVICE_IMAGE_SUPPORT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a context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props: </a:t>
            </a:r>
            <a:r>
              <a:rPr lang="en-US" dirty="0" smtClean="0"/>
              <a:t>list of properties</a:t>
            </a:r>
            <a:endParaRPr lang="hu-HU" dirty="0" smtClean="0"/>
          </a:p>
          <a:p>
            <a:pPr lvl="2"/>
            <a:r>
              <a:rPr lang="hu-HU" dirty="0" smtClean="0"/>
              <a:t>CL_CONTEXT_PLATFORM – cl_platform_id</a:t>
            </a:r>
          </a:p>
          <a:p>
            <a:pPr lvl="1"/>
            <a:r>
              <a:rPr lang="hu-HU" dirty="0" smtClean="0"/>
              <a:t>num_devices: </a:t>
            </a:r>
            <a:r>
              <a:rPr lang="en-US" dirty="0" smtClean="0"/>
              <a:t>number of devices in the devices argument</a:t>
            </a:r>
            <a:endParaRPr lang="hu-HU" dirty="0" smtClean="0"/>
          </a:p>
          <a:p>
            <a:pPr lvl="1"/>
            <a:r>
              <a:rPr lang="hu-HU" dirty="0" smtClean="0"/>
              <a:t>device: </a:t>
            </a:r>
            <a:r>
              <a:rPr lang="en-US" dirty="0" smtClean="0"/>
              <a:t>devices to be associated with the context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9220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Creating a context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pfn_notify: </a:t>
            </a:r>
            <a:r>
              <a:rPr lang="hu-HU" dirty="0" err="1" smtClean="0"/>
              <a:t>callback</a:t>
            </a:r>
            <a:r>
              <a:rPr lang="hu-HU" dirty="0" smtClean="0"/>
              <a:t> </a:t>
            </a:r>
            <a:r>
              <a:rPr lang="en-US" dirty="0" smtClean="0"/>
              <a:t>function for error handling</a:t>
            </a:r>
            <a:endParaRPr lang="hu-HU" dirty="0" smtClean="0"/>
          </a:p>
          <a:p>
            <a:pPr lvl="2"/>
            <a:r>
              <a:rPr lang="en-US" dirty="0" err="1" smtClean="0"/>
              <a:t>Async</a:t>
            </a:r>
            <a:r>
              <a:rPr lang="en-US" dirty="0" smtClean="0"/>
              <a:t> error management in the context</a:t>
            </a:r>
          </a:p>
          <a:p>
            <a:pPr lvl="2"/>
            <a:r>
              <a:rPr lang="en-US" dirty="0" smtClean="0"/>
              <a:t>Thread-safe implementation is needed</a:t>
            </a:r>
          </a:p>
          <a:p>
            <a:pPr lvl="2"/>
            <a:r>
              <a:rPr lang="en-US" dirty="0" smtClean="0"/>
              <a:t>arguments</a:t>
            </a:r>
            <a:endParaRPr lang="hu-HU" dirty="0" smtClean="0"/>
          </a:p>
          <a:p>
            <a:pPr lvl="3"/>
            <a:r>
              <a:rPr lang="hu-HU" dirty="0" smtClean="0"/>
              <a:t>const char* errinfo: </a:t>
            </a:r>
            <a:r>
              <a:rPr lang="en-US" dirty="0" smtClean="0"/>
              <a:t>the text message of the error</a:t>
            </a:r>
            <a:endParaRPr lang="hu-HU" dirty="0" smtClean="0"/>
          </a:p>
          <a:p>
            <a:pPr lvl="3"/>
            <a:r>
              <a:rPr lang="hu-HU" dirty="0" smtClean="0"/>
              <a:t>const void* private_info: </a:t>
            </a:r>
            <a:r>
              <a:rPr lang="en-US" dirty="0" smtClean="0"/>
              <a:t>implementation dependent debug information</a:t>
            </a:r>
            <a:endParaRPr lang="hu-HU" dirty="0" smtClean="0"/>
          </a:p>
          <a:p>
            <a:pPr lvl="3"/>
            <a:r>
              <a:rPr lang="hu-HU" dirty="0" smtClean="0"/>
              <a:t>size_t cb: </a:t>
            </a:r>
            <a:r>
              <a:rPr lang="en-US" dirty="0" smtClean="0"/>
              <a:t>size of the </a:t>
            </a:r>
            <a:r>
              <a:rPr lang="hu-HU" dirty="0" err="1" smtClean="0"/>
              <a:t>private_info</a:t>
            </a:r>
            <a:r>
              <a:rPr lang="en-US" dirty="0" smtClean="0"/>
              <a:t> argument</a:t>
            </a:r>
            <a:endParaRPr lang="hu-HU" dirty="0" smtClean="0"/>
          </a:p>
          <a:p>
            <a:pPr lvl="3"/>
            <a:r>
              <a:rPr lang="hu-HU" dirty="0" smtClean="0"/>
              <a:t>void *user_data: </a:t>
            </a:r>
            <a:r>
              <a:rPr lang="en-US" dirty="0" smtClean="0"/>
              <a:t>user information</a:t>
            </a:r>
            <a:endParaRPr lang="hu-HU" dirty="0" smtClean="0"/>
          </a:p>
          <a:p>
            <a:pPr lvl="3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a context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user_data: </a:t>
            </a:r>
            <a:r>
              <a:rPr lang="en-US" dirty="0" smtClean="0"/>
              <a:t>user information</a:t>
            </a:r>
            <a:endParaRPr lang="hu-HU" dirty="0" smtClean="0"/>
          </a:p>
          <a:p>
            <a:pPr lvl="2"/>
            <a:r>
              <a:rPr lang="en-US" dirty="0" smtClean="0"/>
              <a:t>Handed over to the</a:t>
            </a:r>
            <a:r>
              <a:rPr lang="hu-HU" dirty="0" smtClean="0"/>
              <a:t> </a:t>
            </a:r>
            <a:r>
              <a:rPr lang="hu-HU" dirty="0" err="1" smtClean="0"/>
              <a:t>pfn_notify</a:t>
            </a:r>
            <a:r>
              <a:rPr lang="hu-HU" dirty="0" smtClean="0"/>
              <a:t> </a:t>
            </a:r>
            <a:r>
              <a:rPr lang="en-US" dirty="0" smtClean="0"/>
              <a:t>function</a:t>
            </a:r>
            <a:endParaRPr lang="hu-HU" dirty="0" smtClean="0"/>
          </a:p>
          <a:p>
            <a:pPr lvl="1"/>
            <a:r>
              <a:rPr lang="hu-HU" dirty="0" smtClean="0"/>
              <a:t>errcode_ret: </a:t>
            </a:r>
            <a:r>
              <a:rPr lang="en-US" dirty="0" smtClean="0"/>
              <a:t>error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the context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Decrease the context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Context</a:t>
            </a:r>
            <a:r>
              <a:rPr lang="hu-HU" dirty="0" smtClean="0"/>
              <a:t> </a:t>
            </a:r>
            <a:r>
              <a:rPr lang="en-US" dirty="0" smtClean="0"/>
              <a:t>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CL_CONTEXT_REFERENCE_COUNT</a:t>
            </a:r>
          </a:p>
          <a:p>
            <a:pPr lvl="2"/>
            <a:r>
              <a:rPr lang="hu-HU" dirty="0" smtClean="0"/>
              <a:t>CL_CONTEXT_DEVICES</a:t>
            </a:r>
          </a:p>
          <a:p>
            <a:pPr lvl="2"/>
            <a:r>
              <a:rPr lang="hu-HU" dirty="0" smtClean="0"/>
              <a:t>CL_CONTEXT_PROPERTIES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clRetainContext(cl_context context)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clReleaseContext(cl_context context)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clGetContextInfo(cl_context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cl_context_info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Command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a command queue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properties</a:t>
            </a:r>
          </a:p>
          <a:p>
            <a:pPr lvl="2"/>
            <a:r>
              <a:rPr lang="hu-HU" dirty="0" smtClean="0"/>
              <a:t>CL_QUEUE_OUT_OF_ORDER_EXEC_MODE_ENABLE</a:t>
            </a:r>
          </a:p>
          <a:p>
            <a:pPr lvl="2"/>
            <a:r>
              <a:rPr lang="hu-HU" dirty="0" smtClean="0"/>
              <a:t>CL_QUEUE_PROFILING_ENABLE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cl_command_queue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clCreateCommandQueue(cl_context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cl_command_queue_properties properties,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Command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the command queue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Decrease the command queue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Command queue </a:t>
            </a:r>
            <a:r>
              <a:rPr lang="en-US" dirty="0" err="1" smtClean="0"/>
              <a:t>infromation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CL_QUEUE_CONTEXT</a:t>
            </a:r>
          </a:p>
          <a:p>
            <a:pPr lvl="2"/>
            <a:r>
              <a:rPr lang="hu-HU" dirty="0" smtClean="0"/>
              <a:t>CL_QUEUE_DEVICE</a:t>
            </a:r>
          </a:p>
          <a:p>
            <a:pPr lvl="2"/>
            <a:r>
              <a:rPr lang="hu-HU" dirty="0" smtClean="0"/>
              <a:t>CL_QUEUE_PROPERTIES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clRetainCommandQueue(cl_command_queue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clReleaseCommandQueue(cl_command_queue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clGetCommandQueueInfo(cl_command_queue 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cl_command_queue_info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Waiting on an event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Implicit synchronization</a:t>
            </a:r>
            <a:endParaRPr lang="hu-HU" dirty="0" smtClean="0"/>
          </a:p>
          <a:p>
            <a:r>
              <a:rPr lang="hu-HU" dirty="0" smtClean="0"/>
              <a:t>Barrier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explicit </a:t>
            </a:r>
            <a:r>
              <a:rPr lang="en-US" dirty="0" smtClean="0"/>
              <a:t>synchronization</a:t>
            </a:r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clEnqueueWaitForEvents(cl_command_queue 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cl_uint num_events,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const cl_event *event_list)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502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clEnqueueBarrier(cl_command_queue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Empting the command queue </a:t>
            </a:r>
            <a:endParaRPr lang="hu-HU" dirty="0" smtClean="0"/>
          </a:p>
          <a:p>
            <a:pPr lvl="1"/>
            <a:r>
              <a:rPr lang="en-US" dirty="0" smtClean="0"/>
              <a:t>Issues all previously queued commands to the device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Blocks until all commands have completed</a:t>
            </a:r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clFlush(cl_command_queue queue)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clFinish(cl_command_queue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platform</a:t>
            </a:r>
          </a:p>
          <a:p>
            <a:r>
              <a:rPr lang="en-US" dirty="0" smtClean="0"/>
              <a:t>Compute devices</a:t>
            </a:r>
            <a:endParaRPr lang="hu-HU" dirty="0" smtClean="0"/>
          </a:p>
          <a:p>
            <a:r>
              <a:rPr lang="en-US" dirty="0" err="1" smtClean="0"/>
              <a:t>OpenCL</a:t>
            </a:r>
            <a:r>
              <a:rPr lang="en-US" dirty="0" smtClean="0"/>
              <a:t> context</a:t>
            </a:r>
            <a:endParaRPr lang="hu-HU" dirty="0" smtClean="0"/>
          </a:p>
          <a:p>
            <a:r>
              <a:rPr lang="en-US" dirty="0" smtClean="0"/>
              <a:t>Command queue</a:t>
            </a:r>
            <a:endParaRPr lang="hu-HU" dirty="0" smtClean="0"/>
          </a:p>
          <a:p>
            <a:r>
              <a:rPr lang="en-US" dirty="0" smtClean="0"/>
              <a:t>Synchronization</a:t>
            </a:r>
            <a:endParaRPr lang="hu-HU" dirty="0" smtClean="0"/>
          </a:p>
          <a:p>
            <a:r>
              <a:rPr lang="en-US" dirty="0" smtClean="0"/>
              <a:t>Memory objects</a:t>
            </a:r>
            <a:endParaRPr lang="hu-HU" dirty="0" smtClean="0"/>
          </a:p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programs</a:t>
            </a:r>
            <a:endParaRPr lang="hu-HU" dirty="0" smtClean="0"/>
          </a:p>
          <a:p>
            <a:pPr lvl="1"/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functions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err="1" smtClean="0"/>
              <a:t>Buffer</a:t>
            </a:r>
            <a:r>
              <a:rPr lang="hu-HU" dirty="0" smtClean="0"/>
              <a:t>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Linear memory area</a:t>
            </a:r>
            <a:endParaRPr lang="hu-HU" dirty="0" smtClean="0"/>
          </a:p>
          <a:p>
            <a:pPr lvl="1"/>
            <a:r>
              <a:rPr lang="en-US" dirty="0" smtClean="0"/>
              <a:t>Scalar, vector, </a:t>
            </a:r>
            <a:r>
              <a:rPr lang="en-US" dirty="0" err="1" smtClean="0"/>
              <a:t>struct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Can be addressed with pointers</a:t>
            </a:r>
            <a:endParaRPr lang="hu-HU" dirty="0" smtClean="0"/>
          </a:p>
          <a:p>
            <a:r>
              <a:rPr lang="hu-HU" dirty="0" smtClean="0"/>
              <a:t>Image </a:t>
            </a:r>
            <a:r>
              <a:rPr lang="en-US" dirty="0" smtClean="0"/>
              <a:t>object</a:t>
            </a:r>
            <a:endParaRPr lang="hu-HU" dirty="0" smtClean="0"/>
          </a:p>
          <a:p>
            <a:pPr lvl="1"/>
            <a:r>
              <a:rPr lang="hu-HU" dirty="0" smtClean="0"/>
              <a:t>2D, 3D </a:t>
            </a:r>
            <a:r>
              <a:rPr lang="en-US" dirty="0" smtClean="0"/>
              <a:t>memory area</a:t>
            </a:r>
            <a:endParaRPr lang="hu-HU" dirty="0" smtClean="0"/>
          </a:p>
          <a:p>
            <a:pPr lvl="1"/>
            <a:r>
              <a:rPr lang="en-US" dirty="0" smtClean="0"/>
              <a:t>Predefined texture formats</a:t>
            </a:r>
          </a:p>
          <a:p>
            <a:pPr lvl="1"/>
            <a:r>
              <a:rPr lang="en-US" dirty="0" smtClean="0"/>
              <a:t>Can be accessed through samplers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size: </a:t>
            </a:r>
            <a:r>
              <a:rPr lang="en-US" dirty="0" smtClean="0"/>
              <a:t>size of the buffer</a:t>
            </a:r>
            <a:r>
              <a:rPr lang="hu-HU" dirty="0" smtClean="0"/>
              <a:t>(byte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host_ptr: </a:t>
            </a:r>
            <a:r>
              <a:rPr lang="en-US" dirty="0" smtClean="0"/>
              <a:t>pointer to a </a:t>
            </a:r>
            <a:r>
              <a:rPr lang="en-US" dirty="0" smtClean="0"/>
              <a:t>previously allocated host memory area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1040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size_t 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void *host_ptr,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flags:</a:t>
            </a:r>
          </a:p>
          <a:p>
            <a:pPr lvl="2"/>
            <a:r>
              <a:rPr lang="hu-HU" dirty="0" smtClean="0"/>
              <a:t>CL_MEM_READ_WRITE</a:t>
            </a:r>
          </a:p>
          <a:p>
            <a:pPr lvl="2"/>
            <a:r>
              <a:rPr lang="hu-HU" dirty="0" smtClean="0"/>
              <a:t>CL_MEM_WRITE_ONLY</a:t>
            </a:r>
          </a:p>
          <a:p>
            <a:pPr lvl="2"/>
            <a:r>
              <a:rPr lang="hu-HU" dirty="0" smtClean="0"/>
              <a:t>CL_MEME_READ_ONLY</a:t>
            </a:r>
          </a:p>
          <a:p>
            <a:pPr lvl="2"/>
            <a:r>
              <a:rPr lang="hu-HU" dirty="0" smtClean="0"/>
              <a:t>CL_MEM_USE_HOST_PTR</a:t>
            </a:r>
          </a:p>
          <a:p>
            <a:pPr lvl="2"/>
            <a:r>
              <a:rPr lang="hu-HU" dirty="0" smtClean="0"/>
              <a:t>CL_MEM_ALLOC_HOST_PTR</a:t>
            </a:r>
          </a:p>
          <a:p>
            <a:pPr lvl="2"/>
            <a:r>
              <a:rPr lang="hu-HU" dirty="0" smtClean="0"/>
              <a:t>CL_MEME_COPY_HOST_PTR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clCreateBuffer(...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Reading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buffer: </a:t>
            </a:r>
            <a:r>
              <a:rPr lang="en-US" dirty="0" smtClean="0"/>
              <a:t>ID of the buffer to be read</a:t>
            </a:r>
            <a:endParaRPr lang="hu-HU" dirty="0" smtClean="0"/>
          </a:p>
          <a:p>
            <a:pPr lvl="1"/>
            <a:r>
              <a:rPr lang="hu-HU" dirty="0" smtClean="0"/>
              <a:t>blocking_read: </a:t>
            </a:r>
            <a:r>
              <a:rPr lang="en-US" dirty="0" smtClean="0"/>
              <a:t>sync or </a:t>
            </a:r>
            <a:r>
              <a:rPr lang="en-US" dirty="0" err="1" smtClean="0"/>
              <a:t>async</a:t>
            </a:r>
            <a:r>
              <a:rPr lang="en-US" dirty="0" smtClean="0"/>
              <a:t> operation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Readin</a:t>
            </a:r>
            <a:r>
              <a:rPr lang="en-US" dirty="0" smtClean="0"/>
              <a:t>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offset: </a:t>
            </a:r>
            <a:r>
              <a:rPr lang="en-US" dirty="0" smtClean="0"/>
              <a:t>offset in the memory </a:t>
            </a:r>
            <a:endParaRPr lang="hu-HU" dirty="0" smtClean="0"/>
          </a:p>
          <a:p>
            <a:pPr lvl="1"/>
            <a:r>
              <a:rPr lang="hu-HU" dirty="0" smtClean="0"/>
              <a:t>cb: </a:t>
            </a:r>
            <a:r>
              <a:rPr lang="en-US" dirty="0" smtClean="0"/>
              <a:t>number of bytes to read</a:t>
            </a:r>
            <a:endParaRPr lang="hu-HU" dirty="0" smtClean="0"/>
          </a:p>
          <a:p>
            <a:pPr lvl="1"/>
            <a:r>
              <a:rPr lang="hu-HU" dirty="0" smtClean="0"/>
              <a:t>ptr: </a:t>
            </a:r>
            <a:r>
              <a:rPr lang="en-US" dirty="0" smtClean="0"/>
              <a:t>where to put the result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Reading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num_events_in_wait_list: </a:t>
            </a:r>
            <a:r>
              <a:rPr lang="en-US" dirty="0" smtClean="0"/>
              <a:t>number of events to wait on</a:t>
            </a:r>
            <a:endParaRPr lang="hu-HU" dirty="0" smtClean="0"/>
          </a:p>
          <a:p>
            <a:pPr lvl="1"/>
            <a:r>
              <a:rPr lang="hu-HU" dirty="0" smtClean="0"/>
              <a:t>event_wait_list: </a:t>
            </a:r>
            <a:r>
              <a:rPr lang="en-US" dirty="0"/>
              <a:t>events to wait </a:t>
            </a:r>
            <a:r>
              <a:rPr lang="en-US" dirty="0" smtClean="0"/>
              <a:t>on</a:t>
            </a:r>
            <a:endParaRPr lang="hu-HU" dirty="0" smtClean="0"/>
          </a:p>
          <a:p>
            <a:pPr lvl="1"/>
            <a:r>
              <a:rPr lang="hu-HU" dirty="0" smtClean="0"/>
              <a:t>event: </a:t>
            </a:r>
            <a:r>
              <a:rPr lang="en-US" dirty="0" smtClean="0"/>
              <a:t>event indicating the end of the read operation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Reading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Arguments are similar to the arguments of the read operation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clEnqueueWriteBuffer(cl_command_queue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cl_bool blocking_write,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Copying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src_buffer, src_offset: </a:t>
            </a:r>
            <a:r>
              <a:rPr lang="en-US" dirty="0" smtClean="0"/>
              <a:t>the memory to be copied</a:t>
            </a:r>
            <a:endParaRPr lang="hu-HU" dirty="0" smtClean="0"/>
          </a:p>
          <a:p>
            <a:pPr lvl="1"/>
            <a:r>
              <a:rPr lang="hu-HU" dirty="0" smtClean="0"/>
              <a:t>dst_buffer, dst_offset: </a:t>
            </a:r>
            <a:r>
              <a:rPr lang="en-US" dirty="0" smtClean="0"/>
              <a:t>target memory area</a:t>
            </a:r>
            <a:endParaRPr lang="hu-HU" dirty="0" smtClean="0"/>
          </a:p>
          <a:p>
            <a:pPr lvl="1"/>
            <a:r>
              <a:rPr lang="hu-HU" dirty="0" smtClean="0"/>
              <a:t>cb: </a:t>
            </a:r>
            <a:r>
              <a:rPr lang="en-US" dirty="0" smtClean="0"/>
              <a:t>the size of bytes to copy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src_buffer,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dst_buffer,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src_offset,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dst_offset,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memory object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Decrease memory object reference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Memory object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CL_MEM_TYPE</a:t>
            </a:r>
          </a:p>
          <a:p>
            <a:pPr lvl="2"/>
            <a:r>
              <a:rPr lang="hu-HU" dirty="0" smtClean="0"/>
              <a:t>CL_MEM_SIZE</a:t>
            </a:r>
          </a:p>
          <a:p>
            <a:pPr lvl="2"/>
            <a:r>
              <a:rPr lang="hu-HU" dirty="0" smtClean="0"/>
              <a:t>CL_MEM_MAP_COUNT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clRetainMemObject(cl_mem memobj)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clReleaseMemObject(cl_mem memobj)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clGetMemObjectInfo(cl_mem memobj,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Mapping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map_flags</a:t>
            </a:r>
          </a:p>
          <a:p>
            <a:pPr lvl="2"/>
            <a:r>
              <a:rPr lang="hu-HU" dirty="0" smtClean="0"/>
              <a:t>CL_MAP_READ</a:t>
            </a:r>
          </a:p>
          <a:p>
            <a:pPr lvl="2"/>
            <a:r>
              <a:rPr lang="hu-HU" dirty="0" smtClean="0"/>
              <a:t>CL_MAP_WRITE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void* clEnqueueMapBuffer(cl_command_queue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cl_bool blocking_map,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cl_map_flags map_flags,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offset,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size_t cb,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cl_event *event,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Querying platforms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num_entries: </a:t>
            </a:r>
            <a:r>
              <a:rPr lang="en-US" dirty="0" smtClean="0"/>
              <a:t>number of platforms to query</a:t>
            </a:r>
            <a:endParaRPr lang="hu-HU" dirty="0" smtClean="0"/>
          </a:p>
          <a:p>
            <a:pPr lvl="1"/>
            <a:r>
              <a:rPr lang="hu-HU" dirty="0" smtClean="0"/>
              <a:t>platforms: </a:t>
            </a:r>
            <a:r>
              <a:rPr lang="en-US" dirty="0" smtClean="0"/>
              <a:t>platform IDs</a:t>
            </a:r>
            <a:endParaRPr lang="hu-HU" dirty="0" smtClean="0"/>
          </a:p>
          <a:p>
            <a:pPr lvl="1"/>
            <a:r>
              <a:rPr lang="hu-HU" dirty="0" smtClean="0"/>
              <a:t>num_platforms: </a:t>
            </a:r>
            <a:r>
              <a:rPr lang="en-US" dirty="0" smtClean="0"/>
              <a:t>number of platforms returned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1628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clGetPlatformIDs(cl_int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cl_platform_id *platforms,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cl_uint *num_platforms)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Mapping memory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buffer: </a:t>
            </a:r>
            <a:r>
              <a:rPr lang="en-US" dirty="0" smtClean="0"/>
              <a:t>the memory object to mapped</a:t>
            </a:r>
            <a:endParaRPr lang="hu-HU" dirty="0" smtClean="0"/>
          </a:p>
          <a:p>
            <a:pPr lvl="1"/>
            <a:r>
              <a:rPr lang="hu-HU" dirty="0" smtClean="0"/>
              <a:t>mapped_ptr: </a:t>
            </a:r>
            <a:r>
              <a:rPr lang="en-US" dirty="0" smtClean="0"/>
              <a:t>host pointer to the mapped memory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clEnqueueUnmapBuffer(cl_command_queue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cl_mem 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void *mapped_ptr,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Program </a:t>
            </a:r>
            <a:r>
              <a:rPr lang="en-US" dirty="0" smtClean="0"/>
              <a:t>object</a:t>
            </a:r>
            <a:endParaRPr lang="hu-HU" dirty="0" smtClean="0"/>
          </a:p>
          <a:p>
            <a:pPr lvl="1"/>
            <a:r>
              <a:rPr lang="en-US" dirty="0" smtClean="0"/>
              <a:t>Context information</a:t>
            </a:r>
            <a:endParaRPr lang="hu-HU" dirty="0" smtClean="0"/>
          </a:p>
          <a:p>
            <a:pPr lvl="1"/>
            <a:r>
              <a:rPr lang="en-US" dirty="0" smtClean="0"/>
              <a:t>Source of the program or its binary representation</a:t>
            </a:r>
          </a:p>
          <a:p>
            <a:pPr lvl="1"/>
            <a:r>
              <a:rPr lang="hu-HU" dirty="0" smtClean="0"/>
              <a:t>The </a:t>
            </a:r>
            <a:r>
              <a:rPr lang="en-US" dirty="0" smtClean="0"/>
              <a:t>result of the last successful compilation</a:t>
            </a:r>
            <a:endParaRPr lang="hu-HU" dirty="0" smtClean="0"/>
          </a:p>
          <a:p>
            <a:pPr lvl="1"/>
            <a:r>
              <a:rPr lang="en-US" dirty="0" smtClean="0"/>
              <a:t>Compile information</a:t>
            </a:r>
          </a:p>
          <a:p>
            <a:pPr lvl="2"/>
            <a:r>
              <a:rPr lang="en-US" dirty="0" smtClean="0"/>
              <a:t>Compile options</a:t>
            </a:r>
          </a:p>
          <a:p>
            <a:pPr lvl="2"/>
            <a:r>
              <a:rPr lang="hu-HU" dirty="0" smtClean="0"/>
              <a:t>log</a:t>
            </a:r>
            <a:endParaRPr lang="hu-HU" dirty="0" smtClean="0"/>
          </a:p>
          <a:p>
            <a:pPr lvl="1"/>
            <a:r>
              <a:rPr lang="en-US" dirty="0" smtClean="0"/>
              <a:t>Number of kernel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a program object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strings: </a:t>
            </a:r>
            <a:r>
              <a:rPr lang="en-US" dirty="0" smtClean="0"/>
              <a:t>the source of the program</a:t>
            </a:r>
            <a:endParaRPr lang="hu-HU" dirty="0" smtClean="0"/>
          </a:p>
          <a:p>
            <a:pPr lvl="1"/>
            <a:r>
              <a:rPr lang="hu-HU" dirty="0" smtClean="0"/>
              <a:t>lengths: </a:t>
            </a:r>
            <a:r>
              <a:rPr lang="en-US" dirty="0" smtClean="0"/>
              <a:t>the length of the source</a:t>
            </a:r>
            <a:endParaRPr lang="hu-HU" dirty="0" smtClean="0"/>
          </a:p>
          <a:p>
            <a:pPr lvl="1"/>
            <a:r>
              <a:rPr lang="hu-HU" dirty="0" smtClean="0"/>
              <a:t>count: </a:t>
            </a:r>
            <a:r>
              <a:rPr lang="en-US" dirty="0" smtClean="0"/>
              <a:t>number of the sources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cl_program clCreateProgramWithSource(cl_context context,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cl_uint count,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const char **strings,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const size_t *lengths,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Obejcts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en-US" dirty="0" smtClean="0"/>
              <a:t>Creating program objects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device_list: </a:t>
            </a:r>
            <a:r>
              <a:rPr lang="en-US" dirty="0" smtClean="0"/>
              <a:t>devices to be used</a:t>
            </a:r>
            <a:endParaRPr lang="hu-HU" dirty="0" smtClean="0"/>
          </a:p>
          <a:p>
            <a:pPr lvl="1"/>
            <a:r>
              <a:rPr lang="hu-HU" dirty="0" smtClean="0"/>
              <a:t>binaries: </a:t>
            </a:r>
            <a:r>
              <a:rPr lang="en-US" dirty="0" smtClean="0"/>
              <a:t>binaries for the devices</a:t>
            </a:r>
            <a:endParaRPr lang="hu-HU" dirty="0" smtClean="0"/>
          </a:p>
          <a:p>
            <a:pPr lvl="1"/>
            <a:r>
              <a:rPr lang="hu-HU" dirty="0" smtClean="0"/>
              <a:t>binary_status: </a:t>
            </a:r>
            <a:r>
              <a:rPr lang="en-US" dirty="0" smtClean="0"/>
              <a:t>if the operation was successful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cl_program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clCreateProgramWithBinary(cl_context context,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*device_list,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size_t *lengths,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const unsigned char **binaries,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cl_int *binary_status,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the program ref.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Decrease the program ref.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Program object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CL_PROGRAM_DEVICES</a:t>
            </a:r>
          </a:p>
          <a:p>
            <a:pPr lvl="2"/>
            <a:r>
              <a:rPr lang="hu-HU" dirty="0" smtClean="0"/>
              <a:t>CL_PROGRAM_SOURCE</a:t>
            </a:r>
          </a:p>
          <a:p>
            <a:pPr lvl="2"/>
            <a:r>
              <a:rPr lang="hu-HU" dirty="0" smtClean="0"/>
              <a:t>CL_PROGRAM_BINARIES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clRetainProgram(cl_program program)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clReleaseProgram(cl_program program)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clGetProgramInfo(cl_program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cl_program_info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Building a program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program: </a:t>
            </a:r>
            <a:r>
              <a:rPr lang="en-US" dirty="0" smtClean="0"/>
              <a:t>the program object to be compiled</a:t>
            </a:r>
            <a:endParaRPr lang="hu-HU" dirty="0" smtClean="0"/>
          </a:p>
          <a:p>
            <a:pPr lvl="1"/>
            <a:r>
              <a:rPr lang="hu-HU" dirty="0" smtClean="0"/>
              <a:t>num_devices: </a:t>
            </a:r>
            <a:r>
              <a:rPr lang="en-US" dirty="0" smtClean="0"/>
              <a:t>number of devices to build the program on</a:t>
            </a:r>
            <a:endParaRPr lang="hu-HU" dirty="0" smtClean="0"/>
          </a:p>
          <a:p>
            <a:pPr lvl="1"/>
            <a:r>
              <a:rPr lang="hu-HU" dirty="0" smtClean="0"/>
              <a:t>device_list: </a:t>
            </a:r>
            <a:r>
              <a:rPr lang="en-US" dirty="0" smtClean="0"/>
              <a:t>devices to build the program on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clBuildProgram(cl_program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cl_uint num_devices,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const cl_device_id *device_list,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const char* options,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void *user_data)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Compiler options</a:t>
            </a:r>
            <a:endParaRPr lang="hu-HU" dirty="0" smtClean="0"/>
          </a:p>
          <a:p>
            <a:pPr lvl="1"/>
            <a:r>
              <a:rPr lang="en-US" dirty="0" smtClean="0"/>
              <a:t>Preprocessor</a:t>
            </a:r>
            <a:endParaRPr lang="hu-HU" dirty="0" smtClean="0"/>
          </a:p>
          <a:p>
            <a:pPr lvl="2"/>
            <a:r>
              <a:rPr lang="hu-HU" dirty="0" smtClean="0"/>
              <a:t>-D name</a:t>
            </a:r>
          </a:p>
          <a:p>
            <a:pPr lvl="2"/>
            <a:r>
              <a:rPr lang="hu-HU" dirty="0" smtClean="0"/>
              <a:t>-D name = definition</a:t>
            </a:r>
          </a:p>
          <a:p>
            <a:pPr lvl="2"/>
            <a:r>
              <a:rPr lang="hu-HU" dirty="0" smtClean="0"/>
              <a:t>-I dir</a:t>
            </a:r>
          </a:p>
          <a:p>
            <a:pPr lvl="1"/>
            <a:r>
              <a:rPr lang="en-US" dirty="0" smtClean="0"/>
              <a:t>Math Intrinsic Options</a:t>
            </a:r>
            <a:endParaRPr lang="hu-HU" dirty="0" smtClean="0"/>
          </a:p>
          <a:p>
            <a:pPr lvl="2"/>
            <a:r>
              <a:rPr lang="hu-HU" dirty="0" smtClean="0"/>
              <a:t>-cl-single-precision-constant</a:t>
            </a:r>
          </a:p>
          <a:p>
            <a:pPr lvl="2"/>
            <a:r>
              <a:rPr lang="hu-HU" dirty="0" smtClean="0"/>
              <a:t>-cl-denorms-are-zero</a:t>
            </a:r>
          </a:p>
          <a:p>
            <a:pPr lvl="1"/>
            <a:r>
              <a:rPr lang="en-US" dirty="0" smtClean="0"/>
              <a:t>Compiler Options</a:t>
            </a:r>
            <a:endParaRPr lang="hu-HU" dirty="0" smtClean="0"/>
          </a:p>
          <a:p>
            <a:pPr lvl="2"/>
            <a:r>
              <a:rPr lang="hu-HU" dirty="0" smtClean="0"/>
              <a:t>-w</a:t>
            </a:r>
          </a:p>
          <a:p>
            <a:pPr lvl="2"/>
            <a:r>
              <a:rPr lang="hu-HU" dirty="0" smtClean="0"/>
              <a:t>-Werror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Compiler Options</a:t>
            </a:r>
            <a:endParaRPr lang="hu-HU" dirty="0" smtClean="0"/>
          </a:p>
          <a:p>
            <a:pPr lvl="1"/>
            <a:r>
              <a:rPr lang="en-US" dirty="0" smtClean="0"/>
              <a:t>Optimization Options</a:t>
            </a:r>
            <a:endParaRPr lang="hu-HU" dirty="0" smtClean="0"/>
          </a:p>
          <a:p>
            <a:pPr lvl="2"/>
            <a:r>
              <a:rPr lang="hu-HU" dirty="0" smtClean="0"/>
              <a:t>-cl-opt-disable</a:t>
            </a:r>
          </a:p>
          <a:p>
            <a:pPr lvl="2"/>
            <a:r>
              <a:rPr lang="hu-HU" dirty="0" smtClean="0"/>
              <a:t>-cl-strict-aliasing</a:t>
            </a:r>
          </a:p>
          <a:p>
            <a:pPr lvl="2"/>
            <a:r>
              <a:rPr lang="hu-HU" dirty="0" smtClean="0"/>
              <a:t>-cl-mad-enable</a:t>
            </a:r>
          </a:p>
          <a:p>
            <a:pPr lvl="2"/>
            <a:r>
              <a:rPr lang="hu-HU" dirty="0" smtClean="0"/>
              <a:t>-cl-no-signed-zeros</a:t>
            </a:r>
          </a:p>
          <a:p>
            <a:pPr lvl="2"/>
            <a:r>
              <a:rPr lang="hu-HU" dirty="0" smtClean="0"/>
              <a:t>-cl-unsafe-math-optimizations</a:t>
            </a:r>
          </a:p>
          <a:p>
            <a:pPr lvl="2"/>
            <a:r>
              <a:rPr lang="hu-HU" dirty="0" smtClean="0"/>
              <a:t>-cl-finite-math-only</a:t>
            </a:r>
          </a:p>
          <a:p>
            <a:pPr lvl="2"/>
            <a:r>
              <a:rPr lang="hu-HU" dirty="0" smtClean="0"/>
              <a:t>-cl-fast-relaxed-math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Compile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CL_PROGRAM_BUILD_STATUS</a:t>
            </a:r>
          </a:p>
          <a:p>
            <a:pPr lvl="1"/>
            <a:r>
              <a:rPr lang="hu-HU" dirty="0" smtClean="0"/>
              <a:t>CL_PROGRAM_BUILD_OPTIONS</a:t>
            </a:r>
          </a:p>
          <a:p>
            <a:pPr lvl="1"/>
            <a:r>
              <a:rPr lang="hu-HU" dirty="0" smtClean="0"/>
              <a:t>CL_PROGRAM_BUILD_LOG</a:t>
            </a:r>
          </a:p>
          <a:p>
            <a:endParaRPr lang="hu-HU" dirty="0" smtClean="0"/>
          </a:p>
          <a:p>
            <a:r>
              <a:rPr lang="en-US" dirty="0" smtClean="0"/>
              <a:t>Removing the compiler</a:t>
            </a:r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The compiler can be removed from the memory</a:t>
            </a:r>
            <a:endParaRPr lang="hu-HU" dirty="0" smtClean="0"/>
          </a:p>
          <a:p>
            <a:pPr lvl="1"/>
            <a:r>
              <a:rPr lang="en-US" dirty="0" smtClean="0"/>
              <a:t>Just a hint, if the compiler is necessary the system restores it</a:t>
            </a: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57266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clUnloadCompiler(void)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clGetProgramBuildInfo(cl_program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cl_device_id device,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cl_program_build_info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kernel </a:t>
            </a:r>
            <a:r>
              <a:rPr lang="en-US" dirty="0" err="1" smtClean="0"/>
              <a:t>obejcts</a:t>
            </a:r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kernel_name: a létrehozandó kernel neve</a:t>
            </a:r>
          </a:p>
          <a:p>
            <a:r>
              <a:rPr lang="en-US" dirty="0" smtClean="0"/>
              <a:t>Increase kernel ref. counter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Decrease crenel ref. counter</a:t>
            </a:r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clCreateKernel(cl_program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const char *kernel_name,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5627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clRetainKernel(cl_kernel kernel)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clReleaseKernel(cl_kernel kernel)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Querying platforms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Query the number of platforms</a:t>
            </a:r>
            <a:endParaRPr lang="hu-HU" dirty="0" smtClean="0"/>
          </a:p>
          <a:p>
            <a:pPr lvl="1"/>
            <a:r>
              <a:rPr lang="en-US" dirty="0" smtClean="0"/>
              <a:t>Allocate memory for the results</a:t>
            </a:r>
            <a:endParaRPr lang="hu-HU" dirty="0" smtClean="0"/>
          </a:p>
          <a:p>
            <a:pPr lvl="1"/>
            <a:r>
              <a:rPr lang="en-US" dirty="0" smtClean="0"/>
              <a:t>Query the </a:t>
            </a:r>
            <a:r>
              <a:rPr lang="en-US" dirty="0" err="1" smtClean="0"/>
              <a:t>paramteres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82296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cl_uint num_platforms = 0;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clGetPlatformIDs(0, NULL, &amp;num_platforms)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cl_platform_id *platforms = new cl_platform_id[num_platforms];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clGetPlatformIDs(num_platforms, platforms, NULL);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Kernel object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param_name</a:t>
            </a:r>
          </a:p>
          <a:p>
            <a:pPr lvl="2"/>
            <a:r>
              <a:rPr lang="hu-HU" dirty="0" smtClean="0"/>
              <a:t>CL_KERNEL_FUNCTION_NAME</a:t>
            </a:r>
          </a:p>
          <a:p>
            <a:pPr lvl="2"/>
            <a:r>
              <a:rPr lang="hu-HU" dirty="0" smtClean="0"/>
              <a:t>CL_KERNEL_NUM_ARGS</a:t>
            </a:r>
          </a:p>
          <a:p>
            <a:pPr lvl="2"/>
            <a:r>
              <a:rPr lang="hu-HU" dirty="0" smtClean="0"/>
              <a:t>CL_KERNEL_PROGRAM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clGetKernelInfo(cl_kernel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cl_kernel_info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Kernel </a:t>
            </a:r>
            <a:r>
              <a:rPr lang="en-US" dirty="0" smtClean="0"/>
              <a:t>arguments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arg_index: </a:t>
            </a:r>
            <a:r>
              <a:rPr lang="en-US" dirty="0" smtClean="0"/>
              <a:t>index of the argument to be set</a:t>
            </a:r>
            <a:endParaRPr lang="hu-HU" dirty="0" smtClean="0"/>
          </a:p>
          <a:p>
            <a:pPr lvl="1"/>
            <a:r>
              <a:rPr lang="hu-HU" dirty="0" smtClean="0"/>
              <a:t>arg_size: </a:t>
            </a:r>
            <a:r>
              <a:rPr lang="en-US" dirty="0" smtClean="0"/>
              <a:t>the size of the corresponding argument</a:t>
            </a:r>
            <a:endParaRPr lang="hu-HU" dirty="0" smtClean="0"/>
          </a:p>
          <a:p>
            <a:pPr lvl="1"/>
            <a:r>
              <a:rPr lang="hu-HU" dirty="0" smtClean="0"/>
              <a:t>arg_value: </a:t>
            </a:r>
            <a:r>
              <a:rPr lang="en-US" dirty="0" smtClean="0"/>
              <a:t>the value of the corresponding argument</a:t>
            </a:r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clSetKernelArg(cl_kernel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arg_index,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size_t arg_size,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const void *arg_value)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Kernel arguments</a:t>
            </a:r>
            <a:endParaRPr lang="hu-HU" dirty="0" smtClean="0"/>
          </a:p>
          <a:p>
            <a:pPr lvl="1"/>
            <a:r>
              <a:rPr lang="hu-HU" dirty="0" smtClean="0"/>
              <a:t>Kernel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Argument setup</a:t>
            </a:r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561272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__kernel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sampleKernel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const float count,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global float* data){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44869"/>
            <a:ext cx="8382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sampleKernel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clSetKernelArg(sampleKernel, 1, sizeof(dataPtr), &amp;dataPtr);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Work-group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pname</a:t>
            </a:r>
          </a:p>
          <a:p>
            <a:pPr lvl="2"/>
            <a:r>
              <a:rPr lang="hu-HU" dirty="0" smtClean="0"/>
              <a:t>CL_KERNEL_WORK_GROUP_SIZE</a:t>
            </a:r>
          </a:p>
          <a:p>
            <a:pPr lvl="2"/>
            <a:r>
              <a:rPr lang="hu-HU" dirty="0" smtClean="0"/>
              <a:t>CL_KERNEL_COMPILE_WORK_GROUP_SIZE</a:t>
            </a:r>
          </a:p>
          <a:p>
            <a:pPr lvl="2"/>
            <a:r>
              <a:rPr lang="hu-HU" dirty="0" smtClean="0"/>
              <a:t>CL_KERNEL_LOCAL_MEM_SIZE</a:t>
            </a:r>
          </a:p>
          <a:p>
            <a:pPr lvl="2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clGetKernelWorkGroupInfo(cl_kernel kernel,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cl_kernel_work_group_info pname,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Executing a kernel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work_dim: </a:t>
            </a:r>
            <a:r>
              <a:rPr lang="en-US" dirty="0" smtClean="0"/>
              <a:t>dimension of</a:t>
            </a:r>
            <a:r>
              <a:rPr lang="hu-HU" dirty="0" smtClean="0"/>
              <a:t> </a:t>
            </a:r>
            <a:r>
              <a:rPr lang="hu-HU" dirty="0" err="1" smtClean="0"/>
              <a:t>NDRange</a:t>
            </a:r>
            <a:endParaRPr lang="hu-HU" dirty="0" smtClean="0"/>
          </a:p>
          <a:p>
            <a:pPr lvl="1"/>
            <a:r>
              <a:rPr lang="hu-HU" dirty="0" smtClean="0"/>
              <a:t>global_work_offset: NULL</a:t>
            </a:r>
          </a:p>
          <a:p>
            <a:pPr lvl="1"/>
            <a:r>
              <a:rPr lang="hu-HU" dirty="0" smtClean="0"/>
              <a:t>global_work_size: </a:t>
            </a:r>
            <a:r>
              <a:rPr lang="en-US" dirty="0" smtClean="0"/>
              <a:t>size of the whole problem space</a:t>
            </a:r>
            <a:endParaRPr lang="hu-HU" dirty="0" smtClean="0"/>
          </a:p>
          <a:p>
            <a:pPr lvl="1"/>
            <a:r>
              <a:rPr lang="hu-HU" dirty="0" smtClean="0"/>
              <a:t>local_work_size: </a:t>
            </a:r>
            <a:r>
              <a:rPr lang="en-US" dirty="0" smtClean="0"/>
              <a:t>size of a single work-group</a:t>
            </a:r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clEnqueueNDRangeKernel(cl_command_queue 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cl_uint work_dim,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*global_work_offset,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*global_work_size,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*local_work_size,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cl_event *event)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2139077"/>
            <a:ext cx="89154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void square(){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(program, "square");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1024;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(float*)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nn-NO" dirty="0">
                <a:latin typeface="Consolas" pitchFamily="49" charset="0"/>
                <a:cs typeface="Consolas" pitchFamily="49" charset="0"/>
              </a:rPr>
              <a:t>  for(int i = 0; i &lt; data_size; ++i){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(context, CL_MEM_READ_ONLY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CL_TRUE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NULL, NULL) 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1981200"/>
            <a:ext cx="8991600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data = (float*)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(context, CL_MEM_WRITE_ONLY,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clGetKernelWorkGroupInfo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CL_KERNEL_WORK_GROUP_SIZE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1, NULL,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0, NULL, NULL) );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2139077"/>
            <a:ext cx="89154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CL_TRUE, 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NULL, NULL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wrong = 0;</a:t>
            </a:r>
          </a:p>
          <a:p>
            <a:r>
              <a:rPr lang="nn-NO" dirty="0">
                <a:latin typeface="Consolas" pitchFamily="49" charset="0"/>
                <a:cs typeface="Consolas" pitchFamily="49" charset="0"/>
              </a:rPr>
              <a:t>  for(int i = 0; i &lt; data_size; ++i){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if(data[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!=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wrong++;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"Wrong squares: " &lt;&lt; wrong &lt;&lt;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free(data);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free(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OpenCL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2139077"/>
            <a:ext cx="89154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__kernel void square(__global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__private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id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0"/>
            <a:ext cx="9220200" cy="5257800"/>
          </a:xfrm>
        </p:spPr>
        <p:txBody>
          <a:bodyPr/>
          <a:lstStyle/>
          <a:p>
            <a:r>
              <a:rPr lang="hu-HU" dirty="0" smtClean="0"/>
              <a:t>Platform </a:t>
            </a:r>
            <a:r>
              <a:rPr lang="en-US" dirty="0" smtClean="0"/>
              <a:t>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platform: </a:t>
            </a:r>
            <a:r>
              <a:rPr lang="hu-HU" dirty="0" smtClean="0"/>
              <a:t>ID</a:t>
            </a:r>
            <a:r>
              <a:rPr lang="en-US" dirty="0" smtClean="0"/>
              <a:t> of the selected platform</a:t>
            </a:r>
            <a:endParaRPr lang="hu-HU" dirty="0" smtClean="0"/>
          </a:p>
          <a:p>
            <a:pPr lvl="1"/>
            <a:r>
              <a:rPr lang="hu-HU" dirty="0" smtClean="0"/>
              <a:t>param_name: </a:t>
            </a:r>
            <a:r>
              <a:rPr lang="en-US" dirty="0" smtClean="0"/>
              <a:t>the parameter to query</a:t>
            </a:r>
            <a:endParaRPr lang="hu-HU" dirty="0" smtClean="0"/>
          </a:p>
          <a:p>
            <a:pPr lvl="1"/>
            <a:r>
              <a:rPr lang="hu-HU" dirty="0" smtClean="0"/>
              <a:t>param_value_size: </a:t>
            </a:r>
            <a:r>
              <a:rPr lang="en-US" dirty="0" smtClean="0"/>
              <a:t>max size of the answer in bytes</a:t>
            </a:r>
            <a:endParaRPr lang="hu-HU" dirty="0" smtClean="0"/>
          </a:p>
          <a:p>
            <a:pPr lvl="1"/>
            <a:r>
              <a:rPr lang="hu-HU" dirty="0" smtClean="0"/>
              <a:t>param_value: </a:t>
            </a:r>
            <a:r>
              <a:rPr lang="en-US" dirty="0" smtClean="0"/>
              <a:t>the memory to store the answer</a:t>
            </a:r>
            <a:endParaRPr lang="hu-HU" dirty="0" smtClean="0"/>
          </a:p>
          <a:p>
            <a:pPr lvl="1"/>
            <a:r>
              <a:rPr lang="hu-HU" dirty="0" smtClean="0"/>
              <a:t>param_value_size_ret: </a:t>
            </a:r>
            <a:r>
              <a:rPr lang="en-US" dirty="0" smtClean="0"/>
              <a:t>size of the answer in bytes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clGetPlatformInfo(cl_platform_id platform,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cl_platform_info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param_value_size,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81600"/>
          </a:xfrm>
        </p:spPr>
        <p:txBody>
          <a:bodyPr/>
          <a:lstStyle/>
          <a:p>
            <a:r>
              <a:rPr lang="hu-HU" dirty="0" smtClean="0"/>
              <a:t>Platform </a:t>
            </a:r>
            <a:r>
              <a:rPr lang="en-US" dirty="0" smtClean="0"/>
              <a:t>information</a:t>
            </a:r>
            <a:endParaRPr lang="hu-HU" dirty="0" smtClean="0"/>
          </a:p>
          <a:p>
            <a:pPr lvl="1"/>
            <a:r>
              <a:rPr lang="hu-HU" dirty="0" smtClean="0"/>
              <a:t>CL_PLATFORM_PROFILE</a:t>
            </a:r>
          </a:p>
          <a:p>
            <a:pPr lvl="2"/>
            <a:r>
              <a:rPr lang="hu-HU" dirty="0" smtClean="0"/>
              <a:t>FULL_PROFILE</a:t>
            </a:r>
          </a:p>
          <a:p>
            <a:pPr lvl="2"/>
            <a:r>
              <a:rPr lang="hu-HU" dirty="0" smtClean="0"/>
              <a:t>EMBEDDED_PROFILE</a:t>
            </a:r>
          </a:p>
          <a:p>
            <a:pPr lvl="1"/>
            <a:r>
              <a:rPr lang="hu-HU" dirty="0" smtClean="0"/>
              <a:t>CL_PLATFORM_VERSION</a:t>
            </a:r>
          </a:p>
          <a:p>
            <a:pPr lvl="1"/>
            <a:r>
              <a:rPr lang="hu-HU" dirty="0" smtClean="0"/>
              <a:t>CL_PLATFORM_NAME</a:t>
            </a:r>
          </a:p>
          <a:p>
            <a:pPr lvl="1"/>
            <a:r>
              <a:rPr lang="hu-HU" dirty="0" smtClean="0"/>
              <a:t>CL_PLATFORM_VENDOR</a:t>
            </a:r>
          </a:p>
          <a:p>
            <a:pPr lvl="1"/>
            <a:r>
              <a:rPr lang="hu-HU" dirty="0" smtClean="0"/>
              <a:t>CL_PLATFORM_EXTENSIONS</a:t>
            </a:r>
          </a:p>
          <a:p>
            <a:pPr lvl="1"/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The available devices in a platform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 smtClean="0"/>
          </a:p>
          <a:p>
            <a:pPr lvl="1"/>
            <a:r>
              <a:rPr lang="hu-HU" dirty="0" err="1" smtClean="0"/>
              <a:t>device_type</a:t>
            </a:r>
            <a:r>
              <a:rPr lang="hu-HU" dirty="0" smtClean="0"/>
              <a:t>: </a:t>
            </a:r>
            <a:r>
              <a:rPr lang="en-US" dirty="0" smtClean="0"/>
              <a:t>the type of the queried device</a:t>
            </a:r>
            <a:endParaRPr lang="hu-HU" dirty="0" smtClean="0"/>
          </a:p>
          <a:p>
            <a:pPr lvl="2"/>
            <a:r>
              <a:rPr lang="hu-HU" dirty="0" smtClean="0"/>
              <a:t>CL_DEVICE_TYPE_CPU</a:t>
            </a:r>
          </a:p>
          <a:p>
            <a:pPr lvl="2"/>
            <a:r>
              <a:rPr lang="hu-HU" dirty="0" smtClean="0"/>
              <a:t>CL_DEVICE_TYPE_GPU</a:t>
            </a:r>
          </a:p>
          <a:p>
            <a:pPr lvl="2"/>
            <a:r>
              <a:rPr lang="hu-HU" dirty="0" smtClean="0"/>
              <a:t>CL_DEVICE_TYPE_ACCELERATOR</a:t>
            </a:r>
          </a:p>
          <a:p>
            <a:pPr lvl="2"/>
            <a:r>
              <a:rPr lang="hu-HU" dirty="0" smtClean="0"/>
              <a:t>CL_DEVICE_TYPE_DEFAULT</a:t>
            </a:r>
          </a:p>
          <a:p>
            <a:pPr lvl="2"/>
            <a:r>
              <a:rPr lang="hu-HU" dirty="0" smtClean="0"/>
              <a:t>CL_DEVICE_TYPE_ALL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180272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clGetDeviceIDs(cl_platform_id platform,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cl_device_type device_type,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*num_devices)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57800"/>
          </a:xfrm>
        </p:spPr>
        <p:txBody>
          <a:bodyPr/>
          <a:lstStyle/>
          <a:p>
            <a:r>
              <a:rPr lang="en-US" dirty="0" smtClean="0"/>
              <a:t>Device information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device: </a:t>
            </a:r>
            <a:r>
              <a:rPr lang="en-US" dirty="0" smtClean="0"/>
              <a:t>the </a:t>
            </a:r>
            <a:r>
              <a:rPr lang="en-US" dirty="0" smtClean="0"/>
              <a:t>ID of the device to query</a:t>
            </a:r>
            <a:endParaRPr lang="hu-HU" dirty="0" smtClean="0"/>
          </a:p>
          <a:p>
            <a:pPr lvl="1"/>
            <a:r>
              <a:rPr lang="hu-HU" dirty="0" smtClean="0"/>
              <a:t>param_ name: </a:t>
            </a:r>
            <a:r>
              <a:rPr lang="en-US" dirty="0" smtClean="0"/>
              <a:t>the property to query</a:t>
            </a:r>
            <a:endParaRPr lang="hu-HU" dirty="0" smtClean="0"/>
          </a:p>
          <a:p>
            <a:pPr lvl="1"/>
            <a:r>
              <a:rPr lang="hu-HU" dirty="0" smtClean="0"/>
              <a:t>...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clGetDeviceInfo(cl_device_id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cl_device_info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OpenCL</a:t>
            </a:r>
            <a:r>
              <a:rPr lang="hu-HU" dirty="0" smtClean="0"/>
              <a:t>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properties</a:t>
            </a:r>
            <a:endParaRPr lang="hu-HU" dirty="0" smtClean="0"/>
          </a:p>
          <a:p>
            <a:pPr lvl="1"/>
            <a:r>
              <a:rPr lang="hu-HU" dirty="0" smtClean="0"/>
              <a:t>CL_DEVICE_TYPE</a:t>
            </a:r>
          </a:p>
          <a:p>
            <a:pPr lvl="1"/>
            <a:r>
              <a:rPr lang="hu-HU" dirty="0" smtClean="0"/>
              <a:t>CL_DEVICE_COMPILER_AVAILABLE</a:t>
            </a:r>
          </a:p>
          <a:p>
            <a:pPr lvl="1"/>
            <a:r>
              <a:rPr lang="hu-HU" dirty="0" smtClean="0"/>
              <a:t>CL_DEVICE_NAME</a:t>
            </a:r>
          </a:p>
          <a:p>
            <a:pPr lvl="1"/>
            <a:r>
              <a:rPr lang="hu-HU" dirty="0" smtClean="0"/>
              <a:t>CL_DEVICE_VENDOR</a:t>
            </a:r>
          </a:p>
          <a:p>
            <a:pPr lvl="1"/>
            <a:r>
              <a:rPr lang="hu-HU" dirty="0" smtClean="0"/>
              <a:t>CL_DEVICE_VERSION</a:t>
            </a:r>
          </a:p>
          <a:p>
            <a:pPr lvl="1"/>
            <a:r>
              <a:rPr lang="hu-HU" dirty="0" smtClean="0"/>
              <a:t>CL_DRIVER_VERSION</a:t>
            </a:r>
          </a:p>
          <a:p>
            <a:pPr lvl="1"/>
            <a:r>
              <a:rPr lang="hu-HU" dirty="0" smtClean="0"/>
              <a:t>CL_DEVICE_EXTENSIONS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332</TotalTime>
  <Words>2225</Words>
  <Application>Microsoft Office PowerPoint</Application>
  <PresentationFormat>On-screen Show (4:3)</PresentationFormat>
  <Paragraphs>707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OpenCL introduction II.</vt:lpstr>
      <vt:lpstr>OpenCL infrastructure</vt:lpstr>
      <vt:lpstr>OpenCL platform</vt:lpstr>
      <vt:lpstr>OpenCL platform</vt:lpstr>
      <vt:lpstr>OpenCL platform</vt:lpstr>
      <vt:lpstr>OpenCL platform</vt:lpstr>
      <vt:lpstr>OpenCL Device</vt:lpstr>
      <vt:lpstr>OpenCL Device</vt:lpstr>
      <vt:lpstr>OpenCL Device</vt:lpstr>
      <vt:lpstr>OpenCL Device</vt:lpstr>
      <vt:lpstr>OpenCL Device</vt:lpstr>
      <vt:lpstr>OpenCL Context</vt:lpstr>
      <vt:lpstr>OpenCL Context</vt:lpstr>
      <vt:lpstr>OpenCL Context</vt:lpstr>
      <vt:lpstr>OpenCL Context</vt:lpstr>
      <vt:lpstr>OpenCL Command Queue</vt:lpstr>
      <vt:lpstr>OpenCL Command queue</vt:lpstr>
      <vt:lpstr>Synchronization</vt:lpstr>
      <vt:lpstr>Synchronization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Memory objects</vt:lpstr>
      <vt:lpstr>Program Objects</vt:lpstr>
      <vt:lpstr>Program Object</vt:lpstr>
      <vt:lpstr>Program Obejcts</vt:lpstr>
      <vt:lpstr>Program Objects</vt:lpstr>
      <vt:lpstr>Program Objects</vt:lpstr>
      <vt:lpstr>Program Objects</vt:lpstr>
      <vt:lpstr>Program Objects</vt:lpstr>
      <vt:lpstr>Program Objects</vt:lpstr>
      <vt:lpstr>Kernel Objects</vt:lpstr>
      <vt:lpstr>Kernel Objects</vt:lpstr>
      <vt:lpstr>Kernel Objects</vt:lpstr>
      <vt:lpstr>Kernel Object</vt:lpstr>
      <vt:lpstr>Kernel Object</vt:lpstr>
      <vt:lpstr>Kernel objects</vt:lpstr>
      <vt:lpstr>OpenCL example</vt:lpstr>
      <vt:lpstr>OpenCL example</vt:lpstr>
      <vt:lpstr>OpenCL example</vt:lpstr>
      <vt:lpstr>OpenCL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Márton Tóth</cp:lastModifiedBy>
  <cp:revision>206</cp:revision>
  <dcterms:created xsi:type="dcterms:W3CDTF">2011-03-29T06:28:05Z</dcterms:created>
  <dcterms:modified xsi:type="dcterms:W3CDTF">2018-02-08T13:40:47Z</dcterms:modified>
</cp:coreProperties>
</file>