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0" r:id="rId4"/>
    <p:sldId id="289" r:id="rId5"/>
    <p:sldId id="281" r:id="rId6"/>
    <p:sldId id="290" r:id="rId7"/>
    <p:sldId id="282" r:id="rId8"/>
    <p:sldId id="291" r:id="rId9"/>
    <p:sldId id="283" r:id="rId10"/>
    <p:sldId id="265" r:id="rId11"/>
    <p:sldId id="284" r:id="rId12"/>
    <p:sldId id="292" r:id="rId13"/>
    <p:sldId id="285" r:id="rId14"/>
    <p:sldId id="293" r:id="rId15"/>
    <p:sldId id="286" r:id="rId16"/>
    <p:sldId id="294" r:id="rId17"/>
    <p:sldId id="287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2018. 04. 09.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2018. 04. 09.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2018. 04. 09.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2018. 04. 09.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2018. 04. 09.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2018. 04. 09.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2018. 04. 09.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2018. 04. 09.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2018. 04. 09.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2018. 04. 09.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6675-CD0F-4151-A67A-B59D82981C07}" type="datetimeFigureOut">
              <a:rPr lang="hu-HU" smtClean="0"/>
              <a:pPr/>
              <a:t>2018. 04. 09.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D6675-CD0F-4151-A67A-B59D82981C07}" type="datetimeFigureOut">
              <a:rPr lang="hu-HU" smtClean="0"/>
              <a:pPr/>
              <a:t>2018. 04. 09.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EC0B-19BB-4D4B-BD5C-4D0B89611EC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Monte Carlo </a:t>
            </a:r>
            <a:r>
              <a:rPr lang="en-US" dirty="0" smtClean="0"/>
              <a:t>simulation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Alpha blended raycasting</a:t>
            </a:r>
            <a:br>
              <a:rPr lang="hu-HU" dirty="0" smtClean="0"/>
            </a:br>
            <a:r>
              <a:rPr lang="hu-HU" dirty="0" smtClean="0"/>
              <a:t>(visualization.cl)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alphaBlended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width,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height, __global float4*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visualizationBuffer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 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resolution,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volumeData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  const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alphaExponent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const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alphaCenter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  const float16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int2 id = (int2)(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float2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(float2)(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(float) width)*2.0f-1.0f,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(float) height)*2.0f-1.0f 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(float4)(-1.0f, -1.0f, -1.0f,1.0f);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boxMax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(float4)(1.0f, 1.0f, 1.0f,1.0f);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// calculate eye ray in world space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ray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eyeRay.origin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(float4)(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temp = normalize(((float4)(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uv.x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uv.y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-2.0f, 0.0f)));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dot(temp, ((float4)(invViewMatrix.s0,invViewMatrix.s1,invViewMatrix.s2,invViewMatrix.s3)));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dot(temp, ((float4)(invViewMatrix.s4,invViewMatrix.s5,invViewMatrix.s6,invViewMatrix.s7)));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dot(temp, ((float4)(invViewMatrix.s8,invViewMatrix.s9,invViewMatrix.sA,invViewMatrix.sB)));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0.0f;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sum = (float4)(0.0f);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tnear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tfar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hit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intersectBox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eyeRay.origin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boxMax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tnear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tfar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if(hit){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sum = (float4)(1.0f);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width &amp;&amp;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height){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visualizationBuffer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width] = (float4)(sum);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ub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17681"/>
            <a:ext cx="4574369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Alpha</a:t>
            </a:r>
            <a:r>
              <a:rPr lang="hu-HU" dirty="0" smtClean="0"/>
              <a:t> </a:t>
            </a:r>
            <a:r>
              <a:rPr lang="hu-HU" dirty="0" err="1" smtClean="0"/>
              <a:t>blended</a:t>
            </a:r>
            <a:r>
              <a:rPr lang="hu-HU" dirty="0" smtClean="0"/>
              <a:t> </a:t>
            </a:r>
            <a:r>
              <a:rPr lang="hu-HU" dirty="0" err="1" smtClean="0"/>
              <a:t>raycasting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„X-Ray” </a:t>
            </a:r>
            <a:r>
              <a:rPr lang="en-US" dirty="0" smtClean="0"/>
              <a:t>image</a:t>
            </a:r>
            <a:endParaRPr lang="hu-HU" dirty="0" smtClean="0"/>
          </a:p>
          <a:p>
            <a:pPr lvl="1"/>
            <a:r>
              <a:rPr lang="hu-HU" dirty="0" smtClean="0"/>
              <a:t> </a:t>
            </a:r>
            <a:r>
              <a:rPr lang="en-US" dirty="0" smtClean="0"/>
              <a:t>Step from</a:t>
            </a:r>
            <a:r>
              <a:rPr lang="hu-HU" dirty="0" smtClean="0"/>
              <a:t> </a:t>
            </a:r>
            <a:r>
              <a:rPr lang="hu-HU" dirty="0" err="1" smtClean="0"/>
              <a:t>tfar</a:t>
            </a:r>
            <a:r>
              <a:rPr lang="en-US" dirty="0" smtClean="0"/>
              <a:t> to</a:t>
            </a:r>
            <a:r>
              <a:rPr lang="hu-HU" dirty="0" smtClean="0"/>
              <a:t> </a:t>
            </a:r>
            <a:r>
              <a:rPr lang="hu-HU" dirty="0" err="1" smtClean="0"/>
              <a:t>tnear</a:t>
            </a:r>
            <a:endParaRPr lang="hu-HU" dirty="0" smtClean="0"/>
          </a:p>
          <a:p>
            <a:pPr lvl="2"/>
            <a:r>
              <a:rPr lang="en-US" dirty="0" smtClean="0"/>
              <a:t>Sum the density according to the absorption</a:t>
            </a:r>
          </a:p>
          <a:p>
            <a:pPr lvl="3"/>
            <a:r>
              <a:rPr lang="hu-HU" dirty="0" err="1" smtClean="0"/>
              <a:t>Alpha</a:t>
            </a:r>
            <a:r>
              <a:rPr lang="hu-HU" dirty="0" smtClean="0"/>
              <a:t> </a:t>
            </a:r>
            <a:r>
              <a:rPr lang="hu-HU" dirty="0" smtClean="0"/>
              <a:t>= </a:t>
            </a:r>
            <a:r>
              <a:rPr lang="hu-HU" dirty="0" err="1" smtClean="0"/>
              <a:t>pow</a:t>
            </a:r>
            <a:r>
              <a:rPr lang="hu-HU" dirty="0" smtClean="0"/>
              <a:t>(</a:t>
            </a:r>
            <a:r>
              <a:rPr lang="hu-HU" dirty="0" err="1" smtClean="0"/>
              <a:t>density</a:t>
            </a:r>
            <a:r>
              <a:rPr lang="hu-HU" dirty="0" smtClean="0"/>
              <a:t>, </a:t>
            </a:r>
            <a:r>
              <a:rPr lang="hu-HU" dirty="0" err="1" smtClean="0"/>
              <a:t>alphaExponent</a:t>
            </a:r>
            <a:r>
              <a:rPr lang="hu-HU" dirty="0" smtClean="0"/>
              <a:t>) * </a:t>
            </a:r>
            <a:r>
              <a:rPr lang="hu-HU" dirty="0" err="1" smtClean="0"/>
              <a:t>step</a:t>
            </a:r>
            <a:endParaRPr lang="hu-HU" dirty="0" smtClean="0"/>
          </a:p>
          <a:p>
            <a:pPr lvl="3"/>
            <a:r>
              <a:rPr lang="hu-HU" dirty="0" smtClean="0"/>
              <a:t>Sum = (1-alpha)*sum + </a:t>
            </a:r>
            <a:r>
              <a:rPr lang="hu-HU" dirty="0" err="1" smtClean="0"/>
              <a:t>alpha</a:t>
            </a:r>
            <a:r>
              <a:rPr lang="hu-HU" dirty="0" smtClean="0"/>
              <a:t> * (float4)(1.0)</a:t>
            </a:r>
          </a:p>
          <a:p>
            <a:pPr lvl="3"/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mplealph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Alpha</a:t>
            </a:r>
            <a:r>
              <a:rPr lang="hu-HU" dirty="0" smtClean="0"/>
              <a:t> </a:t>
            </a:r>
            <a:r>
              <a:rPr lang="hu-HU" dirty="0" err="1" smtClean="0"/>
              <a:t>blended</a:t>
            </a:r>
            <a:r>
              <a:rPr lang="hu-HU" dirty="0" smtClean="0"/>
              <a:t> </a:t>
            </a:r>
            <a:r>
              <a:rPr lang="hu-HU" dirty="0" err="1" smtClean="0"/>
              <a:t>raycasting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shading</a:t>
            </a:r>
          </a:p>
          <a:p>
            <a:pPr lvl="1"/>
            <a:r>
              <a:rPr lang="en-US" dirty="0" smtClean="0"/>
              <a:t>Step from</a:t>
            </a:r>
            <a:r>
              <a:rPr lang="hu-HU" dirty="0" smtClean="0"/>
              <a:t> </a:t>
            </a:r>
            <a:r>
              <a:rPr lang="hu-HU" dirty="0" err="1" smtClean="0"/>
              <a:t>tfar</a:t>
            </a:r>
            <a:r>
              <a:rPr lang="en-US" dirty="0" smtClean="0"/>
              <a:t> to</a:t>
            </a:r>
            <a:r>
              <a:rPr lang="hu-HU" dirty="0" smtClean="0"/>
              <a:t> </a:t>
            </a:r>
            <a:r>
              <a:rPr lang="hu-HU" dirty="0" err="1" smtClean="0"/>
              <a:t>tnear</a:t>
            </a:r>
            <a:endParaRPr lang="en-US" dirty="0" smtClean="0"/>
          </a:p>
          <a:p>
            <a:pPr lvl="2"/>
            <a:r>
              <a:rPr lang="en-US" dirty="0"/>
              <a:t>Sum the </a:t>
            </a:r>
            <a:r>
              <a:rPr lang="en-US" dirty="0" smtClean="0"/>
              <a:t>lighting while taking the absorption into consideration</a:t>
            </a:r>
            <a:endParaRPr lang="en-US" dirty="0" smtClean="0"/>
          </a:p>
          <a:p>
            <a:pPr lvl="3"/>
            <a:r>
              <a:rPr lang="en-US" dirty="0" smtClean="0"/>
              <a:t>Density</a:t>
            </a:r>
            <a:r>
              <a:rPr lang="hu-HU" dirty="0" smtClean="0"/>
              <a:t>: </a:t>
            </a:r>
            <a:r>
              <a:rPr lang="hu-HU" dirty="0" err="1" smtClean="0"/>
              <a:t>getDensityFromVolume</a:t>
            </a:r>
            <a:endParaRPr lang="hu-HU" dirty="0" smtClean="0"/>
          </a:p>
          <a:p>
            <a:pPr lvl="3"/>
            <a:r>
              <a:rPr lang="en-US" dirty="0" smtClean="0"/>
              <a:t>Normal vector</a:t>
            </a:r>
            <a:r>
              <a:rPr lang="hu-HU" dirty="0" smtClean="0"/>
              <a:t>: </a:t>
            </a:r>
            <a:r>
              <a:rPr lang="hu-HU" dirty="0" err="1" smtClean="0"/>
              <a:t>getNormalFromVolume</a:t>
            </a:r>
            <a:endParaRPr lang="hu-HU" dirty="0" smtClean="0"/>
          </a:p>
          <a:p>
            <a:pPr lvl="3"/>
            <a:r>
              <a:rPr lang="hu-HU" dirty="0" err="1" smtClean="0"/>
              <a:t>Alpha</a:t>
            </a:r>
            <a:r>
              <a:rPr lang="hu-HU" dirty="0" smtClean="0"/>
              <a:t>: </a:t>
            </a:r>
            <a:r>
              <a:rPr lang="hu-HU" dirty="0" err="1" smtClean="0"/>
              <a:t>clamp</a:t>
            </a:r>
            <a:r>
              <a:rPr lang="hu-HU" dirty="0" smtClean="0"/>
              <a:t>(</a:t>
            </a:r>
            <a:r>
              <a:rPr lang="hu-HU" dirty="0" err="1" smtClean="0"/>
              <a:t>alphaExponent</a:t>
            </a:r>
            <a:r>
              <a:rPr lang="hu-HU" dirty="0" smtClean="0"/>
              <a:t> * (</a:t>
            </a:r>
            <a:r>
              <a:rPr lang="hu-HU" dirty="0" err="1" smtClean="0"/>
              <a:t>density</a:t>
            </a:r>
            <a:r>
              <a:rPr lang="hu-HU" dirty="0" smtClean="0"/>
              <a:t> – </a:t>
            </a:r>
            <a:r>
              <a:rPr lang="hu-HU" dirty="0" err="1" smtClean="0"/>
              <a:t>alphaCenter</a:t>
            </a:r>
            <a:r>
              <a:rPr lang="hu-HU" dirty="0" smtClean="0"/>
              <a:t>) + 0.5, 0.0, 1.0</a:t>
            </a:r>
          </a:p>
          <a:p>
            <a:pPr lvl="3"/>
            <a:r>
              <a:rPr lang="en-US" dirty="0" smtClean="0"/>
              <a:t>Color</a:t>
            </a:r>
            <a:r>
              <a:rPr lang="hu-HU" dirty="0" smtClean="0"/>
              <a:t>: </a:t>
            </a:r>
            <a:r>
              <a:rPr lang="hu-HU" dirty="0" smtClean="0"/>
              <a:t>0.5f + 0.5f * </a:t>
            </a:r>
            <a:r>
              <a:rPr lang="hu-HU" dirty="0" err="1" smtClean="0"/>
              <a:t>dot</a:t>
            </a:r>
            <a:r>
              <a:rPr lang="hu-HU" dirty="0" smtClean="0"/>
              <a:t>(</a:t>
            </a:r>
            <a:r>
              <a:rPr lang="hu-HU" dirty="0" err="1" smtClean="0"/>
              <a:t>lightDir</a:t>
            </a:r>
            <a:r>
              <a:rPr lang="hu-HU" dirty="0" smtClean="0"/>
              <a:t>, </a:t>
            </a:r>
            <a:r>
              <a:rPr lang="hu-HU" dirty="0" err="1" smtClean="0"/>
              <a:t>normal</a:t>
            </a:r>
            <a:r>
              <a:rPr lang="hu-HU" dirty="0" smtClean="0"/>
              <a:t>)</a:t>
            </a:r>
          </a:p>
          <a:p>
            <a:pPr lvl="3"/>
            <a:r>
              <a:rPr lang="en-US" dirty="0" smtClean="0"/>
              <a:t>Color sum</a:t>
            </a:r>
            <a:r>
              <a:rPr lang="hu-HU" dirty="0" smtClean="0"/>
              <a:t>: </a:t>
            </a:r>
            <a:r>
              <a:rPr lang="hu-HU" dirty="0" smtClean="0"/>
              <a:t>(1-alpha) * sum + </a:t>
            </a:r>
            <a:r>
              <a:rPr lang="hu-HU" dirty="0" err="1" smtClean="0"/>
              <a:t>alpha</a:t>
            </a:r>
            <a:r>
              <a:rPr lang="hu-HU" dirty="0" smtClean="0"/>
              <a:t> * </a:t>
            </a:r>
            <a:r>
              <a:rPr lang="hu-HU" dirty="0" err="1" smtClean="0"/>
              <a:t>color</a:t>
            </a:r>
            <a:endParaRPr lang="hu-HU" dirty="0" smtClean="0"/>
          </a:p>
          <a:p>
            <a:pPr lvl="2"/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phahem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Alpha</a:t>
            </a:r>
            <a:r>
              <a:rPr lang="hu-HU" dirty="0" smtClean="0"/>
              <a:t> </a:t>
            </a:r>
            <a:r>
              <a:rPr lang="hu-HU" dirty="0" err="1" smtClean="0"/>
              <a:t>blended</a:t>
            </a:r>
            <a:r>
              <a:rPr lang="hu-HU" dirty="0" smtClean="0"/>
              <a:t> </a:t>
            </a:r>
            <a:r>
              <a:rPr lang="hu-HU" dirty="0" err="1" smtClean="0"/>
              <a:t>raycasting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transfer function</a:t>
            </a:r>
            <a:endParaRPr lang="hu-HU" dirty="0" smtClean="0"/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color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*= (float4)(density, density * density, density * density * density, 1.0f) + 0.1f;</a:t>
            </a:r>
            <a:endParaRPr lang="hu-H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phatransf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Isosurface raycasting</a:t>
            </a:r>
            <a:br>
              <a:rPr lang="hu-HU" dirty="0" smtClean="0"/>
            </a:br>
            <a:r>
              <a:rPr lang="hu-HU" dirty="0" smtClean="0"/>
              <a:t>(visualization.cl)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9720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isosurface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width,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height, __global float4*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visualizationBuffer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resolution,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volumeData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   const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isoValue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const float16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Images space coordinates</a:t>
            </a:r>
            <a:endParaRPr lang="hu-HU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int2 id = (int2)(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float2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(float2)(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(float) width)*2.0f-1.0f,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/ (float) height)*2.0f-1.0f );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Bounding box of the model in the 3D space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(float4)(-1.0f, -1.0f, -1.0f,1.0f);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boxMax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(float4)(1.0f, 1.0f, 1.0f,1.0f);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Ray in th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 3D space</a:t>
            </a:r>
            <a:endParaRPr lang="hu-HU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ray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eyeRay.origin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(float4)(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invViewMatrix.sF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temp = normalize(((float4)(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uv.x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uv.y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-2.0f, 0.0f)));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dot(temp, ((float4)(invViewMatrix.s0,invViewMatrix.s1,invViewMatrix.s2,invViewMatrix.s3)));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dot(temp, ((float4)(invViewMatrix.s4,invViewMatrix.s5,invViewMatrix.s6,invViewMatrix.s7)));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dot(temp, ((float4)(invViewMatrix.s8,invViewMatrix.s9,invViewMatrix.sA,invViewMatrix.sB)));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eyeRay.direction.w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0.0f;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float4 color = (float4)(0.0f);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Intersecting the bounding box with the ray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tnear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tfar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hit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intersectBox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eyeRay.origin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eyeRay.direction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boxMax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tnear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tfar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if(hit){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hu-HU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color = (float4)(1.0f);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Writing the result color the image buffer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width &amp;&amp;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height){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visualizationBuffer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 width] = color;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ub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17681"/>
            <a:ext cx="4574369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Isosurface</a:t>
            </a:r>
            <a:r>
              <a:rPr lang="hu-HU" dirty="0" smtClean="0"/>
              <a:t> </a:t>
            </a:r>
            <a:r>
              <a:rPr lang="hu-HU" dirty="0" err="1" smtClean="0"/>
              <a:t>raycasting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between </a:t>
            </a:r>
            <a:r>
              <a:rPr lang="en-US" dirty="0" err="1" smtClean="0"/>
              <a:t>tnear</a:t>
            </a:r>
            <a:r>
              <a:rPr lang="en-US" dirty="0" smtClean="0"/>
              <a:t> and </a:t>
            </a:r>
            <a:r>
              <a:rPr lang="en-US" dirty="0" err="1" smtClean="0"/>
              <a:t>tfar</a:t>
            </a:r>
            <a:endParaRPr lang="hu-HU" dirty="0" smtClean="0"/>
          </a:p>
          <a:p>
            <a:pPr lvl="1"/>
            <a:r>
              <a:rPr lang="en-US" dirty="0" smtClean="0"/>
              <a:t>Calculate the current position in the 3D space</a:t>
            </a:r>
          </a:p>
          <a:p>
            <a:pPr lvl="1"/>
            <a:r>
              <a:rPr lang="en-US" dirty="0" smtClean="0"/>
              <a:t>Read the density </a:t>
            </a:r>
            <a:r>
              <a:rPr lang="hu-HU" dirty="0"/>
              <a:t>(</a:t>
            </a:r>
            <a:r>
              <a:rPr lang="hu-HU" dirty="0" err="1"/>
              <a:t>getDensityFromVolume</a:t>
            </a:r>
            <a:r>
              <a:rPr lang="hu-HU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If the density is greater than </a:t>
            </a:r>
            <a:r>
              <a:rPr lang="en-US" dirty="0" err="1" smtClean="0"/>
              <a:t>isoValue</a:t>
            </a:r>
            <a:r>
              <a:rPr lang="en-US" dirty="0" smtClean="0"/>
              <a:t>, than the color shall be (float4)(1.0f)</a:t>
            </a:r>
          </a:p>
          <a:p>
            <a:pPr lvl="2"/>
            <a:r>
              <a:rPr lang="en-US" dirty="0" smtClean="0"/>
              <a:t>Exit from the loop</a:t>
            </a:r>
          </a:p>
          <a:p>
            <a:pPr lvl="2"/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mpleis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Isosurface</a:t>
            </a:r>
            <a:r>
              <a:rPr lang="hu-HU" dirty="0" smtClean="0"/>
              <a:t> </a:t>
            </a:r>
            <a:r>
              <a:rPr lang="hu-HU" dirty="0" err="1" smtClean="0"/>
              <a:t>raycasting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Let`s add shading</a:t>
            </a:r>
          </a:p>
          <a:p>
            <a:pPr lvl="1"/>
            <a:r>
              <a:rPr lang="en-US" dirty="0" smtClean="0"/>
              <a:t>Light direction: </a:t>
            </a:r>
            <a:r>
              <a:rPr lang="hu-HU" dirty="0"/>
              <a:t>0.3, -2.0, 0.0, </a:t>
            </a:r>
            <a:r>
              <a:rPr lang="hu-HU" dirty="0" smtClean="0"/>
              <a:t>0.0</a:t>
            </a:r>
            <a:endParaRPr lang="en-US" dirty="0" smtClean="0"/>
          </a:p>
          <a:p>
            <a:pPr lvl="1"/>
            <a:r>
              <a:rPr lang="en-US" dirty="0" smtClean="0"/>
              <a:t>To get the normal vector in the volumetric model, use the </a:t>
            </a:r>
            <a:r>
              <a:rPr lang="hu-HU" dirty="0" err="1" smtClean="0"/>
              <a:t>getNormalFromVolume</a:t>
            </a:r>
            <a:r>
              <a:rPr lang="en-US" dirty="0" smtClean="0"/>
              <a:t> function</a:t>
            </a:r>
            <a:endParaRPr lang="en-US" dirty="0" smtClean="0"/>
          </a:p>
          <a:p>
            <a:pPr lvl="1"/>
            <a:r>
              <a:rPr lang="en-US" dirty="0" smtClean="0"/>
              <a:t>Color is defined as: </a:t>
            </a:r>
            <a:r>
              <a:rPr lang="hu-HU" dirty="0" err="1"/>
              <a:t>clamp</a:t>
            </a:r>
            <a:r>
              <a:rPr lang="hu-HU" dirty="0"/>
              <a:t>(</a:t>
            </a:r>
            <a:r>
              <a:rPr lang="hu-HU" dirty="0" err="1"/>
              <a:t>dot</a:t>
            </a:r>
            <a:r>
              <a:rPr lang="hu-HU" dirty="0"/>
              <a:t>(</a:t>
            </a:r>
            <a:r>
              <a:rPr lang="hu-HU" dirty="0" err="1"/>
              <a:t>lightDir</a:t>
            </a:r>
            <a:r>
              <a:rPr lang="hu-HU" dirty="0"/>
              <a:t>, </a:t>
            </a:r>
            <a:r>
              <a:rPr lang="hu-HU" dirty="0" err="1"/>
              <a:t>normal</a:t>
            </a:r>
            <a:r>
              <a:rPr lang="hu-HU" dirty="0"/>
              <a:t>), 0.0, 1.0)</a:t>
            </a:r>
            <a:endParaRPr lang="en-US" dirty="0" smtClean="0"/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ond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Isosurface</a:t>
            </a:r>
            <a:r>
              <a:rPr lang="hu-HU" dirty="0" smtClean="0"/>
              <a:t> </a:t>
            </a:r>
            <a:r>
              <a:rPr lang="hu-HU" dirty="0" err="1" smtClean="0"/>
              <a:t>raycasting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Hemisphere lighting</a:t>
            </a:r>
          </a:p>
          <a:p>
            <a:pPr lvl="1"/>
            <a:r>
              <a:rPr lang="en-US" dirty="0" smtClean="0"/>
              <a:t>Color</a:t>
            </a:r>
            <a:r>
              <a:rPr lang="hu-HU" dirty="0" smtClean="0"/>
              <a:t>: </a:t>
            </a:r>
            <a:r>
              <a:rPr lang="en-US" dirty="0" smtClean="0"/>
              <a:t>0.5f + 0.5f * dot(</a:t>
            </a:r>
            <a:r>
              <a:rPr lang="hu-HU" dirty="0" err="1" smtClean="0"/>
              <a:t>lightDir</a:t>
            </a:r>
            <a:r>
              <a:rPr lang="en-US" dirty="0" smtClean="0"/>
              <a:t>,</a:t>
            </a:r>
            <a:r>
              <a:rPr lang="hu-HU" dirty="0" smtClean="0"/>
              <a:t> </a:t>
            </a:r>
            <a:r>
              <a:rPr lang="hu-HU" dirty="0" err="1" smtClean="0"/>
              <a:t>normal</a:t>
            </a:r>
            <a:r>
              <a:rPr lang="en-US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ohem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815" y="1600200"/>
            <a:ext cx="4574369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288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Consolas</vt:lpstr>
      <vt:lpstr>Office-téma</vt:lpstr>
      <vt:lpstr>Monte Carlo simulation</vt:lpstr>
      <vt:lpstr>Isosurface raycasting (visualization.cl)</vt:lpstr>
      <vt:lpstr>PowerPoint Presentation</vt:lpstr>
      <vt:lpstr>Isosurface raycasting</vt:lpstr>
      <vt:lpstr>PowerPoint Presentation</vt:lpstr>
      <vt:lpstr>Isosurface raycasting</vt:lpstr>
      <vt:lpstr>PowerPoint Presentation</vt:lpstr>
      <vt:lpstr>Isosurface raycasting</vt:lpstr>
      <vt:lpstr>PowerPoint Presentation</vt:lpstr>
      <vt:lpstr>Alpha blended raycasting (visualization.cl)</vt:lpstr>
      <vt:lpstr>PowerPoint Presentation</vt:lpstr>
      <vt:lpstr>Alpha blended raycasting</vt:lpstr>
      <vt:lpstr>PowerPoint Presentation</vt:lpstr>
      <vt:lpstr>Alpha blended raycasting</vt:lpstr>
      <vt:lpstr>PowerPoint Presentation</vt:lpstr>
      <vt:lpstr>Alpha blended raycasting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UmiTomi</dc:creator>
  <cp:lastModifiedBy>Márton Tóth</cp:lastModifiedBy>
  <cp:revision>348</cp:revision>
  <dcterms:created xsi:type="dcterms:W3CDTF">2011-02-23T08:08:41Z</dcterms:created>
  <dcterms:modified xsi:type="dcterms:W3CDTF">2018-04-09T07:40:52Z</dcterms:modified>
</cp:coreProperties>
</file>