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1" r:id="rId3"/>
    <p:sldId id="302" r:id="rId4"/>
    <p:sldId id="260" r:id="rId5"/>
    <p:sldId id="261" r:id="rId6"/>
    <p:sldId id="264" r:id="rId7"/>
    <p:sldId id="267" r:id="rId8"/>
    <p:sldId id="272" r:id="rId9"/>
    <p:sldId id="273" r:id="rId10"/>
    <p:sldId id="307" r:id="rId11"/>
    <p:sldId id="303" r:id="rId12"/>
    <p:sldId id="305" r:id="rId13"/>
    <p:sldId id="304" r:id="rId14"/>
    <p:sldId id="281" r:id="rId15"/>
    <p:sldId id="286" r:id="rId16"/>
    <p:sldId id="287" r:id="rId17"/>
    <p:sldId id="290" r:id="rId18"/>
    <p:sldId id="291" r:id="rId19"/>
    <p:sldId id="292" r:id="rId20"/>
    <p:sldId id="295" r:id="rId21"/>
    <p:sldId id="296" r:id="rId22"/>
    <p:sldId id="297" r:id="rId23"/>
    <p:sldId id="298" r:id="rId2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27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F66A-BD9E-4D90-9E7F-934DDD49CA8B}" type="datetimeFigureOut">
              <a:rPr lang="hu-HU" smtClean="0"/>
              <a:pPr/>
              <a:t>2018. 04. 19.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8F1B-CF0B-494C-9F80-3A200EEE094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F66A-BD9E-4D90-9E7F-934DDD49CA8B}" type="datetimeFigureOut">
              <a:rPr lang="hu-HU" smtClean="0"/>
              <a:pPr/>
              <a:t>2018. 04. 19.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8F1B-CF0B-494C-9F80-3A200EEE094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F66A-BD9E-4D90-9E7F-934DDD49CA8B}" type="datetimeFigureOut">
              <a:rPr lang="hu-HU" smtClean="0"/>
              <a:pPr/>
              <a:t>2018. 04. 19.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8F1B-CF0B-494C-9F80-3A200EEE094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F66A-BD9E-4D90-9E7F-934DDD49CA8B}" type="datetimeFigureOut">
              <a:rPr lang="hu-HU" smtClean="0"/>
              <a:pPr/>
              <a:t>2018. 04. 19.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8F1B-CF0B-494C-9F80-3A200EEE094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F66A-BD9E-4D90-9E7F-934DDD49CA8B}" type="datetimeFigureOut">
              <a:rPr lang="hu-HU" smtClean="0"/>
              <a:pPr/>
              <a:t>2018. 04. 19.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8F1B-CF0B-494C-9F80-3A200EEE094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F66A-BD9E-4D90-9E7F-934DDD49CA8B}" type="datetimeFigureOut">
              <a:rPr lang="hu-HU" smtClean="0"/>
              <a:pPr/>
              <a:t>2018. 04. 19.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8F1B-CF0B-494C-9F80-3A200EEE094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F66A-BD9E-4D90-9E7F-934DDD49CA8B}" type="datetimeFigureOut">
              <a:rPr lang="hu-HU" smtClean="0"/>
              <a:pPr/>
              <a:t>2018. 04. 19.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8F1B-CF0B-494C-9F80-3A200EEE094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F66A-BD9E-4D90-9E7F-934DDD49CA8B}" type="datetimeFigureOut">
              <a:rPr lang="hu-HU" smtClean="0"/>
              <a:pPr/>
              <a:t>2018. 04. 19.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8F1B-CF0B-494C-9F80-3A200EEE094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F66A-BD9E-4D90-9E7F-934DDD49CA8B}" type="datetimeFigureOut">
              <a:rPr lang="hu-HU" smtClean="0"/>
              <a:pPr/>
              <a:t>2018. 04. 19.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8F1B-CF0B-494C-9F80-3A200EEE094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F66A-BD9E-4D90-9E7F-934DDD49CA8B}" type="datetimeFigureOut">
              <a:rPr lang="hu-HU" smtClean="0"/>
              <a:pPr/>
              <a:t>2018. 04. 19.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8F1B-CF0B-494C-9F80-3A200EEE094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6F66A-BD9E-4D90-9E7F-934DDD49CA8B}" type="datetimeFigureOut">
              <a:rPr lang="hu-HU" smtClean="0"/>
              <a:pPr/>
              <a:t>2018. 04. 19.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8F1B-CF0B-494C-9F80-3A200EEE094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6F66A-BD9E-4D90-9E7F-934DDD49CA8B}" type="datetimeFigureOut">
              <a:rPr lang="hu-HU" smtClean="0"/>
              <a:pPr/>
              <a:t>2018. 04. 19.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D8F1B-CF0B-494C-9F80-3A200EEE0941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Computational Fluid Dynamics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Diffusion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492941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u-HU" sz="5600" dirty="0"/>
              <a:t>// TODO</a:t>
            </a:r>
          </a:p>
          <a:p>
            <a:pPr marL="0" indent="0">
              <a:buNone/>
            </a:pPr>
            <a:r>
              <a:rPr lang="hu-HU" sz="5600" dirty="0"/>
              <a:t>//</a:t>
            </a:r>
          </a:p>
          <a:p>
            <a:pPr marL="0" indent="0">
              <a:buNone/>
            </a:pPr>
            <a:r>
              <a:rPr lang="hu-HU" sz="5600" dirty="0"/>
              <a:t>// Inner parts:</a:t>
            </a:r>
          </a:p>
          <a:p>
            <a:pPr marL="0" indent="0">
              <a:buNone/>
            </a:pPr>
            <a:r>
              <a:rPr lang="hu-HU" sz="5600" dirty="0"/>
              <a:t>//  alpha := 1.0 / (viscousity * dt)</a:t>
            </a:r>
          </a:p>
          <a:p>
            <a:pPr marL="0" indent="0">
              <a:buNone/>
            </a:pPr>
            <a:r>
              <a:rPr lang="hu-HU" sz="5600" dirty="0"/>
              <a:t>//  beta := 1.0 / (4.0 + alpha)</a:t>
            </a:r>
          </a:p>
          <a:p>
            <a:pPr marL="0" indent="0">
              <a:buNone/>
            </a:pPr>
            <a:r>
              <a:rPr lang="hu-HU" sz="5600" dirty="0"/>
              <a:t>//</a:t>
            </a:r>
          </a:p>
          <a:p>
            <a:pPr marL="0" indent="0">
              <a:buNone/>
            </a:pPr>
            <a:r>
              <a:rPr lang="hu-HU" sz="5600" dirty="0"/>
              <a:t>//  vL := inputVelocityBuffer[x - 1, y]</a:t>
            </a:r>
          </a:p>
          <a:p>
            <a:pPr marL="0" indent="0">
              <a:buNone/>
            </a:pPr>
            <a:r>
              <a:rPr lang="hu-HU" sz="5600" dirty="0"/>
              <a:t>//  vR := inputVelocityBuffer[x + 1, y]</a:t>
            </a:r>
          </a:p>
          <a:p>
            <a:pPr marL="0" indent="0">
              <a:buNone/>
            </a:pPr>
            <a:r>
              <a:rPr lang="hu-HU" sz="5600" dirty="0"/>
              <a:t>//  vB := inputVelocityBuffer[x, y - 1]</a:t>
            </a:r>
          </a:p>
          <a:p>
            <a:pPr marL="0" indent="0">
              <a:buNone/>
            </a:pPr>
            <a:r>
              <a:rPr lang="hu-HU" sz="5600" dirty="0"/>
              <a:t>//  vT := inputVelocityBuffer[x, y + 1]</a:t>
            </a:r>
          </a:p>
          <a:p>
            <a:pPr marL="0" indent="0">
              <a:buNone/>
            </a:pPr>
            <a:r>
              <a:rPr lang="hu-HU" sz="5600" dirty="0"/>
              <a:t>//</a:t>
            </a:r>
          </a:p>
          <a:p>
            <a:pPr marL="0" indent="0">
              <a:buNone/>
            </a:pPr>
            <a:r>
              <a:rPr lang="hu-HU" sz="5600" dirty="0"/>
              <a:t>//  velocity := inputVelocityBuffer[x,y]</a:t>
            </a:r>
          </a:p>
          <a:p>
            <a:pPr marL="0" indent="0">
              <a:buNone/>
            </a:pPr>
            <a:r>
              <a:rPr lang="hu-HU" sz="5600" dirty="0"/>
              <a:t>//</a:t>
            </a:r>
          </a:p>
          <a:p>
            <a:pPr marL="0" indent="0">
              <a:buNone/>
            </a:pPr>
            <a:r>
              <a:rPr lang="hu-HU" sz="5600" dirty="0"/>
              <a:t>//  outputVelocityBuffer[x,y] := (vL + vR + vB + vT + alpha * velocity) * beta</a:t>
            </a:r>
          </a:p>
          <a:p>
            <a:pPr marL="0" indent="0">
              <a:buNone/>
            </a:pPr>
            <a:r>
              <a:rPr lang="hu-HU" sz="5600" dirty="0"/>
              <a:t>// </a:t>
            </a:r>
          </a:p>
          <a:p>
            <a:pPr marL="0" indent="0">
              <a:buNone/>
            </a:pPr>
            <a:r>
              <a:rPr lang="hu-HU" sz="5600" dirty="0"/>
              <a:t>// Border:</a:t>
            </a:r>
          </a:p>
          <a:p>
            <a:pPr marL="0" indent="0">
              <a:buNone/>
            </a:pPr>
            <a:r>
              <a:rPr lang="hu-HU" sz="5600" dirty="0"/>
              <a:t>//  outputVelocityBuffer[x,y] := inputVelocityBuffer[x,y]</a:t>
            </a:r>
          </a:p>
          <a:p>
            <a:pPr marL="0" indent="0">
              <a:buNone/>
            </a:pPr>
            <a:r>
              <a:rPr lang="hu-HU" sz="5600" dirty="0"/>
              <a:t>__kernel</a:t>
            </a:r>
          </a:p>
          <a:p>
            <a:pPr marL="0" indent="0">
              <a:buNone/>
            </a:pPr>
            <a:r>
              <a:rPr lang="hu-HU" sz="5600" dirty="0"/>
              <a:t>void diffusion(const int gridResolution,</a:t>
            </a:r>
          </a:p>
          <a:p>
            <a:pPr marL="0" indent="0">
              <a:buNone/>
            </a:pPr>
            <a:r>
              <a:rPr lang="hu-HU" sz="5600" dirty="0"/>
              <a:t>       __global float2* inputVelocityBuffer,</a:t>
            </a:r>
          </a:p>
          <a:p>
            <a:pPr marL="0" indent="0">
              <a:buNone/>
            </a:pPr>
            <a:r>
              <a:rPr lang="hu-HU" sz="5600" dirty="0"/>
              <a:t>       __global float2* outputVelocityBuffer){</a:t>
            </a:r>
          </a:p>
          <a:p>
            <a:pPr marL="0" indent="0">
              <a:buNone/>
            </a:pPr>
            <a:r>
              <a:rPr lang="en-US" sz="5600" dirty="0"/>
              <a:t>  int2 id = (int2)(</a:t>
            </a:r>
            <a:r>
              <a:rPr lang="en-US" sz="5600" dirty="0" err="1"/>
              <a:t>get_global_id</a:t>
            </a:r>
            <a:r>
              <a:rPr lang="en-US" sz="5600" dirty="0"/>
              <a:t>(0), </a:t>
            </a:r>
            <a:r>
              <a:rPr lang="en-US" sz="5600" dirty="0" err="1"/>
              <a:t>get_global_id</a:t>
            </a:r>
            <a:r>
              <a:rPr lang="en-US" sz="5600" dirty="0"/>
              <a:t>(1));</a:t>
            </a:r>
          </a:p>
          <a:p>
            <a:pPr marL="0" indent="0">
              <a:buNone/>
            </a:pPr>
            <a:r>
              <a:rPr lang="hu-HU" sz="5600" dirty="0"/>
              <a:t>  </a:t>
            </a:r>
          </a:p>
          <a:p>
            <a:pPr marL="0" indent="0">
              <a:buNone/>
            </a:pPr>
            <a:r>
              <a:rPr lang="hu-HU" sz="5600" dirty="0"/>
              <a:t>  // TODO</a:t>
            </a:r>
          </a:p>
          <a:p>
            <a:pPr marL="0" indent="0">
              <a:buNone/>
            </a:pPr>
            <a:r>
              <a:rPr lang="hu-HU" sz="5600" dirty="0"/>
              <a:t>}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57881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Divergence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TODO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Inner parts: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 vL := velocityBuffer[x - 1, y]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 vR := velocityBuffer[x + 1, y]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 vB := velocityBuffer[x, y - 1]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 vT := velocityBuffer[x, y + 1]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 divergenceBuffer[x,y] := 0.5 * ((vR.x - vL.x) + (vT.y - vB.y))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Border: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 divergenceBuffer[x,y] := 0.0</a:t>
            </a:r>
          </a:p>
          <a:p>
            <a:pPr>
              <a:buNone/>
            </a:pPr>
            <a:endParaRPr lang="hu-HU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__kernel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void divergence(const int gridResolution, __global float2* velocityBuffer,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		__global float* divergenceBuffer){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  int2 id = (int2)(get_global_id(0), get_global_id(1));</a:t>
            </a:r>
          </a:p>
          <a:p>
            <a:pPr>
              <a:buNone/>
            </a:pPr>
            <a:endParaRPr lang="hu-HU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 // TODO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}</a:t>
            </a:r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TODO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Inner parts: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	alpha := -1.0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	beta  := 0.25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	vL := inputPressureBuffer[x - 1, y]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	vR := inputPressureBuffer[x + 1, y]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	vB := inputPressureBuffer[x, y - 1]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	vT := inputPressureBuffer[x, y + 1]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	divergence := divergenceBuffer[x,y]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	ouputPressure := (vL + vR + vB + vT + divergence * alpha) * beta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Border: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 ouputPressure[x,y] = inputPressureBuffer (nearest neighbour)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__kernel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void pressureJacobi(const int gridResolution,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		    __global float* inputPressureBuffer,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		    __global float* outputPressureBuffer,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		    __global float* divergenceBuffer){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  int2 id = (int2)(get_global_id(0), get_global_id(1));</a:t>
            </a:r>
          </a:p>
          <a:p>
            <a:pPr>
              <a:buNone/>
            </a:pPr>
            <a:endParaRPr lang="hu-HU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  // TODO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}</a:t>
            </a:r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Projection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TODO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Inner parts: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 pL := pressureBuffer[x - 1, y]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 pR := pressureBuffer[x + 1, y]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 pB := pressureBuffer[x, y - 1]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 pT := pressureBuffer[x, y + 1]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 velocity := inputVelocityBuffer[x,y]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 outputVelocity[x,y] = velocity - (pR - pL, pT - pB)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Border: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//  outputVelocity = -inputVelocity (nearest neighbour)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__kernel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void projection(const int gridResolution,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		__global float2* inputVelocityBuffer,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		__global float* pressureBuffer,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		__global float2* outputVelocityBuffer){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  int2 id = (int2)(get_global_id(0), get_global_id(1));</a:t>
            </a:r>
          </a:p>
          <a:p>
            <a:pPr>
              <a:buNone/>
            </a:pPr>
            <a:endParaRPr lang="hu-HU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  // TODO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}</a:t>
            </a:r>
            <a:endParaRPr lang="hu-H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hu-H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340768"/>
            <a:ext cx="5010150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 advection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u-HU" dirty="0"/>
              <a:t>// TODO</a:t>
            </a:r>
          </a:p>
          <a:p>
            <a:pPr>
              <a:buNone/>
            </a:pPr>
            <a:r>
              <a:rPr lang="hu-HU" dirty="0"/>
              <a:t>//</a:t>
            </a:r>
          </a:p>
          <a:p>
            <a:pPr>
              <a:buNone/>
            </a:pPr>
            <a:r>
              <a:rPr lang="hu-HU" dirty="0"/>
              <a:t>// Inner parts:</a:t>
            </a:r>
          </a:p>
          <a:p>
            <a:pPr>
              <a:buNone/>
            </a:pPr>
            <a:r>
              <a:rPr lang="hu-HU" dirty="0"/>
              <a:t>//  velocity := velocityBuffer[x,y]</a:t>
            </a:r>
          </a:p>
          <a:p>
            <a:pPr>
              <a:buNone/>
            </a:pPr>
            <a:r>
              <a:rPr lang="hu-HU" dirty="0"/>
              <a:t>//  p := id.xy - velocity.xy * dt</a:t>
            </a:r>
          </a:p>
          <a:p>
            <a:pPr>
              <a:buNone/>
            </a:pPr>
            <a:r>
              <a:rPr lang="hu-HU" dirty="0"/>
              <a:t>//  outputDensityBuffer[x,y] := getBil4(p, gridResolution, inputDensityBuffer)</a:t>
            </a:r>
          </a:p>
          <a:p>
            <a:pPr>
              <a:buNone/>
            </a:pPr>
            <a:r>
              <a:rPr lang="hu-HU" dirty="0"/>
              <a:t>__kernel</a:t>
            </a:r>
          </a:p>
          <a:p>
            <a:pPr>
              <a:buNone/>
            </a:pPr>
            <a:r>
              <a:rPr lang="hu-HU" dirty="0"/>
              <a:t>void advectionDensity(const int gridResolution,</a:t>
            </a:r>
          </a:p>
          <a:p>
            <a:pPr>
              <a:buNone/>
            </a:pPr>
            <a:r>
              <a:rPr lang="hu-HU" dirty="0"/>
              <a:t>		      __global float2* velocityBuffer,</a:t>
            </a:r>
          </a:p>
          <a:p>
            <a:pPr>
              <a:buNone/>
            </a:pPr>
            <a:r>
              <a:rPr lang="hu-HU" dirty="0"/>
              <a:t>		      __global float4* inputDensityBuffer,</a:t>
            </a:r>
          </a:p>
          <a:p>
            <a:pPr>
              <a:buNone/>
            </a:pPr>
            <a:r>
              <a:rPr lang="hu-HU" dirty="0"/>
              <a:t>		      __global float4* outputDensityBuffer){</a:t>
            </a:r>
          </a:p>
          <a:p>
            <a:pPr>
              <a:buNone/>
            </a:pPr>
            <a:r>
              <a:rPr lang="hu-HU" dirty="0"/>
              <a:t>  int2 id = (int2)(get_global_id(0), get_global_id(1));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/>
              <a:t>  // TODO</a:t>
            </a:r>
          </a:p>
          <a:p>
            <a:pPr>
              <a:buNone/>
            </a:pPr>
            <a:r>
              <a:rPr lang="hu-HU" dirty="0"/>
              <a:t>}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Displaying density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u-HU" dirty="0"/>
              <a:t>// TODO</a:t>
            </a:r>
          </a:p>
          <a:p>
            <a:pPr>
              <a:buNone/>
            </a:pPr>
            <a:r>
              <a:rPr lang="hu-HU" dirty="0"/>
              <a:t>// MAP densityBuffer TO visualizationBuffer</a:t>
            </a:r>
          </a:p>
          <a:p>
            <a:pPr>
              <a:buNone/>
            </a:pPr>
            <a:r>
              <a:rPr lang="hu-HU" dirty="0"/>
              <a:t>//     visualizationBuffer[x,y] := density</a:t>
            </a:r>
          </a:p>
          <a:p>
            <a:pPr>
              <a:buNone/>
            </a:pPr>
            <a:r>
              <a:rPr lang="hu-HU" dirty="0"/>
              <a:t>__kernel</a:t>
            </a:r>
          </a:p>
          <a:p>
            <a:pPr>
              <a:buNone/>
            </a:pPr>
            <a:r>
              <a:rPr lang="hu-HU" dirty="0"/>
              <a:t>void visualizationDensity(const int width, const int height, __global float4* visualizationBuffer,</a:t>
            </a:r>
          </a:p>
          <a:p>
            <a:pPr>
              <a:buNone/>
            </a:pPr>
            <a:r>
              <a:rPr lang="hu-HU" dirty="0"/>
              <a:t>			  const int gridResolution, __global float4* densityBuffer){</a:t>
            </a:r>
          </a:p>
          <a:p>
            <a:pPr>
              <a:buNone/>
            </a:pPr>
            <a:r>
              <a:rPr lang="hu-HU" dirty="0"/>
              <a:t>  int2 id = (int2)(get_global_id(0), get_global_id(1));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/>
              <a:t>  if( id.x &lt; width &amp;&amp; id.y &lt; height){</a:t>
            </a:r>
          </a:p>
          <a:p>
            <a:pPr>
              <a:buNone/>
            </a:pPr>
            <a:r>
              <a:rPr lang="hu-HU" dirty="0"/>
              <a:t>    // TODO</a:t>
            </a:r>
          </a:p>
          <a:p>
            <a:pPr>
              <a:buNone/>
            </a:pPr>
            <a:r>
              <a:rPr lang="hu-HU" dirty="0"/>
              <a:t>  }</a:t>
            </a:r>
          </a:p>
          <a:p>
            <a:pPr>
              <a:buNone/>
            </a:pPr>
            <a:r>
              <a:rPr lang="hu-HU" dirty="0"/>
              <a:t>}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hu-H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412776"/>
            <a:ext cx="4991100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keys 1,2,3,4 to inject different colors</a:t>
            </a:r>
          </a:p>
          <a:p>
            <a:r>
              <a:rPr lang="en-US" dirty="0" smtClean="0"/>
              <a:t>Inject color and force at the current position of the mouse</a:t>
            </a:r>
          </a:p>
          <a:p>
            <a:r>
              <a:rPr lang="hu-HU" dirty="0" smtClean="0"/>
              <a:t>(</a:t>
            </a:r>
            <a:r>
              <a:rPr lang="en-US" dirty="0" smtClean="0"/>
              <a:t>Display pressure and divergence</a:t>
            </a:r>
            <a:r>
              <a:rPr lang="hu-HU" dirty="0" smtClean="0"/>
              <a:t>)</a:t>
            </a:r>
            <a:endParaRPr lang="hu-HU" dirty="0" smtClean="0"/>
          </a:p>
          <a:p>
            <a:r>
              <a:rPr lang="en-US" dirty="0" smtClean="0"/>
              <a:t>Velocity diffusion</a:t>
            </a:r>
            <a:endParaRPr lang="hu-HU" dirty="0" smtClean="0"/>
          </a:p>
          <a:p>
            <a:pPr lvl="1"/>
            <a:r>
              <a:rPr lang="hu-HU" dirty="0" err="1" smtClean="0"/>
              <a:t>Jacobi</a:t>
            </a:r>
            <a:r>
              <a:rPr lang="hu-HU" dirty="0" smtClean="0"/>
              <a:t> </a:t>
            </a:r>
            <a:r>
              <a:rPr lang="en-US" dirty="0" smtClean="0"/>
              <a:t>method</a:t>
            </a:r>
            <a:endParaRPr lang="hu-HU" dirty="0" smtClean="0"/>
          </a:p>
          <a:p>
            <a:pPr lvl="1"/>
            <a:r>
              <a:rPr lang="en-US" dirty="0" smtClean="0"/>
              <a:t>Similar kernel to the pressure Jacobi kernel, but the arguments are different, see the slides of the lecture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6050" y="203200"/>
            <a:ext cx="6311900" cy="645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Reset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639341"/>
            <a:ext cx="8507288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dirty="0"/>
              <a:t>__kernel</a:t>
            </a:r>
          </a:p>
          <a:p>
            <a:pPr>
              <a:buNone/>
            </a:pPr>
            <a:r>
              <a:rPr lang="hu-HU" dirty="0" err="1"/>
              <a:t>void</a:t>
            </a:r>
            <a:r>
              <a:rPr lang="hu-HU" dirty="0"/>
              <a:t> </a:t>
            </a:r>
            <a:r>
              <a:rPr lang="hu-HU" dirty="0" err="1"/>
              <a:t>resetSimulation</a:t>
            </a:r>
            <a:r>
              <a:rPr lang="hu-HU" dirty="0"/>
              <a:t>(</a:t>
            </a:r>
            <a:r>
              <a:rPr lang="hu-HU" dirty="0" err="1"/>
              <a:t>const</a:t>
            </a:r>
            <a:r>
              <a:rPr lang="hu-HU" dirty="0"/>
              <a:t> int </a:t>
            </a:r>
            <a:r>
              <a:rPr lang="hu-HU" dirty="0" err="1"/>
              <a:t>gridResolution</a:t>
            </a:r>
            <a:r>
              <a:rPr lang="hu-HU" dirty="0"/>
              <a:t>,</a:t>
            </a:r>
          </a:p>
          <a:p>
            <a:pPr>
              <a:buNone/>
            </a:pPr>
            <a:r>
              <a:rPr lang="hu-HU" dirty="0"/>
              <a:t>     </a:t>
            </a:r>
            <a:r>
              <a:rPr lang="hu-HU" dirty="0" smtClean="0"/>
              <a:t>                                 __</a:t>
            </a:r>
            <a:r>
              <a:rPr lang="hu-HU" dirty="0" err="1"/>
              <a:t>global</a:t>
            </a:r>
            <a:r>
              <a:rPr lang="hu-HU" dirty="0"/>
              <a:t> float2* </a:t>
            </a:r>
            <a:r>
              <a:rPr lang="hu-HU" dirty="0" err="1"/>
              <a:t>velocityBuffer</a:t>
            </a:r>
            <a:r>
              <a:rPr lang="hu-HU" dirty="0" smtClean="0"/>
              <a:t>)</a:t>
            </a:r>
          </a:p>
          <a:p>
            <a:pPr>
              <a:buNone/>
            </a:pPr>
            <a:r>
              <a:rPr lang="hu-HU" dirty="0" smtClean="0"/>
              <a:t>{</a:t>
            </a:r>
            <a:endParaRPr lang="hu-HU" dirty="0"/>
          </a:p>
          <a:p>
            <a:pPr>
              <a:buNone/>
            </a:pPr>
            <a:r>
              <a:rPr lang="en-US" dirty="0"/>
              <a:t>  int2 id = (int2)(</a:t>
            </a:r>
            <a:r>
              <a:rPr lang="en-US" dirty="0" err="1"/>
              <a:t>get_global_id</a:t>
            </a:r>
            <a:r>
              <a:rPr lang="en-US" dirty="0"/>
              <a:t>(0), </a:t>
            </a:r>
            <a:r>
              <a:rPr lang="en-US" dirty="0" err="1"/>
              <a:t>get_global_id</a:t>
            </a:r>
            <a:r>
              <a:rPr lang="en-US" dirty="0"/>
              <a:t>(1));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en-US" dirty="0"/>
              <a:t>  if( </a:t>
            </a:r>
            <a:r>
              <a:rPr lang="en-US" dirty="0" err="1"/>
              <a:t>id.x</a:t>
            </a:r>
            <a:r>
              <a:rPr lang="en-US" dirty="0"/>
              <a:t> &lt; </a:t>
            </a:r>
            <a:r>
              <a:rPr lang="en-US" dirty="0" err="1"/>
              <a:t>gridResolution</a:t>
            </a:r>
            <a:r>
              <a:rPr lang="en-US" dirty="0"/>
              <a:t> &amp;&amp; </a:t>
            </a:r>
            <a:r>
              <a:rPr lang="en-US" dirty="0" err="1"/>
              <a:t>id.y</a:t>
            </a:r>
            <a:r>
              <a:rPr lang="en-US" dirty="0"/>
              <a:t> &lt; </a:t>
            </a:r>
            <a:r>
              <a:rPr lang="en-US" dirty="0" err="1"/>
              <a:t>gridResolution</a:t>
            </a:r>
            <a:r>
              <a:rPr lang="en-US" dirty="0"/>
              <a:t>){</a:t>
            </a:r>
          </a:p>
          <a:p>
            <a:pPr>
              <a:buNone/>
            </a:pPr>
            <a:r>
              <a:rPr lang="hu-HU" dirty="0"/>
              <a:t>    </a:t>
            </a:r>
            <a:r>
              <a:rPr lang="hu-HU" dirty="0" err="1"/>
              <a:t>velocityBuffer</a:t>
            </a:r>
            <a:r>
              <a:rPr lang="hu-HU" dirty="0"/>
              <a:t>[</a:t>
            </a:r>
            <a:r>
              <a:rPr lang="hu-HU" dirty="0" err="1"/>
              <a:t>id.x</a:t>
            </a:r>
            <a:r>
              <a:rPr lang="hu-HU" dirty="0"/>
              <a:t> + </a:t>
            </a:r>
            <a:r>
              <a:rPr lang="hu-HU" dirty="0" err="1"/>
              <a:t>id.y</a:t>
            </a:r>
            <a:r>
              <a:rPr lang="hu-HU" dirty="0"/>
              <a:t> * </a:t>
            </a:r>
            <a:r>
              <a:rPr lang="hu-HU" dirty="0" err="1"/>
              <a:t>gridResolution</a:t>
            </a:r>
            <a:r>
              <a:rPr lang="hu-HU" dirty="0"/>
              <a:t>] = (float2)(0.0f);</a:t>
            </a:r>
          </a:p>
          <a:p>
            <a:pPr>
              <a:buNone/>
            </a:pPr>
            <a:r>
              <a:rPr lang="hu-HU" dirty="0"/>
              <a:t>  }</a:t>
            </a:r>
          </a:p>
          <a:p>
            <a:pPr>
              <a:buNone/>
            </a:pPr>
            <a:r>
              <a:rPr lang="hu-HU" dirty="0"/>
              <a:t>}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Vorticity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hu-HU" dirty="0"/>
              <a:t>__kernel</a:t>
            </a:r>
          </a:p>
          <a:p>
            <a:pPr>
              <a:buNone/>
            </a:pPr>
            <a:r>
              <a:rPr lang="en-US" dirty="0"/>
              <a:t>void </a:t>
            </a:r>
            <a:r>
              <a:rPr lang="en-US" dirty="0" err="1"/>
              <a:t>vorticity</a:t>
            </a:r>
            <a:r>
              <a:rPr lang="en-US" dirty="0"/>
              <a:t>(const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 smtClean="0"/>
              <a:t>gridResolution</a:t>
            </a:r>
            <a:r>
              <a:rPr lang="en-US" dirty="0" smtClean="0"/>
              <a:t>,</a:t>
            </a:r>
            <a:endParaRPr lang="hu-HU" dirty="0"/>
          </a:p>
          <a:p>
            <a:pPr>
              <a:buNone/>
            </a:pPr>
            <a:r>
              <a:rPr lang="hu-HU" dirty="0" smtClean="0"/>
              <a:t>                         </a:t>
            </a:r>
            <a:r>
              <a:rPr lang="en-US" dirty="0" smtClean="0"/>
              <a:t>__</a:t>
            </a:r>
            <a:r>
              <a:rPr lang="en-US" dirty="0"/>
              <a:t>global float2* </a:t>
            </a:r>
            <a:r>
              <a:rPr lang="en-US" dirty="0" err="1"/>
              <a:t>velocityBuffer</a:t>
            </a:r>
            <a:r>
              <a:rPr lang="en-US" dirty="0" smtClean="0"/>
              <a:t>,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                         </a:t>
            </a:r>
            <a:r>
              <a:rPr lang="hu-HU" dirty="0"/>
              <a:t>__</a:t>
            </a:r>
            <a:r>
              <a:rPr lang="hu-HU" dirty="0" err="1"/>
              <a:t>global</a:t>
            </a:r>
            <a:r>
              <a:rPr lang="hu-HU" dirty="0"/>
              <a:t> </a:t>
            </a:r>
            <a:r>
              <a:rPr lang="hu-HU" dirty="0" err="1"/>
              <a:t>float</a:t>
            </a:r>
            <a:r>
              <a:rPr lang="hu-HU" dirty="0"/>
              <a:t>* </a:t>
            </a:r>
            <a:r>
              <a:rPr lang="hu-HU" dirty="0" err="1"/>
              <a:t>vorticityBuffer</a:t>
            </a:r>
            <a:r>
              <a:rPr lang="hu-HU" dirty="0" smtClean="0"/>
              <a:t>)</a:t>
            </a:r>
          </a:p>
          <a:p>
            <a:pPr>
              <a:buNone/>
            </a:pPr>
            <a:r>
              <a:rPr lang="hu-HU" dirty="0" smtClean="0"/>
              <a:t>{</a:t>
            </a:r>
            <a:endParaRPr lang="hu-HU" dirty="0"/>
          </a:p>
          <a:p>
            <a:pPr>
              <a:buNone/>
            </a:pPr>
            <a:r>
              <a:rPr lang="en-US" dirty="0"/>
              <a:t>  int2 id = (int2)(</a:t>
            </a:r>
            <a:r>
              <a:rPr lang="en-US" dirty="0" err="1"/>
              <a:t>get_global_id</a:t>
            </a:r>
            <a:r>
              <a:rPr lang="en-US" dirty="0"/>
              <a:t>(0), </a:t>
            </a:r>
            <a:r>
              <a:rPr lang="en-US" dirty="0" err="1"/>
              <a:t>get_global_id</a:t>
            </a:r>
            <a:r>
              <a:rPr lang="en-US" dirty="0"/>
              <a:t>(1));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en-US" dirty="0"/>
              <a:t>  if(</a:t>
            </a:r>
            <a:r>
              <a:rPr lang="en-US" dirty="0" err="1"/>
              <a:t>id.x</a:t>
            </a:r>
            <a:r>
              <a:rPr lang="en-US" dirty="0"/>
              <a:t> &gt; 0 &amp;&amp; </a:t>
            </a:r>
            <a:r>
              <a:rPr lang="en-US" dirty="0" err="1"/>
              <a:t>id.x</a:t>
            </a:r>
            <a:r>
              <a:rPr lang="en-US" dirty="0"/>
              <a:t> &lt; </a:t>
            </a:r>
            <a:r>
              <a:rPr lang="en-US" dirty="0" err="1"/>
              <a:t>gridResolution</a:t>
            </a:r>
            <a:r>
              <a:rPr lang="en-US" dirty="0"/>
              <a:t> - 1 &amp;&amp;</a:t>
            </a:r>
          </a:p>
          <a:p>
            <a:pPr>
              <a:buNone/>
            </a:pPr>
            <a:r>
              <a:rPr lang="en-US" dirty="0"/>
              <a:t>     </a:t>
            </a:r>
            <a:r>
              <a:rPr lang="en-US" dirty="0" err="1"/>
              <a:t>id.y</a:t>
            </a:r>
            <a:r>
              <a:rPr lang="en-US" dirty="0"/>
              <a:t> &gt; 0 &amp;&amp; </a:t>
            </a:r>
            <a:r>
              <a:rPr lang="en-US" dirty="0" err="1"/>
              <a:t>id.y</a:t>
            </a:r>
            <a:r>
              <a:rPr lang="en-US" dirty="0"/>
              <a:t> &lt; </a:t>
            </a:r>
            <a:r>
              <a:rPr lang="en-US" dirty="0" err="1"/>
              <a:t>gridResolution</a:t>
            </a:r>
            <a:r>
              <a:rPr lang="en-US" dirty="0"/>
              <a:t> - 1){</a:t>
            </a:r>
          </a:p>
          <a:p>
            <a:pPr>
              <a:buNone/>
            </a:pPr>
            <a:r>
              <a:rPr lang="hu-HU" dirty="0"/>
              <a:t>    float2 </a:t>
            </a:r>
            <a:r>
              <a:rPr lang="hu-HU" dirty="0" err="1"/>
              <a:t>vL</a:t>
            </a:r>
            <a:r>
              <a:rPr lang="hu-HU" dirty="0"/>
              <a:t> = </a:t>
            </a:r>
            <a:r>
              <a:rPr lang="hu-HU" dirty="0" err="1"/>
              <a:t>velocityBuffer</a:t>
            </a:r>
            <a:r>
              <a:rPr lang="hu-HU" dirty="0"/>
              <a:t>[</a:t>
            </a:r>
            <a:r>
              <a:rPr lang="hu-HU" dirty="0" err="1"/>
              <a:t>id.x</a:t>
            </a:r>
            <a:r>
              <a:rPr lang="hu-HU" dirty="0"/>
              <a:t> - 1 + </a:t>
            </a:r>
            <a:r>
              <a:rPr lang="hu-HU" dirty="0" err="1"/>
              <a:t>id.y</a:t>
            </a:r>
            <a:r>
              <a:rPr lang="hu-HU" dirty="0"/>
              <a:t> * </a:t>
            </a:r>
            <a:r>
              <a:rPr lang="hu-HU" dirty="0" err="1"/>
              <a:t>gridResolution</a:t>
            </a:r>
            <a:r>
              <a:rPr lang="hu-HU" dirty="0"/>
              <a:t>];</a:t>
            </a:r>
          </a:p>
          <a:p>
            <a:pPr>
              <a:buNone/>
            </a:pPr>
            <a:r>
              <a:rPr lang="hu-HU" dirty="0"/>
              <a:t>    float2 </a:t>
            </a:r>
            <a:r>
              <a:rPr lang="hu-HU" dirty="0" err="1"/>
              <a:t>vR</a:t>
            </a:r>
            <a:r>
              <a:rPr lang="hu-HU" dirty="0"/>
              <a:t> = </a:t>
            </a:r>
            <a:r>
              <a:rPr lang="hu-HU" dirty="0" err="1"/>
              <a:t>velocityBuffer</a:t>
            </a:r>
            <a:r>
              <a:rPr lang="hu-HU" dirty="0"/>
              <a:t>[</a:t>
            </a:r>
            <a:r>
              <a:rPr lang="hu-HU" dirty="0" err="1"/>
              <a:t>id.x</a:t>
            </a:r>
            <a:r>
              <a:rPr lang="hu-HU" dirty="0"/>
              <a:t> + 1 + </a:t>
            </a:r>
            <a:r>
              <a:rPr lang="hu-HU" dirty="0" err="1"/>
              <a:t>id.y</a:t>
            </a:r>
            <a:r>
              <a:rPr lang="hu-HU" dirty="0"/>
              <a:t> * </a:t>
            </a:r>
            <a:r>
              <a:rPr lang="hu-HU" dirty="0" err="1"/>
              <a:t>gridResolution</a:t>
            </a:r>
            <a:r>
              <a:rPr lang="hu-HU" dirty="0"/>
              <a:t>];</a:t>
            </a:r>
          </a:p>
          <a:p>
            <a:pPr>
              <a:buNone/>
            </a:pPr>
            <a:r>
              <a:rPr lang="hu-HU" dirty="0"/>
              <a:t>    float2 </a:t>
            </a:r>
            <a:r>
              <a:rPr lang="hu-HU" dirty="0" err="1"/>
              <a:t>vB</a:t>
            </a:r>
            <a:r>
              <a:rPr lang="hu-HU" dirty="0"/>
              <a:t> = </a:t>
            </a:r>
            <a:r>
              <a:rPr lang="hu-HU" dirty="0" err="1"/>
              <a:t>velocityBuffer</a:t>
            </a:r>
            <a:r>
              <a:rPr lang="hu-HU" dirty="0"/>
              <a:t>[</a:t>
            </a:r>
            <a:r>
              <a:rPr lang="hu-HU" dirty="0" err="1"/>
              <a:t>id.x</a:t>
            </a:r>
            <a:r>
              <a:rPr lang="hu-HU" dirty="0"/>
              <a:t> + (</a:t>
            </a:r>
            <a:r>
              <a:rPr lang="hu-HU" dirty="0" err="1"/>
              <a:t>id.y</a:t>
            </a:r>
            <a:r>
              <a:rPr lang="hu-HU" dirty="0"/>
              <a:t> - 1) * </a:t>
            </a:r>
            <a:r>
              <a:rPr lang="hu-HU" dirty="0" err="1"/>
              <a:t>gridResolution</a:t>
            </a:r>
            <a:r>
              <a:rPr lang="hu-HU" dirty="0"/>
              <a:t>];</a:t>
            </a:r>
          </a:p>
          <a:p>
            <a:pPr>
              <a:buNone/>
            </a:pPr>
            <a:r>
              <a:rPr lang="hu-HU" dirty="0"/>
              <a:t>    float2 </a:t>
            </a:r>
            <a:r>
              <a:rPr lang="hu-HU" dirty="0" err="1"/>
              <a:t>vT</a:t>
            </a:r>
            <a:r>
              <a:rPr lang="hu-HU" dirty="0"/>
              <a:t> = </a:t>
            </a:r>
            <a:r>
              <a:rPr lang="hu-HU" dirty="0" err="1"/>
              <a:t>velocityBuffer</a:t>
            </a:r>
            <a:r>
              <a:rPr lang="hu-HU" dirty="0"/>
              <a:t>[</a:t>
            </a:r>
            <a:r>
              <a:rPr lang="hu-HU" dirty="0" err="1"/>
              <a:t>id.x</a:t>
            </a:r>
            <a:r>
              <a:rPr lang="hu-HU" dirty="0"/>
              <a:t> + (</a:t>
            </a:r>
            <a:r>
              <a:rPr lang="hu-HU" dirty="0" err="1"/>
              <a:t>id.y</a:t>
            </a:r>
            <a:r>
              <a:rPr lang="hu-HU" dirty="0"/>
              <a:t> + 1) * </a:t>
            </a:r>
            <a:r>
              <a:rPr lang="hu-HU" dirty="0" err="1"/>
              <a:t>gridResolution</a:t>
            </a:r>
            <a:r>
              <a:rPr lang="hu-HU" dirty="0"/>
              <a:t>];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/>
              <a:t>    </a:t>
            </a:r>
            <a:r>
              <a:rPr lang="hu-HU" dirty="0" err="1"/>
              <a:t>vorticityBuffer</a:t>
            </a:r>
            <a:r>
              <a:rPr lang="hu-HU" dirty="0"/>
              <a:t>[</a:t>
            </a:r>
            <a:r>
              <a:rPr lang="hu-HU" dirty="0" err="1"/>
              <a:t>id.x</a:t>
            </a:r>
            <a:r>
              <a:rPr lang="hu-HU" dirty="0"/>
              <a:t> + </a:t>
            </a:r>
            <a:r>
              <a:rPr lang="hu-HU" dirty="0" err="1"/>
              <a:t>id.y</a:t>
            </a:r>
            <a:r>
              <a:rPr lang="hu-HU" dirty="0"/>
              <a:t> * </a:t>
            </a:r>
            <a:r>
              <a:rPr lang="hu-HU" dirty="0" err="1"/>
              <a:t>gridResolution</a:t>
            </a:r>
            <a:r>
              <a:rPr lang="hu-HU" dirty="0"/>
              <a:t>] = (</a:t>
            </a:r>
            <a:r>
              <a:rPr lang="hu-HU" dirty="0" err="1"/>
              <a:t>vR.y</a:t>
            </a:r>
            <a:r>
              <a:rPr lang="hu-HU" dirty="0"/>
              <a:t> - </a:t>
            </a:r>
            <a:r>
              <a:rPr lang="hu-HU" dirty="0" err="1"/>
              <a:t>vL.y</a:t>
            </a:r>
            <a:r>
              <a:rPr lang="hu-HU" dirty="0"/>
              <a:t>) - (</a:t>
            </a:r>
            <a:r>
              <a:rPr lang="hu-HU" dirty="0" err="1"/>
              <a:t>vT.x</a:t>
            </a:r>
            <a:r>
              <a:rPr lang="hu-HU" dirty="0"/>
              <a:t> - </a:t>
            </a:r>
            <a:r>
              <a:rPr lang="hu-HU" dirty="0" err="1"/>
              <a:t>vB.x</a:t>
            </a:r>
            <a:r>
              <a:rPr lang="hu-HU" dirty="0"/>
              <a:t>);</a:t>
            </a:r>
          </a:p>
          <a:p>
            <a:pPr>
              <a:buNone/>
            </a:pPr>
            <a:r>
              <a:rPr lang="hu-HU" dirty="0"/>
              <a:t>  } </a:t>
            </a:r>
            <a:endParaRPr lang="hu-HU" dirty="0" smtClean="0"/>
          </a:p>
          <a:p>
            <a:pPr>
              <a:buNone/>
            </a:pPr>
            <a:r>
              <a:rPr lang="hu-HU" dirty="0"/>
              <a:t> </a:t>
            </a:r>
            <a:r>
              <a:rPr lang="hu-HU" dirty="0" smtClean="0"/>
              <a:t> </a:t>
            </a:r>
            <a:r>
              <a:rPr lang="hu-HU" dirty="0" err="1" smtClean="0"/>
              <a:t>else</a:t>
            </a:r>
            <a:r>
              <a:rPr lang="hu-HU" dirty="0" smtClean="0"/>
              <a:t> </a:t>
            </a:r>
            <a:r>
              <a:rPr lang="hu-HU" dirty="0"/>
              <a:t>{</a:t>
            </a:r>
          </a:p>
          <a:p>
            <a:pPr>
              <a:buNone/>
            </a:pPr>
            <a:r>
              <a:rPr lang="hu-HU" dirty="0"/>
              <a:t>    </a:t>
            </a:r>
            <a:r>
              <a:rPr lang="hu-HU" dirty="0" err="1"/>
              <a:t>vorticityBuffer</a:t>
            </a:r>
            <a:r>
              <a:rPr lang="hu-HU" dirty="0"/>
              <a:t>[</a:t>
            </a:r>
            <a:r>
              <a:rPr lang="hu-HU" dirty="0" err="1"/>
              <a:t>id.x</a:t>
            </a:r>
            <a:r>
              <a:rPr lang="hu-HU" dirty="0"/>
              <a:t> + </a:t>
            </a:r>
            <a:r>
              <a:rPr lang="hu-HU" dirty="0" err="1"/>
              <a:t>id.y</a:t>
            </a:r>
            <a:r>
              <a:rPr lang="hu-HU" dirty="0"/>
              <a:t> * </a:t>
            </a:r>
            <a:r>
              <a:rPr lang="hu-HU" dirty="0" err="1"/>
              <a:t>gridResolution</a:t>
            </a:r>
            <a:r>
              <a:rPr lang="hu-HU" dirty="0"/>
              <a:t>] = 0.0f;</a:t>
            </a:r>
          </a:p>
          <a:p>
            <a:pPr>
              <a:buNone/>
            </a:pPr>
            <a:r>
              <a:rPr lang="hu-HU" dirty="0"/>
              <a:t>  }</a:t>
            </a:r>
          </a:p>
          <a:p>
            <a:pPr>
              <a:buNone/>
            </a:pPr>
            <a:r>
              <a:rPr lang="hu-HU" dirty="0"/>
              <a:t>}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Vorticity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51723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hu-HU" dirty="0"/>
              <a:t>__kernel</a:t>
            </a:r>
          </a:p>
          <a:p>
            <a:pPr>
              <a:buNone/>
            </a:pPr>
            <a:r>
              <a:rPr lang="en-US" dirty="0"/>
              <a:t>void </a:t>
            </a:r>
            <a:r>
              <a:rPr lang="en-US" dirty="0" err="1"/>
              <a:t>addVorticity</a:t>
            </a:r>
            <a:r>
              <a:rPr lang="en-US" dirty="0"/>
              <a:t>(const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gridResolution</a:t>
            </a:r>
            <a:r>
              <a:rPr lang="en-US" dirty="0"/>
              <a:t>, __global float* </a:t>
            </a:r>
            <a:r>
              <a:rPr lang="en-US" dirty="0" err="1"/>
              <a:t>vorticityBuffer</a:t>
            </a:r>
            <a:r>
              <a:rPr lang="en-US" dirty="0" smtClean="0"/>
              <a:t>,</a:t>
            </a:r>
            <a:r>
              <a:rPr lang="hu-HU" dirty="0" smtClean="0"/>
              <a:t> </a:t>
            </a:r>
            <a:r>
              <a:rPr lang="en-US" dirty="0" smtClean="0"/>
              <a:t> </a:t>
            </a:r>
            <a:r>
              <a:rPr lang="hu-HU" dirty="0" smtClean="0"/>
              <a:t>__</a:t>
            </a:r>
            <a:r>
              <a:rPr lang="hu-HU" dirty="0" err="1"/>
              <a:t>global</a:t>
            </a:r>
            <a:r>
              <a:rPr lang="hu-HU" dirty="0"/>
              <a:t> float2* </a:t>
            </a:r>
            <a:r>
              <a:rPr lang="hu-HU" dirty="0" err="1"/>
              <a:t>velocityBuffer</a:t>
            </a:r>
            <a:r>
              <a:rPr lang="hu-HU" dirty="0" smtClean="0"/>
              <a:t>)</a:t>
            </a:r>
          </a:p>
          <a:p>
            <a:pPr>
              <a:buNone/>
            </a:pPr>
            <a:r>
              <a:rPr lang="hu-HU" dirty="0" smtClean="0"/>
              <a:t>{</a:t>
            </a:r>
            <a:endParaRPr lang="hu-HU" dirty="0"/>
          </a:p>
          <a:p>
            <a:pPr>
              <a:buNone/>
            </a:pPr>
            <a:r>
              <a:rPr lang="en-US" dirty="0"/>
              <a:t>  int2 id = (int2)(</a:t>
            </a:r>
            <a:r>
              <a:rPr lang="en-US" dirty="0" err="1"/>
              <a:t>get_global_id</a:t>
            </a:r>
            <a:r>
              <a:rPr lang="en-US" dirty="0"/>
              <a:t>(0), </a:t>
            </a:r>
            <a:r>
              <a:rPr lang="en-US" dirty="0" err="1"/>
              <a:t>get_global_id</a:t>
            </a:r>
            <a:r>
              <a:rPr lang="en-US" dirty="0"/>
              <a:t>(1));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/>
              <a:t>  </a:t>
            </a:r>
            <a:r>
              <a:rPr lang="hu-HU" dirty="0" err="1"/>
              <a:t>const</a:t>
            </a:r>
            <a:r>
              <a:rPr lang="hu-HU" dirty="0"/>
              <a:t> </a:t>
            </a:r>
            <a:r>
              <a:rPr lang="hu-HU" dirty="0" err="1"/>
              <a:t>float</a:t>
            </a:r>
            <a:r>
              <a:rPr lang="hu-HU" dirty="0"/>
              <a:t> </a:t>
            </a:r>
            <a:r>
              <a:rPr lang="hu-HU" dirty="0" err="1"/>
              <a:t>scale</a:t>
            </a:r>
            <a:r>
              <a:rPr lang="hu-HU" dirty="0"/>
              <a:t> = 0.2f;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en-US" dirty="0"/>
              <a:t>  if(</a:t>
            </a:r>
            <a:r>
              <a:rPr lang="en-US" dirty="0" err="1"/>
              <a:t>id.x</a:t>
            </a:r>
            <a:r>
              <a:rPr lang="en-US" dirty="0"/>
              <a:t> &gt; 0 &amp;&amp; </a:t>
            </a:r>
            <a:r>
              <a:rPr lang="en-US" dirty="0" err="1"/>
              <a:t>id.x</a:t>
            </a:r>
            <a:r>
              <a:rPr lang="en-US" dirty="0"/>
              <a:t> &lt; </a:t>
            </a:r>
            <a:r>
              <a:rPr lang="en-US" dirty="0" err="1"/>
              <a:t>gridResolution</a:t>
            </a:r>
            <a:r>
              <a:rPr lang="en-US" dirty="0"/>
              <a:t> - 1 &amp;&amp;</a:t>
            </a:r>
          </a:p>
          <a:p>
            <a:pPr>
              <a:buNone/>
            </a:pPr>
            <a:r>
              <a:rPr lang="en-US" dirty="0"/>
              <a:t>     </a:t>
            </a:r>
            <a:r>
              <a:rPr lang="en-US" dirty="0" err="1"/>
              <a:t>id.y</a:t>
            </a:r>
            <a:r>
              <a:rPr lang="en-US" dirty="0"/>
              <a:t> &gt; 0 &amp;&amp; </a:t>
            </a:r>
            <a:r>
              <a:rPr lang="en-US" dirty="0" err="1"/>
              <a:t>id.y</a:t>
            </a:r>
            <a:r>
              <a:rPr lang="en-US" dirty="0"/>
              <a:t> &lt; </a:t>
            </a:r>
            <a:r>
              <a:rPr lang="en-US" dirty="0" err="1"/>
              <a:t>gridResolution</a:t>
            </a:r>
            <a:r>
              <a:rPr lang="en-US" dirty="0"/>
              <a:t> - 1){</a:t>
            </a:r>
          </a:p>
          <a:p>
            <a:pPr>
              <a:buNone/>
            </a:pPr>
            <a:r>
              <a:rPr lang="hu-HU" dirty="0"/>
              <a:t>    </a:t>
            </a:r>
            <a:r>
              <a:rPr lang="hu-HU" dirty="0" err="1"/>
              <a:t>float</a:t>
            </a:r>
            <a:r>
              <a:rPr lang="hu-HU" dirty="0"/>
              <a:t> </a:t>
            </a:r>
            <a:r>
              <a:rPr lang="hu-HU" dirty="0" err="1"/>
              <a:t>vL</a:t>
            </a:r>
            <a:r>
              <a:rPr lang="hu-HU" dirty="0"/>
              <a:t> = </a:t>
            </a:r>
            <a:r>
              <a:rPr lang="hu-HU" dirty="0" err="1"/>
              <a:t>vorticityBuffer</a:t>
            </a:r>
            <a:r>
              <a:rPr lang="hu-HU" dirty="0"/>
              <a:t>[</a:t>
            </a:r>
            <a:r>
              <a:rPr lang="hu-HU" dirty="0" err="1"/>
              <a:t>id.x</a:t>
            </a:r>
            <a:r>
              <a:rPr lang="hu-HU" dirty="0"/>
              <a:t> - 1 + </a:t>
            </a:r>
            <a:r>
              <a:rPr lang="hu-HU" dirty="0" err="1"/>
              <a:t>id.y</a:t>
            </a:r>
            <a:r>
              <a:rPr lang="hu-HU" dirty="0"/>
              <a:t> * </a:t>
            </a:r>
            <a:r>
              <a:rPr lang="hu-HU" dirty="0" err="1"/>
              <a:t>gridResolution</a:t>
            </a:r>
            <a:r>
              <a:rPr lang="hu-HU" dirty="0"/>
              <a:t>];</a:t>
            </a:r>
          </a:p>
          <a:p>
            <a:pPr>
              <a:buNone/>
            </a:pPr>
            <a:r>
              <a:rPr lang="hu-HU" dirty="0"/>
              <a:t>    </a:t>
            </a:r>
            <a:r>
              <a:rPr lang="hu-HU" dirty="0" err="1"/>
              <a:t>float</a:t>
            </a:r>
            <a:r>
              <a:rPr lang="hu-HU" dirty="0"/>
              <a:t> </a:t>
            </a:r>
            <a:r>
              <a:rPr lang="hu-HU" dirty="0" err="1"/>
              <a:t>vR</a:t>
            </a:r>
            <a:r>
              <a:rPr lang="hu-HU" dirty="0"/>
              <a:t> = </a:t>
            </a:r>
            <a:r>
              <a:rPr lang="hu-HU" dirty="0" err="1"/>
              <a:t>vorticityBuffer</a:t>
            </a:r>
            <a:r>
              <a:rPr lang="hu-HU" dirty="0"/>
              <a:t>[</a:t>
            </a:r>
            <a:r>
              <a:rPr lang="hu-HU" dirty="0" err="1"/>
              <a:t>id.x</a:t>
            </a:r>
            <a:r>
              <a:rPr lang="hu-HU" dirty="0"/>
              <a:t> + 1 + </a:t>
            </a:r>
            <a:r>
              <a:rPr lang="hu-HU" dirty="0" err="1"/>
              <a:t>id.y</a:t>
            </a:r>
            <a:r>
              <a:rPr lang="hu-HU" dirty="0"/>
              <a:t> * </a:t>
            </a:r>
            <a:r>
              <a:rPr lang="hu-HU" dirty="0" err="1"/>
              <a:t>gridResolution</a:t>
            </a:r>
            <a:r>
              <a:rPr lang="hu-HU" dirty="0"/>
              <a:t>];</a:t>
            </a:r>
          </a:p>
          <a:p>
            <a:pPr>
              <a:buNone/>
            </a:pPr>
            <a:r>
              <a:rPr lang="hu-HU" dirty="0"/>
              <a:t>    </a:t>
            </a:r>
            <a:r>
              <a:rPr lang="hu-HU" dirty="0" err="1"/>
              <a:t>float</a:t>
            </a:r>
            <a:r>
              <a:rPr lang="hu-HU" dirty="0"/>
              <a:t> </a:t>
            </a:r>
            <a:r>
              <a:rPr lang="hu-HU" dirty="0" err="1"/>
              <a:t>vB</a:t>
            </a:r>
            <a:r>
              <a:rPr lang="hu-HU" dirty="0"/>
              <a:t> = </a:t>
            </a:r>
            <a:r>
              <a:rPr lang="hu-HU" dirty="0" err="1"/>
              <a:t>vorticityBuffer</a:t>
            </a:r>
            <a:r>
              <a:rPr lang="hu-HU" dirty="0"/>
              <a:t>[</a:t>
            </a:r>
            <a:r>
              <a:rPr lang="hu-HU" dirty="0" err="1"/>
              <a:t>id.x</a:t>
            </a:r>
            <a:r>
              <a:rPr lang="hu-HU" dirty="0"/>
              <a:t> + (</a:t>
            </a:r>
            <a:r>
              <a:rPr lang="hu-HU" dirty="0" err="1"/>
              <a:t>id.y</a:t>
            </a:r>
            <a:r>
              <a:rPr lang="hu-HU" dirty="0"/>
              <a:t> - 1) * </a:t>
            </a:r>
            <a:r>
              <a:rPr lang="hu-HU" dirty="0" err="1"/>
              <a:t>gridResolution</a:t>
            </a:r>
            <a:r>
              <a:rPr lang="hu-HU" dirty="0"/>
              <a:t>];</a:t>
            </a:r>
          </a:p>
          <a:p>
            <a:pPr>
              <a:buNone/>
            </a:pPr>
            <a:r>
              <a:rPr lang="hu-HU" dirty="0"/>
              <a:t>    </a:t>
            </a:r>
            <a:r>
              <a:rPr lang="hu-HU" dirty="0" err="1"/>
              <a:t>float</a:t>
            </a:r>
            <a:r>
              <a:rPr lang="hu-HU" dirty="0"/>
              <a:t> </a:t>
            </a:r>
            <a:r>
              <a:rPr lang="hu-HU" dirty="0" err="1"/>
              <a:t>vT</a:t>
            </a:r>
            <a:r>
              <a:rPr lang="hu-HU" dirty="0"/>
              <a:t> = </a:t>
            </a:r>
            <a:r>
              <a:rPr lang="hu-HU" dirty="0" err="1"/>
              <a:t>vorticityBuffer</a:t>
            </a:r>
            <a:r>
              <a:rPr lang="hu-HU" dirty="0"/>
              <a:t>[</a:t>
            </a:r>
            <a:r>
              <a:rPr lang="hu-HU" dirty="0" err="1"/>
              <a:t>id.x</a:t>
            </a:r>
            <a:r>
              <a:rPr lang="hu-HU" dirty="0"/>
              <a:t> + (</a:t>
            </a:r>
            <a:r>
              <a:rPr lang="hu-HU" dirty="0" err="1"/>
              <a:t>id.y</a:t>
            </a:r>
            <a:r>
              <a:rPr lang="hu-HU" dirty="0"/>
              <a:t> + 1) * </a:t>
            </a:r>
            <a:r>
              <a:rPr lang="hu-HU" dirty="0" err="1"/>
              <a:t>gridResolution</a:t>
            </a:r>
            <a:r>
              <a:rPr lang="hu-HU" dirty="0"/>
              <a:t>];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float2 force = (float2)(</a:t>
            </a:r>
            <a:r>
              <a:rPr lang="en-US" dirty="0" err="1" smtClean="0"/>
              <a:t>fabs</a:t>
            </a:r>
            <a:r>
              <a:rPr lang="en-US" dirty="0" smtClean="0"/>
              <a:t>(</a:t>
            </a:r>
            <a:r>
              <a:rPr lang="en-US" dirty="0" err="1" smtClean="0"/>
              <a:t>vT</a:t>
            </a:r>
            <a:r>
              <a:rPr lang="en-US" dirty="0" smtClean="0"/>
              <a:t>) - </a:t>
            </a:r>
            <a:r>
              <a:rPr lang="en-US" dirty="0" err="1" smtClean="0"/>
              <a:t>fabs</a:t>
            </a:r>
            <a:r>
              <a:rPr lang="en-US" dirty="0" smtClean="0"/>
              <a:t>(</a:t>
            </a:r>
            <a:r>
              <a:rPr lang="en-US" dirty="0" err="1" smtClean="0"/>
              <a:t>vB</a:t>
            </a:r>
            <a:r>
              <a:rPr lang="en-US" dirty="0" smtClean="0"/>
              <a:t>), </a:t>
            </a:r>
            <a:r>
              <a:rPr lang="en-US" dirty="0" err="1" smtClean="0"/>
              <a:t>fabs</a:t>
            </a:r>
            <a:r>
              <a:rPr lang="en-US" dirty="0" smtClean="0"/>
              <a:t>(</a:t>
            </a:r>
            <a:r>
              <a:rPr lang="en-US" dirty="0" err="1" smtClean="0"/>
              <a:t>vR</a:t>
            </a:r>
            <a:r>
              <a:rPr lang="en-US" dirty="0" smtClean="0"/>
              <a:t>) – </a:t>
            </a:r>
            <a:r>
              <a:rPr lang="en-US" dirty="0" err="1" smtClean="0"/>
              <a:t>fabs</a:t>
            </a:r>
            <a:r>
              <a:rPr lang="en-US" dirty="0" smtClean="0"/>
              <a:t>(</a:t>
            </a:r>
            <a:r>
              <a:rPr lang="en-US" dirty="0" err="1" smtClean="0"/>
              <a:t>vL</a:t>
            </a:r>
            <a:r>
              <a:rPr lang="en-US" dirty="0" smtClean="0"/>
              <a:t>));</a:t>
            </a:r>
          </a:p>
          <a:p>
            <a:pPr>
              <a:buNone/>
            </a:pPr>
            <a:r>
              <a:rPr lang="en-US" dirty="0" smtClean="0"/>
              <a:t>    force = normalize(force);</a:t>
            </a:r>
          </a:p>
          <a:p>
            <a:pPr>
              <a:buNone/>
            </a:pPr>
            <a:r>
              <a:rPr lang="en-US" dirty="0" smtClean="0"/>
              <a:t>    force *= scale * </a:t>
            </a:r>
            <a:r>
              <a:rPr lang="en-US" dirty="0" err="1" smtClean="0"/>
              <a:t>vorticityBuffer</a:t>
            </a:r>
            <a:r>
              <a:rPr lang="en-US" dirty="0" smtClean="0"/>
              <a:t>[</a:t>
            </a:r>
            <a:r>
              <a:rPr lang="en-US" dirty="0" err="1" smtClean="0"/>
              <a:t>id.x</a:t>
            </a:r>
            <a:r>
              <a:rPr lang="en-US" dirty="0" smtClean="0"/>
              <a:t> + </a:t>
            </a:r>
            <a:r>
              <a:rPr lang="en-US" dirty="0" err="1" smtClean="0"/>
              <a:t>id.y</a:t>
            </a:r>
            <a:r>
              <a:rPr lang="en-US" dirty="0" smtClean="0"/>
              <a:t> * </a:t>
            </a:r>
            <a:r>
              <a:rPr lang="en-US" dirty="0" err="1" smtClean="0"/>
              <a:t>gridResolution</a:t>
            </a:r>
            <a:r>
              <a:rPr lang="en-US" dirty="0" smtClean="0"/>
              <a:t>] * (float2)(1.0f, -1.0f);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velocityBuffer</a:t>
            </a:r>
            <a:r>
              <a:rPr lang="en-US" dirty="0" smtClean="0"/>
              <a:t>[</a:t>
            </a:r>
            <a:r>
              <a:rPr lang="en-US" dirty="0" err="1" smtClean="0"/>
              <a:t>id.x</a:t>
            </a:r>
            <a:r>
              <a:rPr lang="en-US" dirty="0" smtClean="0"/>
              <a:t> + </a:t>
            </a:r>
            <a:r>
              <a:rPr lang="en-US" dirty="0" err="1" smtClean="0"/>
              <a:t>id.y</a:t>
            </a:r>
            <a:r>
              <a:rPr lang="en-US" dirty="0" smtClean="0"/>
              <a:t> * </a:t>
            </a:r>
            <a:r>
              <a:rPr lang="en-US" dirty="0" err="1" smtClean="0"/>
              <a:t>gridResolution</a:t>
            </a:r>
            <a:r>
              <a:rPr lang="en-US" dirty="0" smtClean="0"/>
              <a:t>] += </a:t>
            </a:r>
            <a:r>
              <a:rPr lang="en-US" dirty="0" err="1" smtClean="0"/>
              <a:t>force.xy</a:t>
            </a:r>
            <a:r>
              <a:rPr lang="en-US" dirty="0" smtClean="0"/>
              <a:t> * </a:t>
            </a:r>
            <a:r>
              <a:rPr lang="en-US" dirty="0" err="1" smtClean="0"/>
              <a:t>dt</a:t>
            </a:r>
            <a:r>
              <a:rPr lang="en-US" dirty="0" smtClean="0"/>
              <a:t>;</a:t>
            </a:r>
            <a:endParaRPr lang="hu-HU" dirty="0"/>
          </a:p>
          <a:p>
            <a:pPr>
              <a:buNone/>
            </a:pPr>
            <a:r>
              <a:rPr lang="hu-HU" dirty="0" smtClean="0"/>
              <a:t>}</a:t>
            </a:r>
            <a:endParaRPr lang="hu-HU" dirty="0"/>
          </a:p>
          <a:p>
            <a:pPr>
              <a:buNone/>
            </a:pPr>
            <a:r>
              <a:rPr lang="hu-HU" dirty="0"/>
              <a:t>}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hu-H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8911" y="1600200"/>
            <a:ext cx="430617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74848" y="2708920"/>
            <a:ext cx="8229600" cy="1143000"/>
          </a:xfrm>
        </p:spPr>
        <p:txBody>
          <a:bodyPr/>
          <a:lstStyle/>
          <a:p>
            <a:r>
              <a:rPr lang="en-US" dirty="0" smtClean="0"/>
              <a:t>The End</a:t>
            </a:r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</a:t>
            </a:r>
            <a:r>
              <a:rPr lang="hu-HU" dirty="0" smtClean="0"/>
              <a:t> </a:t>
            </a:r>
            <a:r>
              <a:rPr lang="en-US" dirty="0" smtClean="0"/>
              <a:t>reset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initSimulation</a:t>
            </a: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()</a:t>
            </a:r>
          </a:p>
          <a:p>
            <a:pPr>
              <a:buNone/>
            </a:pP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{</a:t>
            </a:r>
          </a:p>
          <a:p>
            <a:pPr>
              <a:buNone/>
            </a:pP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…</a:t>
            </a:r>
          </a:p>
          <a:p>
            <a:pPr>
              <a:buNone/>
            </a:pPr>
            <a:r>
              <a:rPr lang="hu-HU" dirty="0" err="1" smtClean="0"/>
              <a:t>resetSimulation</a:t>
            </a:r>
            <a:r>
              <a:rPr lang="hu-HU" dirty="0" smtClean="0"/>
              <a:t>();</a:t>
            </a:r>
          </a:p>
          <a:p>
            <a:pPr>
              <a:buNone/>
            </a:pPr>
            <a:r>
              <a:rPr lang="hu-H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}</a:t>
            </a:r>
            <a:endParaRPr lang="hu-H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u-HU" dirty="0"/>
              <a:t>// TODO</a:t>
            </a:r>
          </a:p>
          <a:p>
            <a:pPr>
              <a:buNone/>
            </a:pPr>
            <a:r>
              <a:rPr lang="hu-HU" dirty="0"/>
              <a:t>// MAP velocityBuffer TO visualizationBuffer</a:t>
            </a:r>
          </a:p>
          <a:p>
            <a:pPr>
              <a:buNone/>
            </a:pPr>
            <a:r>
              <a:rPr lang="hu-HU" dirty="0"/>
              <a:t>//     visualizationBuffer[x,y] := (1.0 + velocity) / 2.0</a:t>
            </a:r>
          </a:p>
          <a:p>
            <a:pPr>
              <a:buNone/>
            </a:pPr>
            <a:r>
              <a:rPr lang="hu-HU" dirty="0"/>
              <a:t>__kernel</a:t>
            </a:r>
          </a:p>
          <a:p>
            <a:pPr>
              <a:buNone/>
            </a:pPr>
            <a:r>
              <a:rPr lang="hu-HU" dirty="0"/>
              <a:t>void visualizationVelocity(const int width, const int height, __global float4* visualizationBuffer,</a:t>
            </a:r>
          </a:p>
          <a:p>
            <a:pPr>
              <a:buNone/>
            </a:pPr>
            <a:r>
              <a:rPr lang="hu-HU" dirty="0"/>
              <a:t>			   const int gridResolution, __global float2* velocityBuffer){</a:t>
            </a:r>
          </a:p>
          <a:p>
            <a:pPr>
              <a:buNone/>
            </a:pPr>
            <a:r>
              <a:rPr lang="hu-HU" dirty="0"/>
              <a:t>  int2 id = (int2)(get_global_id(0), get_global_id(1));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/>
              <a:t>  if( id.x &lt; width &amp;&amp; id.y &lt; height){</a:t>
            </a:r>
          </a:p>
          <a:p>
            <a:pPr>
              <a:buNone/>
            </a:pPr>
            <a:r>
              <a:rPr lang="hu-HU" dirty="0"/>
              <a:t>    // TODO</a:t>
            </a:r>
          </a:p>
          <a:p>
            <a:pPr>
              <a:buNone/>
            </a:pPr>
            <a:r>
              <a:rPr lang="hu-HU" dirty="0"/>
              <a:t>  }</a:t>
            </a:r>
          </a:p>
          <a:p>
            <a:pPr>
              <a:buNone/>
            </a:pPr>
            <a:r>
              <a:rPr lang="hu-HU" dirty="0"/>
              <a:t>}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dirty="0" smtClean="0"/>
              <a:t>Test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368127"/>
            <a:ext cx="4991100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force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hu-HU" dirty="0"/>
              <a:t>// TODO</a:t>
            </a:r>
          </a:p>
          <a:p>
            <a:pPr>
              <a:buNone/>
            </a:pPr>
            <a:r>
              <a:rPr lang="hu-HU" dirty="0"/>
              <a:t>//</a:t>
            </a:r>
          </a:p>
          <a:p>
            <a:pPr>
              <a:buNone/>
            </a:pPr>
            <a:r>
              <a:rPr lang="hu-HU" dirty="0"/>
              <a:t>// Add force to velocityBuffer</a:t>
            </a:r>
          </a:p>
          <a:p>
            <a:pPr>
              <a:buNone/>
            </a:pPr>
            <a:r>
              <a:rPr lang="hu-HU" dirty="0"/>
              <a:t>// Add matter to densityBuffer</a:t>
            </a:r>
          </a:p>
          <a:p>
            <a:pPr>
              <a:buNone/>
            </a:pPr>
            <a:r>
              <a:rPr lang="hu-HU" dirty="0"/>
              <a:t>//</a:t>
            </a:r>
          </a:p>
          <a:p>
            <a:pPr>
              <a:buNone/>
            </a:pPr>
            <a:r>
              <a:rPr lang="hu-HU" dirty="0"/>
              <a:t>// Example:</a:t>
            </a:r>
          </a:p>
          <a:p>
            <a:pPr>
              <a:buNone/>
            </a:pPr>
            <a:r>
              <a:rPr lang="hu-HU" dirty="0"/>
              <a:t>//  dx := global_id(0) / gridResolution - x</a:t>
            </a:r>
          </a:p>
          <a:p>
            <a:pPr>
              <a:buNone/>
            </a:pPr>
            <a:r>
              <a:rPr lang="hu-HU" dirty="0"/>
              <a:t>//  dy := global_id(1) / gridResolution - y</a:t>
            </a:r>
          </a:p>
          <a:p>
            <a:pPr>
              <a:buNone/>
            </a:pPr>
            <a:r>
              <a:rPr lang="hu-HU" dirty="0"/>
              <a:t>//  radius := 0.001</a:t>
            </a:r>
          </a:p>
          <a:p>
            <a:pPr>
              <a:buNone/>
            </a:pPr>
            <a:r>
              <a:rPr lang="hu-HU" dirty="0"/>
              <a:t>//  c := e^(-(dx^2 + dy^2) / radius) * dt</a:t>
            </a:r>
          </a:p>
          <a:p>
            <a:pPr>
              <a:buNone/>
            </a:pPr>
            <a:r>
              <a:rPr lang="hu-HU" dirty="0"/>
              <a:t>//</a:t>
            </a:r>
          </a:p>
          <a:p>
            <a:pPr>
              <a:buNone/>
            </a:pPr>
            <a:r>
              <a:rPr lang="hu-HU" dirty="0"/>
              <a:t>//  velocityBuffer[x,y] += c * force</a:t>
            </a:r>
          </a:p>
          <a:p>
            <a:pPr>
              <a:buNone/>
            </a:pPr>
            <a:r>
              <a:rPr lang="hu-HU" dirty="0"/>
              <a:t>//  densityBuffer[x,y]  += c * density</a:t>
            </a:r>
          </a:p>
          <a:p>
            <a:pPr>
              <a:buNone/>
            </a:pPr>
            <a:r>
              <a:rPr lang="hu-HU" dirty="0"/>
              <a:t>__kernel</a:t>
            </a:r>
          </a:p>
          <a:p>
            <a:pPr>
              <a:buNone/>
            </a:pPr>
            <a:r>
              <a:rPr lang="hu-HU" dirty="0"/>
              <a:t>void addForce(const float x, const float y, const float2 force,</a:t>
            </a:r>
          </a:p>
          <a:p>
            <a:pPr>
              <a:buNone/>
            </a:pPr>
            <a:r>
              <a:rPr lang="hu-HU" dirty="0"/>
              <a:t>	      const int gridResolution, __global float2* velocityBuffer,</a:t>
            </a:r>
          </a:p>
          <a:p>
            <a:pPr>
              <a:buNone/>
            </a:pPr>
            <a:r>
              <a:rPr lang="hu-HU" dirty="0"/>
              <a:t>	      const float4 density, __global float4* densityBuffer){</a:t>
            </a:r>
          </a:p>
          <a:p>
            <a:pPr>
              <a:buNone/>
            </a:pPr>
            <a:r>
              <a:rPr lang="hu-HU" dirty="0"/>
              <a:t>  int2 id = (int2)(get_global_id(0), get_global_id(1));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/>
              <a:t>  // TODO</a:t>
            </a:r>
          </a:p>
          <a:p>
            <a:pPr>
              <a:buNone/>
            </a:pPr>
            <a:r>
              <a:rPr lang="hu-HU" dirty="0"/>
              <a:t>}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hu-H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700808"/>
            <a:ext cx="437565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Advection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u-HU" dirty="0"/>
              <a:t>// TODO</a:t>
            </a:r>
          </a:p>
          <a:p>
            <a:pPr>
              <a:buNone/>
            </a:pPr>
            <a:r>
              <a:rPr lang="hu-HU" dirty="0"/>
              <a:t>//</a:t>
            </a:r>
          </a:p>
          <a:p>
            <a:pPr>
              <a:buNone/>
            </a:pPr>
            <a:r>
              <a:rPr lang="hu-HU" dirty="0"/>
              <a:t>// Inner parts:</a:t>
            </a:r>
          </a:p>
          <a:p>
            <a:pPr>
              <a:buNone/>
            </a:pPr>
            <a:r>
              <a:rPr lang="hu-HU" dirty="0"/>
              <a:t>//  velocity := inputVelocityBuffer[x,y]</a:t>
            </a:r>
          </a:p>
          <a:p>
            <a:pPr>
              <a:buNone/>
            </a:pPr>
            <a:r>
              <a:rPr lang="hu-HU" dirty="0"/>
              <a:t>//  p := id.xy - velocity.xy * dt</a:t>
            </a:r>
          </a:p>
          <a:p>
            <a:pPr>
              <a:buNone/>
            </a:pPr>
            <a:r>
              <a:rPr lang="hu-HU" dirty="0"/>
              <a:t>//  outputVelocity[x,y] = getBil(p, gridResolution, inputVelocityBuffer)</a:t>
            </a:r>
          </a:p>
          <a:p>
            <a:pPr>
              <a:buNone/>
            </a:pPr>
            <a:r>
              <a:rPr lang="hu-HU" dirty="0"/>
              <a:t>//</a:t>
            </a:r>
          </a:p>
          <a:p>
            <a:pPr>
              <a:buNone/>
            </a:pPr>
            <a:r>
              <a:rPr lang="hu-HU" dirty="0"/>
              <a:t>// Border:</a:t>
            </a:r>
          </a:p>
          <a:p>
            <a:pPr>
              <a:buNone/>
            </a:pPr>
            <a:r>
              <a:rPr lang="hu-HU" dirty="0"/>
              <a:t>//  outputVelocity = -inputVelocity (nearest neighbour)</a:t>
            </a:r>
          </a:p>
          <a:p>
            <a:pPr>
              <a:buNone/>
            </a:pPr>
            <a:r>
              <a:rPr lang="hu-HU" dirty="0"/>
              <a:t>__kernel</a:t>
            </a:r>
          </a:p>
          <a:p>
            <a:pPr>
              <a:buNone/>
            </a:pPr>
            <a:r>
              <a:rPr lang="hu-HU" dirty="0"/>
              <a:t>void advection(const int gridResolution,</a:t>
            </a:r>
          </a:p>
          <a:p>
            <a:pPr>
              <a:buNone/>
            </a:pPr>
            <a:r>
              <a:rPr lang="hu-HU" dirty="0"/>
              <a:t>	       __global float2* inputVelocityBuffer,</a:t>
            </a:r>
          </a:p>
          <a:p>
            <a:pPr>
              <a:buNone/>
            </a:pPr>
            <a:r>
              <a:rPr lang="hu-HU" dirty="0"/>
              <a:t>	       __global float2* outputVelocityBuffer){</a:t>
            </a:r>
          </a:p>
          <a:p>
            <a:pPr>
              <a:buNone/>
            </a:pPr>
            <a:r>
              <a:rPr lang="hu-HU" dirty="0"/>
              <a:t>  int2 id = (int2)(get_global_id(0), get_global_id(1));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/>
              <a:t>  // TODO</a:t>
            </a:r>
          </a:p>
          <a:p>
            <a:pPr>
              <a:buNone/>
            </a:pPr>
            <a:r>
              <a:rPr lang="hu-HU" dirty="0"/>
              <a:t>}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hu-H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340768"/>
            <a:ext cx="5019675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</TotalTime>
  <Words>994</Words>
  <Application>Microsoft Office PowerPoint</Application>
  <PresentationFormat>On-screen Show (4:3)</PresentationFormat>
  <Paragraphs>250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Consolas</vt:lpstr>
      <vt:lpstr>Office-téma</vt:lpstr>
      <vt:lpstr>Computational Fluid Dynamics</vt:lpstr>
      <vt:lpstr>Reset</vt:lpstr>
      <vt:lpstr>Initial reset</vt:lpstr>
      <vt:lpstr>Display</vt:lpstr>
      <vt:lpstr>Test</vt:lpstr>
      <vt:lpstr>Adding force</vt:lpstr>
      <vt:lpstr>Test</vt:lpstr>
      <vt:lpstr>Advection</vt:lpstr>
      <vt:lpstr>Test</vt:lpstr>
      <vt:lpstr>Diffusion</vt:lpstr>
      <vt:lpstr>Divergence</vt:lpstr>
      <vt:lpstr>Pressure</vt:lpstr>
      <vt:lpstr>Projection</vt:lpstr>
      <vt:lpstr>Test</vt:lpstr>
      <vt:lpstr>Density advection</vt:lpstr>
      <vt:lpstr>Displaying density</vt:lpstr>
      <vt:lpstr>Test</vt:lpstr>
      <vt:lpstr>DIY</vt:lpstr>
      <vt:lpstr>PowerPoint Presentation</vt:lpstr>
      <vt:lpstr>Vorticity</vt:lpstr>
      <vt:lpstr>Vorticity</vt:lpstr>
      <vt:lpstr>Test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GPGPU labor XIII.</dc:title>
  <dc:creator>UmiTomi</dc:creator>
  <cp:lastModifiedBy>Márton Tóth</cp:lastModifiedBy>
  <cp:revision>91</cp:revision>
  <dcterms:created xsi:type="dcterms:W3CDTF">2011-05-04T11:36:50Z</dcterms:created>
  <dcterms:modified xsi:type="dcterms:W3CDTF">2018-04-19T14:27:54Z</dcterms:modified>
</cp:coreProperties>
</file>